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media/image84.svg" ContentType="image/svg+xml"/>
  <Override PartName="/ppt/media/image86.svg" ContentType="image/svg+xml"/>
  <Override PartName="/ppt/media/image88.svg" ContentType="image/svg+xml"/>
  <Override PartName="/ppt/media/image90.svg" ContentType="image/svg+xml"/>
  <Override PartName="/ppt/media/image93.svg" ContentType="image/svg+xml"/>
  <Override PartName="/ppt/media/image103.svg" ContentType="image/svg+xml"/>
  <Override PartName="/ppt/media/image105.svg" ContentType="image/svg+xml"/>
  <Override PartName="/ppt/media/image107.svg" ContentType="image/svg+xml"/>
  <Override PartName="/ppt/media/image109.svg" ContentType="image/svg+xml"/>
  <Override PartName="/ppt/media/image118.svg" ContentType="image/sv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3" r:id="rId1"/>
  </p:sldMasterIdLst>
  <p:notesMasterIdLst>
    <p:notesMasterId r:id="rId57"/>
  </p:notesMasterIdLst>
  <p:handoutMasterIdLst>
    <p:handoutMasterId r:id="rId58"/>
  </p:handoutMasterIdLst>
  <p:sldIdLst>
    <p:sldId id="13028" r:id="rId2"/>
    <p:sldId id="900931984" r:id="rId3"/>
    <p:sldId id="900931971" r:id="rId4"/>
    <p:sldId id="319" r:id="rId5"/>
    <p:sldId id="900931983" r:id="rId6"/>
    <p:sldId id="13042" r:id="rId7"/>
    <p:sldId id="900931987" r:id="rId8"/>
    <p:sldId id="900931986" r:id="rId9"/>
    <p:sldId id="141169118" r:id="rId10"/>
    <p:sldId id="900931988" r:id="rId11"/>
    <p:sldId id="900931985" r:id="rId12"/>
    <p:sldId id="13027" r:id="rId13"/>
    <p:sldId id="13059" r:id="rId14"/>
    <p:sldId id="900931989" r:id="rId15"/>
    <p:sldId id="13063" r:id="rId16"/>
    <p:sldId id="13048" r:id="rId17"/>
    <p:sldId id="13049" r:id="rId18"/>
    <p:sldId id="13044" r:id="rId19"/>
    <p:sldId id="13045" r:id="rId20"/>
    <p:sldId id="13085" r:id="rId21"/>
    <p:sldId id="900931978" r:id="rId22"/>
    <p:sldId id="900931979" r:id="rId23"/>
    <p:sldId id="900931973" r:id="rId24"/>
    <p:sldId id="13050" r:id="rId25"/>
    <p:sldId id="13072" r:id="rId26"/>
    <p:sldId id="13053" r:id="rId27"/>
    <p:sldId id="13058" r:id="rId28"/>
    <p:sldId id="13073" r:id="rId29"/>
    <p:sldId id="13069" r:id="rId30"/>
    <p:sldId id="13060" r:id="rId31"/>
    <p:sldId id="900931970" r:id="rId32"/>
    <p:sldId id="13067" r:id="rId33"/>
    <p:sldId id="141169109" r:id="rId34"/>
    <p:sldId id="13071" r:id="rId35"/>
    <p:sldId id="13064" r:id="rId36"/>
    <p:sldId id="13075" r:id="rId37"/>
    <p:sldId id="13077" r:id="rId38"/>
    <p:sldId id="141169108" r:id="rId39"/>
    <p:sldId id="900931976" r:id="rId40"/>
    <p:sldId id="900931967" r:id="rId41"/>
    <p:sldId id="13079" r:id="rId42"/>
    <p:sldId id="13088" r:id="rId43"/>
    <p:sldId id="13091" r:id="rId44"/>
    <p:sldId id="13093" r:id="rId45"/>
    <p:sldId id="900931966" r:id="rId46"/>
    <p:sldId id="141169041" r:id="rId47"/>
    <p:sldId id="900931990" r:id="rId48"/>
    <p:sldId id="141169057" r:id="rId49"/>
    <p:sldId id="900931969" r:id="rId50"/>
    <p:sldId id="141169100" r:id="rId51"/>
    <p:sldId id="141168949" r:id="rId52"/>
    <p:sldId id="141169110" r:id="rId53"/>
    <p:sldId id="1286" r:id="rId54"/>
    <p:sldId id="141169101" r:id="rId55"/>
    <p:sldId id="13030" r:id="rId56"/>
  </p:sldIdLst>
  <p:sldSz cx="12192000" cy="6858000"/>
  <p:notesSz cx="6858000" cy="9144000"/>
  <p:custDataLst>
    <p:tags r:id="rId59"/>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25"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shihiro" initials="y" lastIdx="0" clrIdx="0"/>
  <p:cmAuthor id="2" name="大 今中" initials="大" lastIdx="0" clrIdx="1"/>
  <p:cmAuthor id="3" name="木下 翔太" initials="木下" lastIdx="0" clrIdx="2">
    <p:extLst>
      <p:ext uri="{19B8F6BF-5375-455C-9EA6-DF929625EA0E}">
        <p15:presenceInfo xmlns:p15="http://schemas.microsoft.com/office/powerpoint/2012/main" userId="94ed0ab8cad6b83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7E7"/>
    <a:srgbClr val="F6DADA"/>
    <a:srgbClr val="F8991D"/>
    <a:srgbClr val="FE7C30"/>
    <a:srgbClr val="225982"/>
    <a:srgbClr val="55C8B4"/>
    <a:srgbClr val="AD2929"/>
    <a:srgbClr val="DBB51B"/>
    <a:srgbClr val="D9D9D9"/>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3" autoAdjust="0"/>
    <p:restoredTop sz="89616" autoAdjust="0"/>
  </p:normalViewPr>
  <p:slideViewPr>
    <p:cSldViewPr snapToGrid="0" snapToObjects="1">
      <p:cViewPr>
        <p:scale>
          <a:sx n="64" d="100"/>
          <a:sy n="64" d="100"/>
        </p:scale>
        <p:origin x="676" y="32"/>
      </p:cViewPr>
      <p:guideLst>
        <p:guide orient="horz" pos="1525"/>
        <p:guide pos="3817"/>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80" d="100"/>
          <a:sy n="80" d="100"/>
        </p:scale>
        <p:origin x="2736" y="4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2953417301178"/>
          <c:y val="2.9216393828392029E-2"/>
          <c:w val="0.7311398983001709"/>
          <c:h val="0.94156718254089355"/>
        </c:manualLayout>
      </c:layout>
      <c:barChart>
        <c:barDir val="bar"/>
        <c:grouping val="clustered"/>
        <c:varyColors val="0"/>
        <c:ser>
          <c:idx val="0"/>
          <c:order val="0"/>
          <c:tx>
            <c:strRef>
              <c:f>Sheet1!$B$1</c:f>
              <c:strCache>
                <c:ptCount val="1"/>
                <c:pt idx="0">
                  <c:v>系列 1</c:v>
                </c:pt>
              </c:strCache>
            </c:strRef>
          </c:tx>
          <c:spPr>
            <a:solidFill>
              <a:schemeClr val="tx2">
                <a:lumMod val="40000"/>
                <a:lumOff val="60000"/>
              </a:schemeClr>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4-4DED-4BC6-9EE0-6F90E040BAB0}"/>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smtId="4294967295">
                      <a:solidFill>
                        <a:schemeClr val="accent1"/>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4-4DED-4BC6-9EE0-6F90E040BAB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smtId="4294967295">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Sheet1!$A$2:$A$9</c:f>
              <c:strCache>
                <c:ptCount val="8"/>
                <c:pt idx="0">
                  <c:v>自律した従業員の増加</c:v>
                </c:pt>
                <c:pt idx="1">
                  <c:v>優秀な人材の定着</c:v>
                </c:pt>
                <c:pt idx="2">
                  <c:v>生産性の向上</c:v>
                </c:pt>
                <c:pt idx="3">
                  <c:v>従業員の潜在的能力の発揮</c:v>
                </c:pt>
                <c:pt idx="4">
                  <c:v>従業員満足度の向上</c:v>
                </c:pt>
                <c:pt idx="5">
                  <c:v>売上の向上</c:v>
                </c:pt>
                <c:pt idx="6">
                  <c:v>新たな人材の採用</c:v>
                </c:pt>
                <c:pt idx="7">
                  <c:v>その他</c:v>
                </c:pt>
              </c:strCache>
            </c:strRef>
          </c:cat>
          <c:val>
            <c:numRef>
              <c:f>Sheet1!$B$2:$B$9</c:f>
              <c:numCache>
                <c:formatCode>0.0%</c:formatCode>
                <c:ptCount val="8"/>
                <c:pt idx="0">
                  <c:v>0.82399999999999995</c:v>
                </c:pt>
                <c:pt idx="1">
                  <c:v>0.78400000000000003</c:v>
                </c:pt>
                <c:pt idx="2">
                  <c:v>0.60799999999999998</c:v>
                </c:pt>
                <c:pt idx="3">
                  <c:v>0.58099999999999996</c:v>
                </c:pt>
                <c:pt idx="4">
                  <c:v>0.54100000000000004</c:v>
                </c:pt>
                <c:pt idx="5">
                  <c:v>0.34499999999999997</c:v>
                </c:pt>
                <c:pt idx="6">
                  <c:v>0.24299999999999999</c:v>
                </c:pt>
                <c:pt idx="7">
                  <c:v>4.1000000000000002E-2</c:v>
                </c:pt>
              </c:numCache>
            </c:numRef>
          </c:val>
          <c:extLst>
            <c:ext xmlns:c16="http://schemas.microsoft.com/office/drawing/2014/chart" uri="{C3380CC4-5D6E-409C-BE32-E72D297353CC}">
              <c16:uniqueId val="{00000000-4DED-4BC6-9EE0-6F90E040BAB0}"/>
            </c:ext>
          </c:extLst>
        </c:ser>
        <c:dLbls>
          <c:showLegendKey val="0"/>
          <c:showVal val="0"/>
          <c:showCatName val="0"/>
          <c:showSerName val="0"/>
          <c:showPercent val="0"/>
          <c:showBubbleSize val="0"/>
        </c:dLbls>
        <c:gapWidth val="50"/>
        <c:axId val="534975824"/>
        <c:axId val="534977984"/>
      </c:barChart>
      <c:catAx>
        <c:axId val="534975824"/>
        <c:scaling>
          <c:orientation val="maxMin"/>
        </c:scaling>
        <c:delete val="0"/>
        <c:axPos val="l"/>
        <c:numFmt formatCode="General" sourceLinked="1"/>
        <c:majorTickMark val="none"/>
        <c:minorTickMark val="none"/>
        <c:tickLblPos val="nextTo"/>
        <c:spPr>
          <a:noFill/>
          <a:ln w="19050" cap="flat" cmpd="sng" algn="ctr">
            <a:solidFill>
              <a:schemeClr val="tx2">
                <a:lumMod val="40000"/>
                <a:lumOff val="60000"/>
              </a:schemeClr>
            </a:solidFill>
            <a:round/>
          </a:ln>
          <a:effectLst/>
        </c:spPr>
        <c:txPr>
          <a:bodyPr rot="-60000000" spcFirstLastPara="1" vertOverflow="ellipsis" vert="horz" wrap="square" anchor="ctr" anchorCtr="1"/>
          <a:lstStyle/>
          <a:p>
            <a:pPr>
              <a:defRPr sz="1197" b="1" i="0" u="none" strike="noStrike" kern="1200" baseline="0" smtId="4294967295">
                <a:solidFill>
                  <a:schemeClr val="tx1"/>
                </a:solidFill>
                <a:latin typeface="+mn-lt"/>
                <a:ea typeface="+mn-ea"/>
                <a:cs typeface="+mn-cs"/>
              </a:defRPr>
            </a:pPr>
            <a:endParaRPr lang="ja-JP"/>
          </a:p>
        </c:txPr>
        <c:crossAx val="534977984"/>
        <c:crosses val="autoZero"/>
        <c:auto val="0"/>
        <c:lblAlgn val="ctr"/>
        <c:lblOffset val="100"/>
        <c:noMultiLvlLbl val="0"/>
      </c:catAx>
      <c:valAx>
        <c:axId val="534977984"/>
        <c:scaling>
          <c:orientation val="minMax"/>
        </c:scaling>
        <c:delete val="1"/>
        <c:axPos val="t"/>
        <c:numFmt formatCode="0.0%" sourceLinked="1"/>
        <c:majorTickMark val="none"/>
        <c:minorTickMark val="none"/>
        <c:tickLblPos val="nextTo"/>
        <c:crossAx val="534975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smtId="4294967295">
          <a:solidFill>
            <a:schemeClr val="tx1"/>
          </a:solidFill>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32872372865677E-2"/>
          <c:y val="3.6132141947746277E-2"/>
          <c:w val="0.93367964029312134"/>
          <c:h val="0.79326266050338745"/>
        </c:manualLayout>
      </c:layout>
      <c:barChart>
        <c:barDir val="col"/>
        <c:grouping val="clustered"/>
        <c:varyColors val="0"/>
        <c:ser>
          <c:idx val="0"/>
          <c:order val="0"/>
          <c:tx>
            <c:strRef>
              <c:f>Sheet1!$B$1</c:f>
              <c:strCache>
                <c:ptCount val="1"/>
                <c:pt idx="0">
                  <c:v>系列 1</c:v>
                </c:pt>
              </c:strCache>
            </c:strRef>
          </c:tx>
          <c:spPr>
            <a:pattFill prst="wdUpDiag">
              <a:fgClr>
                <a:schemeClr val="tx2">
                  <a:lumMod val="40000"/>
                  <a:lumOff val="60000"/>
                </a:schemeClr>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smtId="4294967295">
                    <a:solidFill>
                      <a:schemeClr val="tx2">
                        <a:lumMod val="60000"/>
                        <a:lumOff val="40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個人
パフォーマンス</c:v>
                </c:pt>
                <c:pt idx="1">
                  <c:v>ワーク・
エンゲイジメント</c:v>
                </c:pt>
                <c:pt idx="2">
                  <c:v>学習意欲</c:v>
                </c:pt>
                <c:pt idx="3">
                  <c:v>仕事充実感</c:v>
                </c:pt>
              </c:strCache>
            </c:strRef>
          </c:cat>
          <c:val>
            <c:numRef>
              <c:f>Sheet1!$B$2:$B$5</c:f>
              <c:numCache>
                <c:formatCode>#,##0.00_);[Red]\(#,##0.00\)</c:formatCode>
                <c:ptCount val="4"/>
                <c:pt idx="0">
                  <c:v>3.14</c:v>
                </c:pt>
                <c:pt idx="1">
                  <c:v>2.7</c:v>
                </c:pt>
                <c:pt idx="2">
                  <c:v>2.74</c:v>
                </c:pt>
                <c:pt idx="3">
                  <c:v>2.78</c:v>
                </c:pt>
              </c:numCache>
            </c:numRef>
          </c:val>
          <c:extLst>
            <c:ext xmlns:c16="http://schemas.microsoft.com/office/drawing/2014/chart" uri="{C3380CC4-5D6E-409C-BE32-E72D297353CC}">
              <c16:uniqueId val="{00000000-F981-4262-9DEE-BEEDEF02FB9B}"/>
            </c:ext>
          </c:extLst>
        </c:ser>
        <c:ser>
          <c:idx val="1"/>
          <c:order val="1"/>
          <c:tx>
            <c:strRef>
              <c:f>Sheet1!$C$1</c:f>
              <c:strCache>
                <c:ptCount val="1"/>
                <c:pt idx="0">
                  <c:v>系列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smtId="4294967295">
                    <a:solidFill>
                      <a:schemeClr val="accent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個人
パフォーマンス</c:v>
                </c:pt>
                <c:pt idx="1">
                  <c:v>ワーク・
エンゲイジメント</c:v>
                </c:pt>
                <c:pt idx="2">
                  <c:v>学習意欲</c:v>
                </c:pt>
                <c:pt idx="3">
                  <c:v>仕事充実感</c:v>
                </c:pt>
              </c:strCache>
            </c:strRef>
          </c:cat>
          <c:val>
            <c:numRef>
              <c:f>Sheet1!$C$2:$C$5</c:f>
              <c:numCache>
                <c:formatCode>#,##0.00_);[Red]\(#,##0.00\)</c:formatCode>
                <c:ptCount val="4"/>
                <c:pt idx="0">
                  <c:v>3.76</c:v>
                </c:pt>
                <c:pt idx="1">
                  <c:v>3.42</c:v>
                </c:pt>
                <c:pt idx="2">
                  <c:v>3.5</c:v>
                </c:pt>
                <c:pt idx="3">
                  <c:v>3.49</c:v>
                </c:pt>
              </c:numCache>
            </c:numRef>
          </c:val>
          <c:extLst>
            <c:ext xmlns:c16="http://schemas.microsoft.com/office/drawing/2014/chart" uri="{C3380CC4-5D6E-409C-BE32-E72D297353CC}">
              <c16:uniqueId val="{00000001-F981-4262-9DEE-BEEDEF02FB9B}"/>
            </c:ext>
          </c:extLst>
        </c:ser>
        <c:dLbls>
          <c:showLegendKey val="0"/>
          <c:showVal val="0"/>
          <c:showCatName val="0"/>
          <c:showSerName val="0"/>
          <c:showPercent val="0"/>
          <c:showBubbleSize val="0"/>
        </c:dLbls>
        <c:gapWidth val="100"/>
        <c:axId val="418446943"/>
        <c:axId val="2136018543"/>
      </c:barChart>
      <c:catAx>
        <c:axId val="418446943"/>
        <c:scaling>
          <c:orientation val="minMax"/>
        </c:scaling>
        <c:delete val="0"/>
        <c:axPos val="b"/>
        <c:numFmt formatCode="General" sourceLinked="1"/>
        <c:majorTickMark val="none"/>
        <c:minorTickMark val="none"/>
        <c:tickLblPos val="nextTo"/>
        <c:spPr>
          <a:noFill/>
          <a:ln w="19050" cap="flat" cmpd="sng" algn="ctr">
            <a:solidFill>
              <a:schemeClr val="tx2">
                <a:lumMod val="60000"/>
                <a:lumOff val="40000"/>
              </a:schemeClr>
            </a:solidFill>
            <a:round/>
          </a:ln>
          <a:effectLst/>
        </c:spPr>
        <c:txPr>
          <a:bodyPr rot="0" spcFirstLastPara="1" vertOverflow="ellipsis" wrap="square" anchor="ctr" anchorCtr="1"/>
          <a:lstStyle/>
          <a:p>
            <a:pPr>
              <a:defRPr sz="1200" b="1" i="0" u="none" strike="noStrike" kern="1200" baseline="0" smtId="4294967295">
                <a:solidFill>
                  <a:schemeClr val="tx1"/>
                </a:solidFill>
                <a:latin typeface="+mn-lt"/>
                <a:ea typeface="+mn-ea"/>
                <a:cs typeface="+mn-cs"/>
              </a:defRPr>
            </a:pPr>
            <a:endParaRPr lang="ja-JP"/>
          </a:p>
        </c:txPr>
        <c:crossAx val="2136018543"/>
        <c:crosses val="autoZero"/>
        <c:auto val="0"/>
        <c:lblAlgn val="ctr"/>
        <c:lblOffset val="100"/>
        <c:noMultiLvlLbl val="0"/>
      </c:catAx>
      <c:valAx>
        <c:axId val="2136018543"/>
        <c:scaling>
          <c:orientation val="minMax"/>
          <c:max val="5"/>
        </c:scaling>
        <c:delete val="1"/>
        <c:axPos val="l"/>
        <c:numFmt formatCode="#,##0.00_);[Red]\(#,##0.00\)" sourceLinked="1"/>
        <c:majorTickMark val="none"/>
        <c:minorTickMark val="none"/>
        <c:tickLblPos val="nextTo"/>
        <c:crossAx val="4184469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smtId="4294967295">
          <a:solidFill>
            <a:schemeClr val="tx1"/>
          </a:solidFill>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32872372865677E-2"/>
          <c:y val="3.6132141947746277E-2"/>
          <c:w val="0.93367964029312134"/>
          <c:h val="0.79326266050338745"/>
        </c:manualLayout>
      </c:layout>
      <c:barChart>
        <c:barDir val="col"/>
        <c:grouping val="clustered"/>
        <c:varyColors val="0"/>
        <c:ser>
          <c:idx val="0"/>
          <c:order val="0"/>
          <c:tx>
            <c:strRef>
              <c:f>Sheet1!$B$1</c:f>
              <c:strCache>
                <c:ptCount val="1"/>
                <c:pt idx="0">
                  <c:v>系列 1</c:v>
                </c:pt>
              </c:strCache>
            </c:strRef>
          </c:tx>
          <c:spPr>
            <a:pattFill prst="dkUpDiag">
              <a:fgClr>
                <a:schemeClr val="tx2">
                  <a:lumMod val="40000"/>
                  <a:lumOff val="60000"/>
                </a:schemeClr>
              </a:fgClr>
              <a:bgClr>
                <a:schemeClr val="bg1"/>
              </a:bgClr>
            </a:pattFill>
            <a:ln>
              <a:noFill/>
            </a:ln>
            <a:effectLst/>
          </c:spPr>
          <c:invertIfNegative val="0"/>
          <c:dPt>
            <c:idx val="0"/>
            <c:invertIfNegative val="0"/>
            <c:bubble3D val="0"/>
            <c:spPr>
              <a:pattFill prst="wdUpDiag">
                <a:fgClr>
                  <a:schemeClr val="tx2">
                    <a:lumMod val="40000"/>
                    <a:lumOff val="60000"/>
                  </a:schemeClr>
                </a:fgClr>
                <a:bgClr>
                  <a:schemeClr val="bg1"/>
                </a:bgClr>
              </a:pattFill>
              <a:ln>
                <a:noFill/>
              </a:ln>
              <a:effectLst/>
            </c:spPr>
            <c:extLst>
              <c:ext xmlns:c16="http://schemas.microsoft.com/office/drawing/2014/chart" uri="{C3380CC4-5D6E-409C-BE32-E72D297353CC}">
                <c16:uniqueId val="{00000001-213B-4873-8415-03257E798525}"/>
              </c:ext>
            </c:extLst>
          </c:dPt>
          <c:dLbls>
            <c:dLbl>
              <c:idx val="0"/>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smtId="4294967295">
                      <a:solidFill>
                        <a:schemeClr val="tx2">
                          <a:lumMod val="60000"/>
                          <a:lumOff val="40000"/>
                        </a:schemeClr>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0.26565719999999998"/>
                      <c:h val="7.3296639999999996E-2"/>
                    </c:manualLayout>
                  </c15:layout>
                </c:ext>
                <c:ext xmlns:c16="http://schemas.microsoft.com/office/drawing/2014/chart" uri="{C3380CC4-5D6E-409C-BE32-E72D297353CC}">
                  <c16:uniqueId val="{00000001-213B-4873-8415-03257E79852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smtId="4294967295">
                    <a:solidFill>
                      <a:schemeClr val="tx2">
                        <a:lumMod val="60000"/>
                        <a:lumOff val="40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人生満足度</c:v>
                </c:pt>
              </c:strCache>
            </c:strRef>
          </c:cat>
          <c:val>
            <c:numRef>
              <c:f>Sheet1!$B$2</c:f>
              <c:numCache>
                <c:formatCode>#,##0.00_);[Red]\(#,##0.00\)</c:formatCode>
                <c:ptCount val="1"/>
                <c:pt idx="0">
                  <c:v>19.079999999999998</c:v>
                </c:pt>
              </c:numCache>
            </c:numRef>
          </c:val>
          <c:extLst>
            <c:ext xmlns:c16="http://schemas.microsoft.com/office/drawing/2014/chart" uri="{C3380CC4-5D6E-409C-BE32-E72D297353CC}">
              <c16:uniqueId val="{00000000-F981-4262-9DEE-BEEDEF02FB9B}"/>
            </c:ext>
          </c:extLst>
        </c:ser>
        <c:ser>
          <c:idx val="1"/>
          <c:order val="1"/>
          <c:tx>
            <c:strRef>
              <c:f>Sheet1!$C$1</c:f>
              <c:strCache>
                <c:ptCount val="1"/>
                <c:pt idx="0">
                  <c:v>系列 2</c:v>
                </c:pt>
              </c:strCache>
            </c:strRef>
          </c:tx>
          <c:spPr>
            <a:solidFill>
              <a:schemeClr val="accent1"/>
            </a:solidFill>
            <a:ln>
              <a:noFill/>
            </a:ln>
            <a:effectLst/>
          </c:spPr>
          <c:invertIfNegative val="0"/>
          <c:dLbls>
            <c:dLbl>
              <c:idx val="0"/>
              <c:layout>
                <c:manualLayout>
                  <c:x val="5.6690982099999362E-17"/>
                  <c:y val="1.005913969129324E-2"/>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smtId="4294967295">
                      <a:solidFill>
                        <a:schemeClr val="accent1"/>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0.35041620000000001"/>
                      <c:h val="0.1047478"/>
                    </c:manualLayout>
                  </c15:layout>
                </c:ext>
                <c:ext xmlns:c16="http://schemas.microsoft.com/office/drawing/2014/chart" uri="{C3380CC4-5D6E-409C-BE32-E72D297353CC}">
                  <c16:uniqueId val="{00000000-213B-4873-8415-03257E79852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smtId="4294967295">
                    <a:solidFill>
                      <a:schemeClr val="accent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人生満足度</c:v>
                </c:pt>
              </c:strCache>
            </c:strRef>
          </c:cat>
          <c:val>
            <c:numRef>
              <c:f>Sheet1!$C$2</c:f>
              <c:numCache>
                <c:formatCode>#,##0.00_);[Red]\(#,##0.00\)</c:formatCode>
                <c:ptCount val="1"/>
                <c:pt idx="0">
                  <c:v>22.78</c:v>
                </c:pt>
              </c:numCache>
            </c:numRef>
          </c:val>
          <c:extLst>
            <c:ext xmlns:c16="http://schemas.microsoft.com/office/drawing/2014/chart" uri="{C3380CC4-5D6E-409C-BE32-E72D297353CC}">
              <c16:uniqueId val="{00000001-F981-4262-9DEE-BEEDEF02FB9B}"/>
            </c:ext>
          </c:extLst>
        </c:ser>
        <c:dLbls>
          <c:showLegendKey val="0"/>
          <c:showVal val="0"/>
          <c:showCatName val="0"/>
          <c:showSerName val="0"/>
          <c:showPercent val="0"/>
          <c:showBubbleSize val="0"/>
        </c:dLbls>
        <c:gapWidth val="100"/>
        <c:axId val="418446943"/>
        <c:axId val="2136018543"/>
      </c:barChart>
      <c:catAx>
        <c:axId val="418446943"/>
        <c:scaling>
          <c:orientation val="minMax"/>
        </c:scaling>
        <c:delete val="0"/>
        <c:axPos val="b"/>
        <c:numFmt formatCode="General" sourceLinked="1"/>
        <c:majorTickMark val="none"/>
        <c:minorTickMark val="none"/>
        <c:tickLblPos val="nextTo"/>
        <c:spPr>
          <a:noFill/>
          <a:ln w="19050" cap="flat" cmpd="sng" algn="ctr">
            <a:solidFill>
              <a:schemeClr val="tx2">
                <a:lumMod val="60000"/>
                <a:lumOff val="40000"/>
              </a:schemeClr>
            </a:solidFill>
            <a:round/>
          </a:ln>
          <a:effectLst/>
        </c:spPr>
        <c:txPr>
          <a:bodyPr rot="0" spcFirstLastPara="1" vertOverflow="ellipsis" wrap="square" anchor="ctr" anchorCtr="1"/>
          <a:lstStyle/>
          <a:p>
            <a:pPr>
              <a:defRPr sz="1200" b="1" i="0" u="none" strike="noStrike" kern="1200" baseline="0" smtId="4294967295">
                <a:solidFill>
                  <a:schemeClr val="tx1"/>
                </a:solidFill>
                <a:latin typeface="+mn-lt"/>
                <a:ea typeface="+mn-ea"/>
                <a:cs typeface="+mn-cs"/>
              </a:defRPr>
            </a:pPr>
            <a:endParaRPr lang="ja-JP"/>
          </a:p>
        </c:txPr>
        <c:crossAx val="2136018543"/>
        <c:crosses val="autoZero"/>
        <c:auto val="0"/>
        <c:lblAlgn val="ctr"/>
        <c:lblOffset val="100"/>
        <c:noMultiLvlLbl val="0"/>
      </c:catAx>
      <c:valAx>
        <c:axId val="2136018543"/>
        <c:scaling>
          <c:orientation val="minMax"/>
          <c:max val="28"/>
          <c:min val="0"/>
        </c:scaling>
        <c:delete val="1"/>
        <c:axPos val="l"/>
        <c:numFmt formatCode="#,##0.00_);[Red]\(#,##0.00\)" sourceLinked="1"/>
        <c:majorTickMark val="out"/>
        <c:minorTickMark val="none"/>
        <c:tickLblPos val="nextTo"/>
        <c:crossAx val="4184469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smtId="4294967295">
          <a:solidFill>
            <a:schemeClr val="tx1"/>
          </a:solidFill>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32872372865677E-2"/>
          <c:y val="3.6132141947746277E-2"/>
          <c:w val="0.93367964029312134"/>
          <c:h val="0.79326266050338745"/>
        </c:manualLayout>
      </c:layout>
      <c:barChart>
        <c:barDir val="col"/>
        <c:grouping val="clustered"/>
        <c:varyColors val="0"/>
        <c:ser>
          <c:idx val="0"/>
          <c:order val="0"/>
          <c:tx>
            <c:strRef>
              <c:f>Sheet1!$B$1</c:f>
              <c:strCache>
                <c:ptCount val="1"/>
                <c:pt idx="0">
                  <c:v>系列 1</c:v>
                </c:pt>
              </c:strCache>
            </c:strRef>
          </c:tx>
          <c:spPr>
            <a:pattFill prst="wdUpDiag">
              <a:fgClr>
                <a:schemeClr val="tx2">
                  <a:lumMod val="40000"/>
                  <a:lumOff val="60000"/>
                </a:schemeClr>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smtId="4294967295">
                    <a:solidFill>
                      <a:schemeClr val="tx2">
                        <a:lumMod val="60000"/>
                        <a:lumOff val="40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個人
パフォーマンス</c:v>
                </c:pt>
                <c:pt idx="1">
                  <c:v>ワーク・
エンゲイジメント</c:v>
                </c:pt>
                <c:pt idx="2">
                  <c:v>学習意欲</c:v>
                </c:pt>
                <c:pt idx="3">
                  <c:v>仕事充実感</c:v>
                </c:pt>
              </c:strCache>
            </c:strRef>
          </c:cat>
          <c:val>
            <c:numRef>
              <c:f>Sheet1!$B$2:$B$5</c:f>
              <c:numCache>
                <c:formatCode>#,##0.00_);[Red]\(#,##0.00\)</c:formatCode>
                <c:ptCount val="4"/>
                <c:pt idx="0">
                  <c:v>3.14</c:v>
                </c:pt>
                <c:pt idx="1">
                  <c:v>2.7</c:v>
                </c:pt>
                <c:pt idx="2">
                  <c:v>2.74</c:v>
                </c:pt>
                <c:pt idx="3">
                  <c:v>2.78</c:v>
                </c:pt>
              </c:numCache>
            </c:numRef>
          </c:val>
          <c:extLst>
            <c:ext xmlns:c16="http://schemas.microsoft.com/office/drawing/2014/chart" uri="{C3380CC4-5D6E-409C-BE32-E72D297353CC}">
              <c16:uniqueId val="{00000000-F981-4262-9DEE-BEEDEF02FB9B}"/>
            </c:ext>
          </c:extLst>
        </c:ser>
        <c:ser>
          <c:idx val="1"/>
          <c:order val="1"/>
          <c:tx>
            <c:strRef>
              <c:f>Sheet1!$C$1</c:f>
              <c:strCache>
                <c:ptCount val="1"/>
                <c:pt idx="0">
                  <c:v>系列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smtId="4294967295">
                    <a:solidFill>
                      <a:schemeClr val="accent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個人
パフォーマンス</c:v>
                </c:pt>
                <c:pt idx="1">
                  <c:v>ワーク・
エンゲイジメント</c:v>
                </c:pt>
                <c:pt idx="2">
                  <c:v>学習意欲</c:v>
                </c:pt>
                <c:pt idx="3">
                  <c:v>仕事充実感</c:v>
                </c:pt>
              </c:strCache>
            </c:strRef>
          </c:cat>
          <c:val>
            <c:numRef>
              <c:f>Sheet1!$C$2:$C$5</c:f>
              <c:numCache>
                <c:formatCode>#,##0.00_);[Red]\(#,##0.00\)</c:formatCode>
                <c:ptCount val="4"/>
                <c:pt idx="0">
                  <c:v>3.76</c:v>
                </c:pt>
                <c:pt idx="1">
                  <c:v>3.42</c:v>
                </c:pt>
                <c:pt idx="2">
                  <c:v>3.5</c:v>
                </c:pt>
                <c:pt idx="3">
                  <c:v>3.49</c:v>
                </c:pt>
              </c:numCache>
            </c:numRef>
          </c:val>
          <c:extLst>
            <c:ext xmlns:c16="http://schemas.microsoft.com/office/drawing/2014/chart" uri="{C3380CC4-5D6E-409C-BE32-E72D297353CC}">
              <c16:uniqueId val="{00000001-F981-4262-9DEE-BEEDEF02FB9B}"/>
            </c:ext>
          </c:extLst>
        </c:ser>
        <c:dLbls>
          <c:showLegendKey val="0"/>
          <c:showVal val="0"/>
          <c:showCatName val="0"/>
          <c:showSerName val="0"/>
          <c:showPercent val="0"/>
          <c:showBubbleSize val="0"/>
        </c:dLbls>
        <c:gapWidth val="100"/>
        <c:axId val="418446943"/>
        <c:axId val="2136018543"/>
      </c:barChart>
      <c:catAx>
        <c:axId val="418446943"/>
        <c:scaling>
          <c:orientation val="minMax"/>
        </c:scaling>
        <c:delete val="0"/>
        <c:axPos val="b"/>
        <c:numFmt formatCode="General" sourceLinked="1"/>
        <c:majorTickMark val="none"/>
        <c:minorTickMark val="none"/>
        <c:tickLblPos val="nextTo"/>
        <c:spPr>
          <a:noFill/>
          <a:ln w="19050" cap="flat" cmpd="sng" algn="ctr">
            <a:solidFill>
              <a:schemeClr val="tx2">
                <a:lumMod val="60000"/>
                <a:lumOff val="40000"/>
              </a:schemeClr>
            </a:solidFill>
            <a:round/>
          </a:ln>
          <a:effectLst/>
        </c:spPr>
        <c:txPr>
          <a:bodyPr rot="0" spcFirstLastPara="1" vertOverflow="ellipsis" wrap="square" anchor="ctr" anchorCtr="1"/>
          <a:lstStyle/>
          <a:p>
            <a:pPr>
              <a:defRPr sz="1200" b="1" i="0" u="none" strike="noStrike" kern="1200" baseline="0" smtId="4294967295">
                <a:solidFill>
                  <a:schemeClr val="tx1"/>
                </a:solidFill>
                <a:latin typeface="+mn-lt"/>
                <a:ea typeface="+mn-ea"/>
                <a:cs typeface="+mn-cs"/>
              </a:defRPr>
            </a:pPr>
            <a:endParaRPr lang="ja-JP"/>
          </a:p>
        </c:txPr>
        <c:crossAx val="2136018543"/>
        <c:crosses val="autoZero"/>
        <c:auto val="0"/>
        <c:lblAlgn val="ctr"/>
        <c:lblOffset val="100"/>
        <c:noMultiLvlLbl val="0"/>
      </c:catAx>
      <c:valAx>
        <c:axId val="2136018543"/>
        <c:scaling>
          <c:orientation val="minMax"/>
          <c:max val="5"/>
        </c:scaling>
        <c:delete val="1"/>
        <c:axPos val="l"/>
        <c:numFmt formatCode="#,##0.00_);[Red]\(#,##0.00\)" sourceLinked="1"/>
        <c:majorTickMark val="none"/>
        <c:minorTickMark val="none"/>
        <c:tickLblPos val="nextTo"/>
        <c:crossAx val="4184469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smtId="4294967295">
          <a:solidFill>
            <a:schemeClr val="tx1"/>
          </a:solidFill>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32872372865677E-2"/>
          <c:y val="3.6132141947746277E-2"/>
          <c:w val="0.93367964029312134"/>
          <c:h val="0.79326266050338745"/>
        </c:manualLayout>
      </c:layout>
      <c:barChart>
        <c:barDir val="col"/>
        <c:grouping val="clustered"/>
        <c:varyColors val="0"/>
        <c:ser>
          <c:idx val="0"/>
          <c:order val="0"/>
          <c:tx>
            <c:strRef>
              <c:f>Sheet1!$B$1</c:f>
              <c:strCache>
                <c:ptCount val="1"/>
                <c:pt idx="0">
                  <c:v>系列 1</c:v>
                </c:pt>
              </c:strCache>
            </c:strRef>
          </c:tx>
          <c:spPr>
            <a:pattFill prst="dkUpDiag">
              <a:fgClr>
                <a:schemeClr val="tx2">
                  <a:lumMod val="40000"/>
                  <a:lumOff val="60000"/>
                </a:schemeClr>
              </a:fgClr>
              <a:bgClr>
                <a:schemeClr val="bg1"/>
              </a:bgClr>
            </a:pattFill>
            <a:ln>
              <a:noFill/>
            </a:ln>
            <a:effectLst/>
          </c:spPr>
          <c:invertIfNegative val="0"/>
          <c:dPt>
            <c:idx val="0"/>
            <c:invertIfNegative val="0"/>
            <c:bubble3D val="0"/>
            <c:spPr>
              <a:pattFill prst="wdUpDiag">
                <a:fgClr>
                  <a:schemeClr val="tx2">
                    <a:lumMod val="40000"/>
                    <a:lumOff val="60000"/>
                  </a:schemeClr>
                </a:fgClr>
                <a:bgClr>
                  <a:schemeClr val="bg1"/>
                </a:bgClr>
              </a:pattFill>
              <a:ln>
                <a:noFill/>
              </a:ln>
              <a:effectLst/>
            </c:spPr>
            <c:extLst>
              <c:ext xmlns:c16="http://schemas.microsoft.com/office/drawing/2014/chart" uri="{C3380CC4-5D6E-409C-BE32-E72D297353CC}">
                <c16:uniqueId val="{00000001-213B-4873-8415-03257E798525}"/>
              </c:ext>
            </c:extLst>
          </c:dPt>
          <c:dLbls>
            <c:dLbl>
              <c:idx val="0"/>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smtId="4294967295">
                      <a:solidFill>
                        <a:schemeClr val="tx2">
                          <a:lumMod val="60000"/>
                          <a:lumOff val="40000"/>
                        </a:schemeClr>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0.26565719999999998"/>
                      <c:h val="7.3296639999999996E-2"/>
                    </c:manualLayout>
                  </c15:layout>
                </c:ext>
                <c:ext xmlns:c16="http://schemas.microsoft.com/office/drawing/2014/chart" uri="{C3380CC4-5D6E-409C-BE32-E72D297353CC}">
                  <c16:uniqueId val="{00000001-213B-4873-8415-03257E79852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smtId="4294967295">
                    <a:solidFill>
                      <a:schemeClr val="tx2">
                        <a:lumMod val="60000"/>
                        <a:lumOff val="40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人生満足度</c:v>
                </c:pt>
              </c:strCache>
            </c:strRef>
          </c:cat>
          <c:val>
            <c:numRef>
              <c:f>Sheet1!$B$2</c:f>
              <c:numCache>
                <c:formatCode>#,##0.00_);[Red]\(#,##0.00\)</c:formatCode>
                <c:ptCount val="1"/>
                <c:pt idx="0">
                  <c:v>19.079999999999998</c:v>
                </c:pt>
              </c:numCache>
            </c:numRef>
          </c:val>
          <c:extLst>
            <c:ext xmlns:c16="http://schemas.microsoft.com/office/drawing/2014/chart" uri="{C3380CC4-5D6E-409C-BE32-E72D297353CC}">
              <c16:uniqueId val="{00000000-F981-4262-9DEE-BEEDEF02FB9B}"/>
            </c:ext>
          </c:extLst>
        </c:ser>
        <c:ser>
          <c:idx val="1"/>
          <c:order val="1"/>
          <c:tx>
            <c:strRef>
              <c:f>Sheet1!$C$1</c:f>
              <c:strCache>
                <c:ptCount val="1"/>
                <c:pt idx="0">
                  <c:v>系列 2</c:v>
                </c:pt>
              </c:strCache>
            </c:strRef>
          </c:tx>
          <c:spPr>
            <a:solidFill>
              <a:schemeClr val="accent1"/>
            </a:solidFill>
            <a:ln>
              <a:noFill/>
            </a:ln>
            <a:effectLst/>
          </c:spPr>
          <c:invertIfNegative val="0"/>
          <c:dLbls>
            <c:dLbl>
              <c:idx val="0"/>
              <c:layout>
                <c:manualLayout>
                  <c:x val="5.6690982099999362E-17"/>
                  <c:y val="1.005913969129324E-2"/>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smtId="4294967295">
                      <a:solidFill>
                        <a:schemeClr val="accent1"/>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0.35041620000000001"/>
                      <c:h val="0.1047478"/>
                    </c:manualLayout>
                  </c15:layout>
                </c:ext>
                <c:ext xmlns:c16="http://schemas.microsoft.com/office/drawing/2014/chart" uri="{C3380CC4-5D6E-409C-BE32-E72D297353CC}">
                  <c16:uniqueId val="{00000000-213B-4873-8415-03257E79852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smtId="4294967295">
                    <a:solidFill>
                      <a:schemeClr val="accent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人生満足度</c:v>
                </c:pt>
              </c:strCache>
            </c:strRef>
          </c:cat>
          <c:val>
            <c:numRef>
              <c:f>Sheet1!$C$2</c:f>
              <c:numCache>
                <c:formatCode>#,##0.00_);[Red]\(#,##0.00\)</c:formatCode>
                <c:ptCount val="1"/>
                <c:pt idx="0">
                  <c:v>22.78</c:v>
                </c:pt>
              </c:numCache>
            </c:numRef>
          </c:val>
          <c:extLst>
            <c:ext xmlns:c16="http://schemas.microsoft.com/office/drawing/2014/chart" uri="{C3380CC4-5D6E-409C-BE32-E72D297353CC}">
              <c16:uniqueId val="{00000001-F981-4262-9DEE-BEEDEF02FB9B}"/>
            </c:ext>
          </c:extLst>
        </c:ser>
        <c:dLbls>
          <c:showLegendKey val="0"/>
          <c:showVal val="0"/>
          <c:showCatName val="0"/>
          <c:showSerName val="0"/>
          <c:showPercent val="0"/>
          <c:showBubbleSize val="0"/>
        </c:dLbls>
        <c:gapWidth val="100"/>
        <c:axId val="418446943"/>
        <c:axId val="2136018543"/>
      </c:barChart>
      <c:catAx>
        <c:axId val="418446943"/>
        <c:scaling>
          <c:orientation val="minMax"/>
        </c:scaling>
        <c:delete val="0"/>
        <c:axPos val="b"/>
        <c:numFmt formatCode="General" sourceLinked="1"/>
        <c:majorTickMark val="none"/>
        <c:minorTickMark val="none"/>
        <c:tickLblPos val="nextTo"/>
        <c:spPr>
          <a:noFill/>
          <a:ln w="19050" cap="flat" cmpd="sng" algn="ctr">
            <a:solidFill>
              <a:schemeClr val="tx2">
                <a:lumMod val="60000"/>
                <a:lumOff val="40000"/>
              </a:schemeClr>
            </a:solidFill>
            <a:round/>
          </a:ln>
          <a:effectLst/>
        </c:spPr>
        <c:txPr>
          <a:bodyPr rot="0" spcFirstLastPara="1" vertOverflow="ellipsis" wrap="square" anchor="ctr" anchorCtr="1"/>
          <a:lstStyle/>
          <a:p>
            <a:pPr>
              <a:defRPr sz="1200" b="1" i="0" u="none" strike="noStrike" kern="1200" baseline="0" smtId="4294967295">
                <a:solidFill>
                  <a:schemeClr val="tx1"/>
                </a:solidFill>
                <a:latin typeface="+mn-lt"/>
                <a:ea typeface="+mn-ea"/>
                <a:cs typeface="+mn-cs"/>
              </a:defRPr>
            </a:pPr>
            <a:endParaRPr lang="ja-JP"/>
          </a:p>
        </c:txPr>
        <c:crossAx val="2136018543"/>
        <c:crosses val="autoZero"/>
        <c:auto val="0"/>
        <c:lblAlgn val="ctr"/>
        <c:lblOffset val="100"/>
        <c:noMultiLvlLbl val="0"/>
      </c:catAx>
      <c:valAx>
        <c:axId val="2136018543"/>
        <c:scaling>
          <c:orientation val="minMax"/>
          <c:max val="28"/>
          <c:min val="0"/>
        </c:scaling>
        <c:delete val="1"/>
        <c:axPos val="l"/>
        <c:numFmt formatCode="#,##0.00_);[Red]\(#,##0.00\)" sourceLinked="1"/>
        <c:majorTickMark val="out"/>
        <c:minorTickMark val="none"/>
        <c:tickLblPos val="nextTo"/>
        <c:crossAx val="4184469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smtId="4294967295">
          <a:solidFill>
            <a:schemeClr val="tx1"/>
          </a:solidFill>
        </a:defRPr>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latin typeface="游ゴシック" panose="020B0400000000000000" pitchFamily="50" charset="-128"/>
              <a:ea typeface="游ゴシック" panose="020B0400000000000000" pitchFamily="50" charset="-128"/>
            </a:endParaRPr>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2C6491-0F46-624B-895A-28978DE348A3}" type="datetimeFigureOut">
              <a:rPr kumimoji="1" lang="ja-JP" altLang="en-US" smtClean="0">
                <a:latin typeface="游ゴシック" panose="020B0400000000000000" pitchFamily="50" charset="-128"/>
                <a:ea typeface="游ゴシック" panose="020B0400000000000000" pitchFamily="50" charset="-128"/>
              </a:rPr>
              <a:t>2025/1/24</a:t>
            </a:fld>
            <a:endParaRPr kumimoji="1" lang="ja-JP" altLang="en-US">
              <a:latin typeface="游ゴシック" panose="020B0400000000000000" pitchFamily="50" charset="-128"/>
              <a:ea typeface="游ゴシック" panose="020B0400000000000000" pitchFamily="50" charset="-128"/>
            </a:endParaRPr>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latin typeface="游ゴシック" panose="020B0400000000000000" pitchFamily="50" charset="-128"/>
              <a:ea typeface="游ゴシック" panose="020B0400000000000000" pitchFamily="50" charset="-128"/>
            </a:endParaRPr>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3FCB99-25E1-2D41-A889-901F6FF8BD60}" type="slidenum">
              <a:rPr kumimoji="1" lang="ja-JP" altLang="en-US" smtClean="0">
                <a:latin typeface="游ゴシック" panose="020B0400000000000000" pitchFamily="50" charset="-128"/>
                <a:ea typeface="游ゴシック" panose="020B0400000000000000" pitchFamily="50" charset="-128"/>
              </a:rPr>
              <a:t>‹#›</a:t>
            </a:fld>
            <a:endParaRPr kumimoji="1" lang="ja-JP" altLang="en-US">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0779250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游ゴシック" panose="020B0400000000000000" pitchFamily="50" charset="-128"/>
                <a:ea typeface="游ゴシック" panose="020B0400000000000000" pitchFamily="50" charset="-128"/>
              </a:defRPr>
            </a:lvl1pPr>
          </a:lstStyle>
          <a:p>
            <a:endParaRPr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游ゴシック" panose="020B0400000000000000" pitchFamily="50" charset="-128"/>
                <a:ea typeface="游ゴシック" panose="020B0400000000000000" pitchFamily="50" charset="-128"/>
              </a:defRPr>
            </a:lvl1pPr>
          </a:lstStyle>
          <a:p>
            <a:fld id="{6580D615-1D80-D846-B7DB-6A3CE1AB0871}" type="datetimeFigureOut">
              <a:rPr lang="ja-JP" altLang="en-US" smtClean="0"/>
              <a:t>2025/1/24</a:t>
            </a:fld>
            <a:endParaRPr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游ゴシック" panose="020B0400000000000000" pitchFamily="50" charset="-128"/>
                <a:ea typeface="游ゴシック" panose="020B0400000000000000" pitchFamily="50" charset="-128"/>
              </a:defRPr>
            </a:lvl1pPr>
          </a:lstStyle>
          <a:p>
            <a:endParaRPr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游ゴシック" panose="020B0400000000000000" pitchFamily="50" charset="-128"/>
                <a:ea typeface="游ゴシック" panose="020B0400000000000000" pitchFamily="50" charset="-128"/>
              </a:defRPr>
            </a:lvl1pPr>
          </a:lstStyle>
          <a:p>
            <a:fld id="{DC793E6A-4C92-3B41-A307-88521964E72D}" type="slidenum">
              <a:rPr lang="ja-JP" altLang="en-US" smtClean="0"/>
              <a:t>‹#›</a:t>
            </a:fld>
            <a:endParaRPr lang="ja-JP" altLang="en-US"/>
          </a:p>
        </p:txBody>
      </p:sp>
    </p:spTree>
    <p:extLst>
      <p:ext uri="{BB962C8B-B14F-4D97-AF65-F5344CB8AC3E}">
        <p14:creationId xmlns:p14="http://schemas.microsoft.com/office/powerpoint/2010/main" val="17234008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游ゴシック" panose="020B0400000000000000" pitchFamily="50" charset="-128"/>
        <a:ea typeface="游ゴシック" panose="020B0400000000000000" pitchFamily="50" charset="-128"/>
        <a:cs typeface="+mn-cs"/>
      </a:defRPr>
    </a:lvl1pPr>
    <a:lvl2pPr marL="457200" algn="l" defTabSz="914400" rtl="0" eaLnBrk="1" latinLnBrk="0" hangingPunct="1">
      <a:defRPr kumimoji="1" sz="1200" kern="1200">
        <a:solidFill>
          <a:schemeClr val="tx1"/>
        </a:solidFill>
        <a:latin typeface="游ゴシック" panose="020B0400000000000000" pitchFamily="50" charset="-128"/>
        <a:ea typeface="游ゴシック" panose="020B0400000000000000" pitchFamily="50" charset="-128"/>
        <a:cs typeface="+mn-cs"/>
      </a:defRPr>
    </a:lvl2pPr>
    <a:lvl3pPr marL="914400" algn="l" defTabSz="914400" rtl="0" eaLnBrk="1" latinLnBrk="0" hangingPunct="1">
      <a:defRPr kumimoji="1" sz="1200" kern="1200">
        <a:solidFill>
          <a:schemeClr val="tx1"/>
        </a:solidFill>
        <a:latin typeface="游ゴシック" panose="020B0400000000000000" pitchFamily="50" charset="-128"/>
        <a:ea typeface="游ゴシック" panose="020B0400000000000000" pitchFamily="50" charset="-128"/>
        <a:cs typeface="+mn-cs"/>
      </a:defRPr>
    </a:lvl3pPr>
    <a:lvl4pPr marL="1371600" algn="l" defTabSz="914400" rtl="0" eaLnBrk="1" latinLnBrk="0" hangingPunct="1">
      <a:defRPr kumimoji="1" sz="1200" kern="1200">
        <a:solidFill>
          <a:schemeClr val="tx1"/>
        </a:solidFill>
        <a:latin typeface="游ゴシック" panose="020B0400000000000000" pitchFamily="50" charset="-128"/>
        <a:ea typeface="游ゴシック" panose="020B0400000000000000" pitchFamily="50" charset="-128"/>
        <a:cs typeface="+mn-cs"/>
      </a:defRPr>
    </a:lvl4pPr>
    <a:lvl5pPr marL="1828800" algn="l" defTabSz="914400" rtl="0" eaLnBrk="1" latinLnBrk="0" hangingPunct="1">
      <a:defRPr kumimoji="1" sz="1200" kern="1200">
        <a:solidFill>
          <a:schemeClr val="tx1"/>
        </a:solidFill>
        <a:latin typeface="游ゴシック" panose="020B0400000000000000" pitchFamily="50" charset="-128"/>
        <a:ea typeface="游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C793E6A-4C92-3B41-A307-88521964E72D}" type="slidenum">
              <a:rPr lang="ja-JP" altLang="en-US" smtClean="0"/>
              <a:t>11</a:t>
            </a:fld>
            <a:endParaRPr lang="ja-JP" altLang="en-US"/>
          </a:p>
        </p:txBody>
      </p:sp>
    </p:spTree>
    <p:extLst>
      <p:ext uri="{BB962C8B-B14F-4D97-AF65-F5344CB8AC3E}">
        <p14:creationId xmlns:p14="http://schemas.microsoft.com/office/powerpoint/2010/main" val="8492984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本文">
    <p:bg>
      <p:bgPr>
        <a:solidFill>
          <a:srgbClr val="AD2929"/>
        </a:solidFill>
        <a:effectLst/>
      </p:bgPr>
    </p:bg>
    <p:spTree>
      <p:nvGrpSpPr>
        <p:cNvPr id="1" name=""/>
        <p:cNvGrpSpPr/>
        <p:nvPr/>
      </p:nvGrpSpPr>
      <p:grpSpPr>
        <a:xfrm>
          <a:off x="0" y="0"/>
          <a:ext cx="0" cy="0"/>
          <a:chOff x="0" y="0"/>
          <a:chExt cx="0" cy="0"/>
        </a:xfrm>
      </p:grpSpPr>
      <p:sp>
        <p:nvSpPr>
          <p:cNvPr id="4" name="四角形: 対角を丸める 3">
            <a:extLst>
              <a:ext uri="{FF2B5EF4-FFF2-40B4-BE49-F238E27FC236}">
                <a16:creationId xmlns:a16="http://schemas.microsoft.com/office/drawing/2014/main" id="{0E5087C2-5A48-B310-6463-219BF7B38D30}"/>
              </a:ext>
            </a:extLst>
          </p:cNvPr>
          <p:cNvSpPr/>
          <p:nvPr userDrawn="1"/>
        </p:nvSpPr>
        <p:spPr>
          <a:xfrm>
            <a:off x="0" y="0"/>
            <a:ext cx="12192001" cy="6858000"/>
          </a:xfrm>
          <a:prstGeom prst="round2DiagRect">
            <a:avLst>
              <a:gd name="adj1" fmla="val 18766"/>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pc="110">
              <a:solidFill>
                <a:sysClr val="windowText" lastClr="000000"/>
              </a:solidFill>
            </a:endParaRPr>
          </a:p>
        </p:txBody>
      </p:sp>
      <p:sp>
        <p:nvSpPr>
          <p:cNvPr id="2" name="タイトル 1"/>
          <p:cNvSpPr>
            <a:spLocks noGrp="1"/>
          </p:cNvSpPr>
          <p:nvPr>
            <p:ph type="ctrTitle" hasCustomPrompt="1"/>
          </p:nvPr>
        </p:nvSpPr>
        <p:spPr>
          <a:xfrm>
            <a:off x="523137" y="558817"/>
            <a:ext cx="9566658" cy="371053"/>
          </a:xfrm>
          <a:prstGeom prst="rect">
            <a:avLst/>
          </a:prstGeom>
          <a:noFill/>
        </p:spPr>
        <p:txBody>
          <a:bodyPr vert="horz" wrap="square" lIns="0" tIns="36000" rIns="0" bIns="0" rtlCol="0" anchor="ctr">
            <a:noAutofit/>
          </a:bodyPr>
          <a:lstStyle>
            <a:lvl1pPr>
              <a:defRPr lang="ja-JP" altLang="en-US" sz="1800" b="1" i="0" spc="150" baseline="0">
                <a:solidFill>
                  <a:schemeClr val="tx1"/>
                </a:solidFill>
                <a:latin typeface="+mj-lt"/>
                <a:ea typeface="游ゴシック" panose="020B0400000000000000" pitchFamily="50" charset="-128"/>
                <a:cs typeface="游ゴシック" panose="020B0400000000000000" pitchFamily="50" charset="-128"/>
              </a:defRPr>
            </a:lvl1pPr>
          </a:lstStyle>
          <a:p>
            <a:pPr marL="0" lvl="0" indent="0">
              <a:spcBef>
                <a:spcPts val="923"/>
              </a:spcBef>
              <a:buFont typeface="Arial"/>
            </a:pPr>
            <a:r>
              <a:rPr kumimoji="1" lang="ja-JP" altLang="en-US"/>
              <a:t>タイトルを記入する</a:t>
            </a:r>
          </a:p>
        </p:txBody>
      </p:sp>
      <p:sp>
        <p:nvSpPr>
          <p:cNvPr id="31" name="サブタイトル 2"/>
          <p:cNvSpPr>
            <a:spLocks noGrp="1"/>
          </p:cNvSpPr>
          <p:nvPr>
            <p:ph type="subTitle" idx="1" hasCustomPrompt="1"/>
          </p:nvPr>
        </p:nvSpPr>
        <p:spPr>
          <a:xfrm>
            <a:off x="523137" y="1165134"/>
            <a:ext cx="11152926" cy="746153"/>
          </a:xfrm>
          <a:prstGeom prst="rect">
            <a:avLst/>
          </a:prstGeom>
        </p:spPr>
        <p:txBody>
          <a:bodyPr vert="horz" lIns="0" tIns="144000" rIns="0" bIns="36000" rtlCol="0" anchor="ctr">
            <a:noAutofit/>
          </a:bodyPr>
          <a:lstStyle>
            <a:lvl1pPr marL="0" indent="0" algn="ctr">
              <a:spcAft>
                <a:spcPct val="0"/>
              </a:spcAft>
              <a:buNone/>
              <a:defRPr lang="en-US" altLang="ja-JP" sz="2000" b="1" i="0" spc="111" baseline="0">
                <a:solidFill>
                  <a:schemeClr val="accent3"/>
                </a:solidFill>
                <a:latin typeface="+mj-lt"/>
                <a:ea typeface="游ゴシック" panose="020B0400000000000000" pitchFamily="50" charset="-128"/>
                <a:cs typeface="游ゴシック" panose="020B0400000000000000" pitchFamily="50" charset="-128"/>
              </a:defRPr>
            </a:lvl1pPr>
          </a:lstStyle>
          <a:p>
            <a:pPr marL="131874" marR="0" lvl="0" indent="-342900" fontAlgn="auto">
              <a:lnSpc>
                <a:spcPct val="110000"/>
              </a:lnSpc>
              <a:spcBef>
                <a:spcPct val="0"/>
              </a:spcBef>
              <a:spcAft>
                <a:spcPts val="148"/>
              </a:spcAft>
              <a:buClrTx/>
              <a:buSzTx/>
            </a:pPr>
            <a:r>
              <a:rPr kumimoji="1" lang="ja-JP" altLang="en-US"/>
              <a:t>キーメッセージを</a:t>
            </a:r>
            <a:r>
              <a:rPr kumimoji="1" lang="en-US" altLang="ja-JP"/>
              <a:t>2</a:t>
            </a:r>
            <a:r>
              <a:rPr kumimoji="1" lang="ja-JP" altLang="en-US"/>
              <a:t>行以内で簡潔に記入する</a:t>
            </a:r>
            <a:endParaRPr kumimoji="1" lang="en-US" altLang="ja-JP"/>
          </a:p>
        </p:txBody>
      </p:sp>
      <p:sp>
        <p:nvSpPr>
          <p:cNvPr id="10" name="フッター プレースホルダー 3">
            <a:extLst>
              <a:ext uri="{FF2B5EF4-FFF2-40B4-BE49-F238E27FC236}">
                <a16:creationId xmlns:a16="http://schemas.microsoft.com/office/drawing/2014/main" id="{2D07E4D1-0B50-4E96-B8C0-52053821BECC}"/>
              </a:ext>
            </a:extLst>
          </p:cNvPr>
          <p:cNvSpPr txBox="1"/>
          <p:nvPr userDrawn="1"/>
        </p:nvSpPr>
        <p:spPr>
          <a:xfrm>
            <a:off x="185736" y="6570132"/>
            <a:ext cx="3240000" cy="215900"/>
          </a:xfrm>
          <a:prstGeom prst="rect">
            <a:avLst/>
          </a:prstGeom>
          <a:noFill/>
        </p:spPr>
        <p:txBody>
          <a:bodyPr wrap="square" lIns="0" tIns="0" rIns="0" bIns="0" rtlCol="0" anchor="ctr">
            <a:noAutofit/>
          </a:bodyPr>
          <a:lstStyle>
            <a:defPPr>
              <a:defRPr lang="ja-JP"/>
            </a:defPPr>
            <a:lvl1pPr indent="0">
              <a:lnSpc>
                <a:spcPct val="90000"/>
              </a:lnSpc>
              <a:spcBef>
                <a:spcPts val="1000"/>
              </a:spcBef>
              <a:buFont typeface="Arial"/>
              <a:buNone/>
              <a:defRPr sz="1050" spc="130">
                <a:solidFill>
                  <a:srgbClr val="989898"/>
                </a:solidFill>
                <a:latin typeface="Meiryo UI" charset="-128"/>
                <a:ea typeface="Meiryo UI" charset="-128"/>
                <a:cs typeface="Meiryo UI" charset="-128"/>
              </a:defRPr>
            </a:lvl1pPr>
            <a:lvl2pPr marL="685800" indent="-228600">
              <a:lnSpc>
                <a:spcPct val="90000"/>
              </a:lnSpc>
              <a:spcBef>
                <a:spcPts val="500"/>
              </a:spcBef>
              <a:buFont typeface="Arial"/>
              <a:buChar char="•"/>
              <a:defRPr sz="2400"/>
            </a:lvl2pPr>
            <a:lvl3pPr marL="1143000" indent="-228600">
              <a:lnSpc>
                <a:spcPct val="90000"/>
              </a:lnSpc>
              <a:spcBef>
                <a:spcPts val="500"/>
              </a:spcBef>
              <a:buFont typeface="Arial"/>
              <a:buChar char="•"/>
              <a:defRPr sz="2000"/>
            </a:lvl3pPr>
            <a:lvl4pPr marL="1600200" indent="-228600">
              <a:lnSpc>
                <a:spcPct val="90000"/>
              </a:lnSpc>
              <a:spcBef>
                <a:spcPts val="500"/>
              </a:spcBef>
              <a:buFont typeface="Arial"/>
              <a:buChar char="•"/>
            </a:lvl4pPr>
            <a:lvl5pPr marL="2057400" indent="-228600">
              <a:lnSpc>
                <a:spcPct val="90000"/>
              </a:lnSpc>
              <a:spcBef>
                <a:spcPts val="5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1" lang="ja-JP" altLang="en-US" sz="800" b="1" i="0" u="none" strike="noStrike" kern="1200" cap="none" spc="0" normalizeH="0" baseline="0" noProof="0">
                <a:ln>
                  <a:noFill/>
                </a:ln>
                <a:solidFill>
                  <a:schemeClr val="bg1">
                    <a:lumMod val="75000"/>
                  </a:schemeClr>
                </a:solidFill>
                <a:effectLst/>
                <a:uLnTx/>
                <a:uFillTx/>
                <a:latin typeface="+mn-ea"/>
                <a:ea typeface="+mn-ea"/>
                <a:cs typeface="Arial" panose="020B0604020202020204" pitchFamily="34" charset="0"/>
              </a:rPr>
              <a:t>一般社団法人プロティアン・キャリア協会</a:t>
            </a:r>
            <a:r>
              <a:rPr kumimoji="1" lang="en-US" altLang="ja-JP" sz="800" b="1" i="0" u="none" strike="noStrike" kern="1200" cap="none" spc="0" normalizeH="0" baseline="0" noProof="0">
                <a:ln>
                  <a:noFill/>
                </a:ln>
                <a:solidFill>
                  <a:schemeClr val="bg1">
                    <a:lumMod val="75000"/>
                  </a:schemeClr>
                </a:solidFill>
                <a:effectLst/>
                <a:uLnTx/>
                <a:uFillTx/>
                <a:latin typeface="+mn-ea"/>
                <a:ea typeface="+mn-ea"/>
                <a:cs typeface="Arial" panose="020B0604020202020204" pitchFamily="34" charset="0"/>
              </a:rPr>
              <a:t> All Rights Reserved.</a:t>
            </a:r>
            <a:endParaRPr kumimoji="1" lang="ja-JP" altLang="en-US" sz="800" b="1" i="0" u="none" strike="noStrike" kern="1200" cap="none" spc="0" normalizeH="0" baseline="0" noProof="0">
              <a:ln>
                <a:noFill/>
              </a:ln>
              <a:solidFill>
                <a:schemeClr val="bg1">
                  <a:lumMod val="75000"/>
                </a:schemeClr>
              </a:solidFill>
              <a:effectLst/>
              <a:uLnTx/>
              <a:uFillTx/>
              <a:latin typeface="+mn-ea"/>
              <a:ea typeface="+mn-ea"/>
              <a:cs typeface="Arial" panose="020B0604020202020204" pitchFamily="34" charset="0"/>
            </a:endParaRPr>
          </a:p>
        </p:txBody>
      </p:sp>
      <p:cxnSp>
        <p:nvCxnSpPr>
          <p:cNvPr id="14" name="直線コネクタ 13">
            <a:extLst>
              <a:ext uri="{FF2B5EF4-FFF2-40B4-BE49-F238E27FC236}">
                <a16:creationId xmlns:a16="http://schemas.microsoft.com/office/drawing/2014/main" id="{EB58F738-9C00-7848-B06A-DAFE621B25E8}"/>
              </a:ext>
            </a:extLst>
          </p:cNvPr>
          <p:cNvCxnSpPr/>
          <p:nvPr userDrawn="1"/>
        </p:nvCxnSpPr>
        <p:spPr>
          <a:xfrm>
            <a:off x="503767" y="1048403"/>
            <a:ext cx="11184467" cy="0"/>
          </a:xfrm>
          <a:prstGeom prst="line">
            <a:avLst/>
          </a:prstGeom>
          <a:noFill/>
          <a:ln w="6350" cap="flat" cmpd="sng" algn="ctr">
            <a:solidFill>
              <a:srgbClr val="AD2929"/>
            </a:solidFill>
            <a:prstDash val="solid"/>
            <a:miter lim="800000"/>
          </a:ln>
          <a:effectLst/>
        </p:spPr>
      </p:cxnSp>
      <p:sp>
        <p:nvSpPr>
          <p:cNvPr id="11" name="スライド番号プレースホルダー 5">
            <a:extLst>
              <a:ext uri="{FF2B5EF4-FFF2-40B4-BE49-F238E27FC236}">
                <a16:creationId xmlns:a16="http://schemas.microsoft.com/office/drawing/2014/main" id="{7F5E1092-1C32-FE9D-B4C3-7E763EF99BBF}"/>
              </a:ext>
            </a:extLst>
          </p:cNvPr>
          <p:cNvSpPr>
            <a:spLocks noGrp="1"/>
          </p:cNvSpPr>
          <p:nvPr>
            <p:ph type="sldNum" sz="quarter" idx="12"/>
          </p:nvPr>
        </p:nvSpPr>
        <p:spPr>
          <a:xfrm>
            <a:off x="11466226" y="6570132"/>
            <a:ext cx="589013" cy="215900"/>
          </a:xfrm>
          <a:prstGeom prst="rect">
            <a:avLst/>
          </a:prstGeom>
          <a:noFill/>
        </p:spPr>
        <p:txBody>
          <a:bodyPr wrap="square" lIns="0" tIns="36000" rIns="0" bIns="0" rtlCol="0" anchor="ctr">
            <a:noAutofit/>
          </a:bodyPr>
          <a:lstStyle>
            <a:lvl1pPr algn="r">
              <a:lnSpc>
                <a:spcPct val="100000"/>
              </a:lnSpc>
              <a:defRPr lang="uk-UA" sz="1200" b="1" i="0" spc="0" smtClean="0">
                <a:solidFill>
                  <a:schemeClr val="bg1"/>
                </a:solidFill>
                <a:latin typeface="Arial" panose="020B0604020202020204" pitchFamily="34" charset="0"/>
                <a:ea typeface="游ゴシック" panose="020B0400000000000000" pitchFamily="50" charset="-128"/>
                <a:cs typeface="Arial" panose="020B0604020202020204" pitchFamily="34" charset="0"/>
              </a:defRPr>
            </a:lvl1pPr>
          </a:lstStyle>
          <a:p>
            <a:pPr>
              <a:spcBef>
                <a:spcPts val="923"/>
              </a:spcBef>
            </a:pPr>
            <a:fld id="{1078327F-5097-724B-AA59-0491935CF1F4}" type="slidenum">
              <a:rPr lang="en-US" altLang="ja-JP" smtClean="0"/>
              <a:pPr>
                <a:spcBef>
                  <a:spcPts val="923"/>
                </a:spcBef>
              </a:pPr>
              <a:t>‹#›</a:t>
            </a:fld>
            <a:endParaRPr lang="ja-JP" altLang="en-US"/>
          </a:p>
        </p:txBody>
      </p:sp>
      <p:pic>
        <p:nvPicPr>
          <p:cNvPr id="17" name="図 16" descr="テキスト&#10;&#10;自動的に生成された説明">
            <a:extLst>
              <a:ext uri="{FF2B5EF4-FFF2-40B4-BE49-F238E27FC236}">
                <a16:creationId xmlns:a16="http://schemas.microsoft.com/office/drawing/2014/main" id="{F6CAFF2E-E52D-47C6-E204-F05CF198B8C0}"/>
              </a:ext>
            </a:extLst>
          </p:cNvPr>
          <p:cNvPicPr>
            <a:picLocks noChangeAspect="1"/>
          </p:cNvPicPr>
          <p:nvPr userDrawn="1"/>
        </p:nvPicPr>
        <p:blipFill>
          <a:blip r:embed="rId2"/>
          <a:stretch>
            <a:fillRect/>
          </a:stretch>
        </p:blipFill>
        <p:spPr>
          <a:xfrm>
            <a:off x="10851161" y="222567"/>
            <a:ext cx="837073" cy="720000"/>
          </a:xfrm>
          <a:prstGeom prst="rect">
            <a:avLst/>
          </a:prstGeom>
        </p:spPr>
      </p:pic>
    </p:spTree>
    <p:extLst>
      <p:ext uri="{BB962C8B-B14F-4D97-AF65-F5344CB8AC3E}">
        <p14:creationId xmlns:p14="http://schemas.microsoft.com/office/powerpoint/2010/main" val="3362932261"/>
      </p:ext>
    </p:extLst>
  </p:cSld>
  <p:clrMapOvr>
    <a:masterClrMapping/>
  </p:clrMapOvr>
  <p:transition/>
  <p:extLst>
    <p:ext uri="{DCECCB84-F9BA-43D5-87BE-67443E8EF086}">
      <p15:sldGuideLst xmlns:p15="http://schemas.microsoft.com/office/powerpoint/2012/main">
        <p15:guide id="1" pos="325">
          <p15:clr>
            <a:srgbClr val="5ACBF0"/>
          </p15:clr>
        </p15:guide>
        <p15:guide id="3" pos="7355">
          <p15:clr>
            <a:srgbClr val="5ACBF0"/>
          </p15:clr>
        </p15:guide>
        <p15:guide id="4" pos="128">
          <p15:clr>
            <a:srgbClr val="A4A3A4"/>
          </p15:clr>
        </p15:guide>
        <p15:guide id="5" pos="7552">
          <p15:clr>
            <a:srgbClr val="A4A3A4"/>
          </p15:clr>
        </p15:guide>
        <p15:guide id="6" orient="horz" pos="4122">
          <p15:clr>
            <a:srgbClr val="A4A3A4"/>
          </p15:clr>
        </p15:guide>
        <p15:guide id="7" orient="horz" pos="1207">
          <p15:clr>
            <a:srgbClr val="5ACBF0"/>
          </p15:clr>
        </p15:guide>
        <p15:guide id="8" orient="horz" pos="4020">
          <p15:clr>
            <a:srgbClr val="5ACBF0"/>
          </p15:clr>
        </p15:guide>
        <p15:guide id="9" pos="3931">
          <p15:clr>
            <a:srgbClr val="5ACBF0"/>
          </p15:clr>
        </p15:guide>
        <p15:guide id="10" pos="3749">
          <p15:clr>
            <a:srgbClr val="5ACBF0"/>
          </p15:clr>
        </p15:guide>
        <p15:guide id="11" orient="horz" pos="981">
          <p15:clr>
            <a:srgbClr val="A4A3A4"/>
          </p15:clr>
        </p15:guide>
        <p15:guide id="12" pos="3840">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本文">
    <p:bg>
      <p:bgPr>
        <a:solidFill>
          <a:srgbClr val="AD2929"/>
        </a:solidFill>
        <a:effectLst/>
      </p:bgPr>
    </p:bg>
    <p:spTree>
      <p:nvGrpSpPr>
        <p:cNvPr id="1" name=""/>
        <p:cNvGrpSpPr/>
        <p:nvPr/>
      </p:nvGrpSpPr>
      <p:grpSpPr>
        <a:xfrm>
          <a:off x="0" y="0"/>
          <a:ext cx="0" cy="0"/>
          <a:chOff x="0" y="0"/>
          <a:chExt cx="0" cy="0"/>
        </a:xfrm>
      </p:grpSpPr>
      <p:sp>
        <p:nvSpPr>
          <p:cNvPr id="4" name="四角形: 対角を丸める 3">
            <a:extLst>
              <a:ext uri="{FF2B5EF4-FFF2-40B4-BE49-F238E27FC236}">
                <a16:creationId xmlns:a16="http://schemas.microsoft.com/office/drawing/2014/main" id="{0E5087C2-5A48-B310-6463-219BF7B38D30}"/>
              </a:ext>
            </a:extLst>
          </p:cNvPr>
          <p:cNvSpPr/>
          <p:nvPr userDrawn="1"/>
        </p:nvSpPr>
        <p:spPr>
          <a:xfrm>
            <a:off x="0" y="0"/>
            <a:ext cx="12192001" cy="6858000"/>
          </a:xfrm>
          <a:prstGeom prst="round2DiagRect">
            <a:avLst>
              <a:gd name="adj1" fmla="val 18766"/>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pc="110" err="1">
              <a:solidFill>
                <a:sysClr val="windowText" lastClr="000000"/>
              </a:solidFill>
            </a:endParaRPr>
          </a:p>
        </p:txBody>
      </p:sp>
      <p:sp>
        <p:nvSpPr>
          <p:cNvPr id="2" name="タイトル 1"/>
          <p:cNvSpPr>
            <a:spLocks noGrp="1"/>
          </p:cNvSpPr>
          <p:nvPr>
            <p:ph type="ctrTitle" hasCustomPrompt="1"/>
          </p:nvPr>
        </p:nvSpPr>
        <p:spPr>
          <a:xfrm>
            <a:off x="523137" y="558817"/>
            <a:ext cx="9566658" cy="371053"/>
          </a:xfrm>
          <a:prstGeom prst="rect">
            <a:avLst/>
          </a:prstGeom>
          <a:noFill/>
        </p:spPr>
        <p:txBody>
          <a:bodyPr vert="horz" wrap="square" lIns="0" tIns="36000" rIns="0" bIns="0" rtlCol="0" anchor="ctr">
            <a:noAutofit/>
          </a:bodyPr>
          <a:lstStyle>
            <a:lvl1pPr>
              <a:defRPr lang="ja-JP" altLang="en-US" sz="1800" b="1" i="0" spc="150" baseline="0">
                <a:solidFill>
                  <a:schemeClr val="tx1"/>
                </a:solidFill>
                <a:latin typeface="+mj-lt"/>
                <a:ea typeface="游ゴシック" panose="020B0400000000000000" pitchFamily="50" charset="-128"/>
                <a:cs typeface="游ゴシック" panose="020B0400000000000000" pitchFamily="50" charset="-128"/>
              </a:defRPr>
            </a:lvl1pPr>
          </a:lstStyle>
          <a:p>
            <a:pPr marL="0" lvl="0" indent="0">
              <a:spcBef>
                <a:spcPts val="923"/>
              </a:spcBef>
              <a:buFont typeface="Arial"/>
            </a:pPr>
            <a:r>
              <a:rPr kumimoji="1" lang="ja-JP" altLang="en-US"/>
              <a:t>タイトルを記入する</a:t>
            </a:r>
          </a:p>
        </p:txBody>
      </p:sp>
      <p:sp>
        <p:nvSpPr>
          <p:cNvPr id="10" name="フッター プレースホルダー 3">
            <a:extLst>
              <a:ext uri="{FF2B5EF4-FFF2-40B4-BE49-F238E27FC236}">
                <a16:creationId xmlns:a16="http://schemas.microsoft.com/office/drawing/2014/main" id="{2D07E4D1-0B50-4E96-B8C0-52053821BECC}"/>
              </a:ext>
            </a:extLst>
          </p:cNvPr>
          <p:cNvSpPr txBox="1"/>
          <p:nvPr userDrawn="1"/>
        </p:nvSpPr>
        <p:spPr>
          <a:xfrm>
            <a:off x="185736" y="6570132"/>
            <a:ext cx="3240000" cy="215900"/>
          </a:xfrm>
          <a:prstGeom prst="rect">
            <a:avLst/>
          </a:prstGeom>
          <a:noFill/>
        </p:spPr>
        <p:txBody>
          <a:bodyPr wrap="square" lIns="0" tIns="0" rIns="0" bIns="0" rtlCol="0" anchor="ctr">
            <a:noAutofit/>
          </a:bodyPr>
          <a:lstStyle>
            <a:defPPr>
              <a:defRPr lang="ja-JP"/>
            </a:defPPr>
            <a:lvl1pPr indent="0">
              <a:lnSpc>
                <a:spcPct val="90000"/>
              </a:lnSpc>
              <a:spcBef>
                <a:spcPts val="1000"/>
              </a:spcBef>
              <a:buFont typeface="Arial"/>
              <a:buNone/>
              <a:defRPr sz="1050" spc="130">
                <a:solidFill>
                  <a:srgbClr val="989898"/>
                </a:solidFill>
                <a:latin typeface="Meiryo UI" charset="-128"/>
                <a:ea typeface="Meiryo UI" charset="-128"/>
                <a:cs typeface="Meiryo UI" charset="-128"/>
              </a:defRPr>
            </a:lvl1pPr>
            <a:lvl2pPr marL="685800" indent="-228600">
              <a:lnSpc>
                <a:spcPct val="90000"/>
              </a:lnSpc>
              <a:spcBef>
                <a:spcPts val="500"/>
              </a:spcBef>
              <a:buFont typeface="Arial"/>
              <a:buChar char="•"/>
              <a:defRPr sz="2400"/>
            </a:lvl2pPr>
            <a:lvl3pPr marL="1143000" indent="-228600">
              <a:lnSpc>
                <a:spcPct val="90000"/>
              </a:lnSpc>
              <a:spcBef>
                <a:spcPts val="500"/>
              </a:spcBef>
              <a:buFont typeface="Arial"/>
              <a:buChar char="•"/>
              <a:defRPr sz="2000"/>
            </a:lvl3pPr>
            <a:lvl4pPr marL="1600200" indent="-228600">
              <a:lnSpc>
                <a:spcPct val="90000"/>
              </a:lnSpc>
              <a:spcBef>
                <a:spcPts val="500"/>
              </a:spcBef>
              <a:buFont typeface="Arial"/>
              <a:buChar char="•"/>
            </a:lvl4pPr>
            <a:lvl5pPr marL="2057400" indent="-228600">
              <a:lnSpc>
                <a:spcPct val="90000"/>
              </a:lnSpc>
              <a:spcBef>
                <a:spcPts val="5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1" lang="ja-JP" altLang="en-US" sz="800" b="1" i="0" u="none" strike="noStrike" kern="1200" cap="none" spc="0" normalizeH="0" baseline="0" noProof="0">
                <a:ln>
                  <a:noFill/>
                </a:ln>
                <a:solidFill>
                  <a:schemeClr val="bg1">
                    <a:lumMod val="75000"/>
                  </a:schemeClr>
                </a:solidFill>
                <a:effectLst/>
                <a:uLnTx/>
                <a:uFillTx/>
                <a:latin typeface="+mn-ea"/>
                <a:ea typeface="+mn-ea"/>
                <a:cs typeface="Arial" panose="020B0604020202020204" pitchFamily="34" charset="0"/>
              </a:rPr>
              <a:t>一般社団法人プロティアン・キャリア協会</a:t>
            </a:r>
            <a:r>
              <a:rPr kumimoji="1" lang="en-US" altLang="ja-JP" sz="800" b="1" i="0" u="none" strike="noStrike" kern="1200" cap="none" spc="0" normalizeH="0" baseline="0" noProof="0">
                <a:ln>
                  <a:noFill/>
                </a:ln>
                <a:solidFill>
                  <a:schemeClr val="bg1">
                    <a:lumMod val="75000"/>
                  </a:schemeClr>
                </a:solidFill>
                <a:effectLst/>
                <a:uLnTx/>
                <a:uFillTx/>
                <a:latin typeface="+mn-ea"/>
                <a:ea typeface="+mn-ea"/>
                <a:cs typeface="Arial" panose="020B0604020202020204" pitchFamily="34" charset="0"/>
              </a:rPr>
              <a:t> All Rights Reserved.</a:t>
            </a:r>
            <a:endParaRPr kumimoji="1" lang="ja-JP" altLang="en-US" sz="800" b="1" i="0" u="none" strike="noStrike" kern="1200" cap="none" spc="0" normalizeH="0" baseline="0" noProof="0">
              <a:ln>
                <a:noFill/>
              </a:ln>
              <a:solidFill>
                <a:schemeClr val="bg1">
                  <a:lumMod val="75000"/>
                </a:schemeClr>
              </a:solidFill>
              <a:effectLst/>
              <a:uLnTx/>
              <a:uFillTx/>
              <a:latin typeface="+mn-ea"/>
              <a:ea typeface="+mn-ea"/>
              <a:cs typeface="Arial" panose="020B0604020202020204" pitchFamily="34" charset="0"/>
            </a:endParaRPr>
          </a:p>
        </p:txBody>
      </p:sp>
      <p:cxnSp>
        <p:nvCxnSpPr>
          <p:cNvPr id="14" name="直線コネクタ 13">
            <a:extLst>
              <a:ext uri="{FF2B5EF4-FFF2-40B4-BE49-F238E27FC236}">
                <a16:creationId xmlns:a16="http://schemas.microsoft.com/office/drawing/2014/main" id="{EB58F738-9C00-7848-B06A-DAFE621B25E8}"/>
              </a:ext>
            </a:extLst>
          </p:cNvPr>
          <p:cNvCxnSpPr/>
          <p:nvPr userDrawn="1"/>
        </p:nvCxnSpPr>
        <p:spPr>
          <a:xfrm>
            <a:off x="503767" y="1048403"/>
            <a:ext cx="11184467" cy="0"/>
          </a:xfrm>
          <a:prstGeom prst="line">
            <a:avLst/>
          </a:prstGeom>
          <a:noFill/>
          <a:ln w="6350" cap="flat" cmpd="sng" algn="ctr">
            <a:solidFill>
              <a:srgbClr val="AD2929"/>
            </a:solidFill>
            <a:prstDash val="solid"/>
            <a:miter lim="800000"/>
          </a:ln>
          <a:effectLst/>
        </p:spPr>
      </p:cxnSp>
      <p:sp>
        <p:nvSpPr>
          <p:cNvPr id="11" name="スライド番号プレースホルダー 5">
            <a:extLst>
              <a:ext uri="{FF2B5EF4-FFF2-40B4-BE49-F238E27FC236}">
                <a16:creationId xmlns:a16="http://schemas.microsoft.com/office/drawing/2014/main" id="{7F5E1092-1C32-FE9D-B4C3-7E763EF99BBF}"/>
              </a:ext>
            </a:extLst>
          </p:cNvPr>
          <p:cNvSpPr>
            <a:spLocks noGrp="1"/>
          </p:cNvSpPr>
          <p:nvPr>
            <p:ph type="sldNum" sz="quarter" idx="12"/>
          </p:nvPr>
        </p:nvSpPr>
        <p:spPr>
          <a:xfrm>
            <a:off x="11466226" y="6570132"/>
            <a:ext cx="589013" cy="215900"/>
          </a:xfrm>
          <a:prstGeom prst="rect">
            <a:avLst/>
          </a:prstGeom>
          <a:noFill/>
        </p:spPr>
        <p:txBody>
          <a:bodyPr wrap="square" lIns="0" tIns="36000" rIns="0" bIns="0" rtlCol="0" anchor="ctr">
            <a:noAutofit/>
          </a:bodyPr>
          <a:lstStyle>
            <a:lvl1pPr algn="r">
              <a:lnSpc>
                <a:spcPct val="100000"/>
              </a:lnSpc>
              <a:defRPr lang="uk-UA" sz="1200" b="1" i="0" spc="0" smtClean="0">
                <a:solidFill>
                  <a:schemeClr val="bg1"/>
                </a:solidFill>
                <a:latin typeface="Arial" panose="020B0604020202020204" pitchFamily="34" charset="0"/>
                <a:ea typeface="游ゴシック" panose="020B0400000000000000" pitchFamily="50" charset="-128"/>
                <a:cs typeface="Arial" panose="020B0604020202020204" pitchFamily="34" charset="0"/>
              </a:defRPr>
            </a:lvl1pPr>
          </a:lstStyle>
          <a:p>
            <a:pPr>
              <a:spcBef>
                <a:spcPts val="923"/>
              </a:spcBef>
            </a:pPr>
            <a:fld id="{1078327F-5097-724B-AA59-0491935CF1F4}" type="slidenum">
              <a:rPr lang="en-US" altLang="ja-JP" smtClean="0"/>
              <a:pPr>
                <a:spcBef>
                  <a:spcPts val="923"/>
                </a:spcBef>
              </a:pPr>
              <a:t>‹#›</a:t>
            </a:fld>
            <a:endParaRPr lang="ja-JP" altLang="en-US"/>
          </a:p>
        </p:txBody>
      </p:sp>
      <p:pic>
        <p:nvPicPr>
          <p:cNvPr id="17" name="図 16" descr="テキスト&#10;&#10;自動的に生成された説明">
            <a:extLst>
              <a:ext uri="{FF2B5EF4-FFF2-40B4-BE49-F238E27FC236}">
                <a16:creationId xmlns:a16="http://schemas.microsoft.com/office/drawing/2014/main" id="{F6CAFF2E-E52D-47C6-E204-F05CF198B8C0}"/>
              </a:ext>
            </a:extLst>
          </p:cNvPr>
          <p:cNvPicPr>
            <a:picLocks noChangeAspect="1"/>
          </p:cNvPicPr>
          <p:nvPr userDrawn="1"/>
        </p:nvPicPr>
        <p:blipFill>
          <a:blip r:embed="rId2"/>
          <a:stretch>
            <a:fillRect/>
          </a:stretch>
        </p:blipFill>
        <p:spPr>
          <a:xfrm>
            <a:off x="10851161" y="222567"/>
            <a:ext cx="837073" cy="720000"/>
          </a:xfrm>
          <a:prstGeom prst="rect">
            <a:avLst/>
          </a:prstGeom>
        </p:spPr>
      </p:pic>
    </p:spTree>
    <p:extLst>
      <p:ext uri="{BB962C8B-B14F-4D97-AF65-F5344CB8AC3E}">
        <p14:creationId xmlns:p14="http://schemas.microsoft.com/office/powerpoint/2010/main" val="3548360324"/>
      </p:ext>
    </p:extLst>
  </p:cSld>
  <p:clrMapOvr>
    <a:masterClrMapping/>
  </p:clrMapOvr>
  <p:transition/>
  <p:extLst>
    <p:ext uri="{DCECCB84-F9BA-43D5-87BE-67443E8EF086}">
      <p15:sldGuideLst xmlns:p15="http://schemas.microsoft.com/office/powerpoint/2012/main">
        <p15:guide id="1" pos="325">
          <p15:clr>
            <a:srgbClr val="5ACBF0"/>
          </p15:clr>
        </p15:guide>
        <p15:guide id="3" pos="7355">
          <p15:clr>
            <a:srgbClr val="5ACBF0"/>
          </p15:clr>
        </p15:guide>
        <p15:guide id="4" pos="128">
          <p15:clr>
            <a:srgbClr val="A4A3A4"/>
          </p15:clr>
        </p15:guide>
        <p15:guide id="5" pos="7552">
          <p15:clr>
            <a:srgbClr val="A4A3A4"/>
          </p15:clr>
        </p15:guide>
        <p15:guide id="6" orient="horz" pos="4122">
          <p15:clr>
            <a:srgbClr val="A4A3A4"/>
          </p15:clr>
        </p15:guide>
        <p15:guide id="7" orient="horz" pos="1207" userDrawn="1">
          <p15:clr>
            <a:srgbClr val="5ACBF0"/>
          </p15:clr>
        </p15:guide>
        <p15:guide id="8" orient="horz" pos="4020" userDrawn="1">
          <p15:clr>
            <a:srgbClr val="5ACBF0"/>
          </p15:clr>
        </p15:guide>
        <p15:guide id="9" pos="3931">
          <p15:clr>
            <a:srgbClr val="5ACBF0"/>
          </p15:clr>
        </p15:guide>
        <p15:guide id="10" pos="3749">
          <p15:clr>
            <a:srgbClr val="5ACBF0"/>
          </p15:clr>
        </p15:guide>
        <p15:guide id="11" orient="horz" pos="981">
          <p15:clr>
            <a:srgbClr val="A4A3A4"/>
          </p15:clr>
        </p15:guide>
        <p15:guide id="12" pos="3840">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cSld>
  <p:clrMapOvr>
    <a:masterClrMapping/>
  </p:clrMapOvr>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緑">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811533"/>
      </p:ext>
    </p:extLst>
  </p:cSld>
  <p:clrMapOvr>
    <a:masterClrMapping/>
  </p:clrMapOvr>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86" b="0" i="0">
                <a:solidFill>
                  <a:srgbClr val="2E3092"/>
                </a:solidFill>
                <a:latin typeface="YuGo-Medium"/>
                <a:cs typeface="YuGo-Medium"/>
              </a:defRPr>
            </a:lvl1pPr>
          </a:lstStyle>
          <a:p>
            <a:endParaRPr/>
          </a:p>
        </p:txBody>
      </p:sp>
      <p:sp>
        <p:nvSpPr>
          <p:cNvPr id="3" name="Holder 3"/>
          <p:cNvSpPr>
            <a:spLocks noGrp="1"/>
          </p:cNvSpPr>
          <p:nvPr>
            <p:ph type="body" idx="1"/>
          </p:nvPr>
        </p:nvSpPr>
        <p:spPr/>
        <p:txBody>
          <a:bodyPr lIns="0" tIns="0" rIns="0" bIns="0"/>
          <a:lstStyle>
            <a:lvl1pPr>
              <a:defRPr sz="2486" b="0" i="0">
                <a:solidFill>
                  <a:srgbClr val="2E3092"/>
                </a:solidFill>
                <a:latin typeface="YuGo-Medium"/>
                <a:cs typeface="YuGo-Medium"/>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1/24/2025</a:t>
            </a:fld>
            <a:endParaRPr lang="en-US"/>
          </a:p>
        </p:txBody>
      </p:sp>
      <p:sp>
        <p:nvSpPr>
          <p:cNvPr id="6" name="Holder 6"/>
          <p:cNvSpPr>
            <a:spLocks noGrp="1"/>
          </p:cNvSpPr>
          <p:nvPr>
            <p:ph type="sldNum" sz="quarter" idx="7"/>
          </p:nvPr>
        </p:nvSpPr>
        <p:spPr/>
        <p:txBody>
          <a:bodyPr lIns="0" tIns="0" rIns="0" bIns="0"/>
          <a:lstStyle>
            <a:lvl1pPr>
              <a:defRPr sz="1243" b="1" i="0">
                <a:solidFill>
                  <a:srgbClr val="2E3092"/>
                </a:solidFill>
                <a:latin typeface="Tsukushi B Round Gothic Bold"/>
                <a:cs typeface="Tsukushi B Round Gothic Bold"/>
              </a:defRPr>
            </a:lvl1pPr>
          </a:lstStyle>
          <a:p>
            <a:pPr marL="23104">
              <a:spcBef>
                <a:spcPts val="246"/>
              </a:spcBef>
            </a:pPr>
            <a:fld id="{81D60167-4931-47E6-BA6A-407CBD079E47}" type="slidenum">
              <a:rPr lang="en-US" altLang="ja-JP" spc="-3" smtClean="0"/>
              <a:pPr marL="23104">
                <a:spcBef>
                  <a:spcPts val="246"/>
                </a:spcBef>
              </a:pPr>
              <a:t>‹#›</a:t>
            </a:fld>
            <a:endParaRPr lang="en-US" altLang="ja-JP" spc="-3" dirty="0"/>
          </a:p>
        </p:txBody>
      </p:sp>
    </p:spTree>
    <p:extLst>
      <p:ext uri="{BB962C8B-B14F-4D97-AF65-F5344CB8AC3E}">
        <p14:creationId xmlns:p14="http://schemas.microsoft.com/office/powerpoint/2010/main" val="2589691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タイトルとコンテンツB">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26844846-989F-49DD-8D5C-53B561520309}"/>
              </a:ext>
            </a:extLst>
          </p:cNvPr>
          <p:cNvSpPr>
            <a:spLocks noGrp="1"/>
          </p:cNvSpPr>
          <p:nvPr>
            <p:ph type="body" sz="quarter" idx="11" hasCustomPrompt="1"/>
          </p:nvPr>
        </p:nvSpPr>
        <p:spPr>
          <a:xfrm>
            <a:off x="582246" y="908049"/>
            <a:ext cx="11010462" cy="5256000"/>
          </a:xfrm>
          <a:prstGeom prst="rect">
            <a:avLst/>
          </a:prstGeom>
        </p:spPr>
        <p:txBody>
          <a:bodyPr/>
          <a:lstStyle>
            <a:lvl1pPr marL="0" indent="0">
              <a:buNone/>
              <a:defRPr sz="2000"/>
            </a:lvl1pPr>
            <a:lvl2pPr>
              <a:defRPr sz="2000"/>
            </a:lvl2pPr>
            <a:lvl3pPr>
              <a:defRPr sz="2000"/>
            </a:lvl3pPr>
            <a:lvl4pPr>
              <a:defRPr sz="2000"/>
            </a:lvl4pPr>
            <a:lvl5pPr>
              <a:defRPr sz="2000"/>
            </a:lvl5pPr>
          </a:lstStyle>
          <a:p>
            <a:pPr lvl="0"/>
            <a:r>
              <a:rPr kumimoji="1" lang="ja-JP" altLang="en-US" dirty="0"/>
              <a:t>テキストの入力</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Rectangle 20"/>
          <p:cNvSpPr/>
          <p:nvPr userDrawn="1"/>
        </p:nvSpPr>
        <p:spPr>
          <a:xfrm>
            <a:off x="0" y="0"/>
            <a:ext cx="12192000" cy="73370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rtlCol="0" anchor="ctr">
            <a:normAutofit/>
          </a:bodyPr>
          <a:lstStyle/>
          <a:p>
            <a:pPr algn="ctr"/>
            <a:endParaRPr lang="en-US" sz="1800" dirty="0"/>
          </a:p>
        </p:txBody>
      </p:sp>
      <p:sp>
        <p:nvSpPr>
          <p:cNvPr id="10" name="タイトル 1"/>
          <p:cNvSpPr>
            <a:spLocks noGrp="1"/>
          </p:cNvSpPr>
          <p:nvPr>
            <p:ph type="title" hasCustomPrompt="1"/>
          </p:nvPr>
        </p:nvSpPr>
        <p:spPr>
          <a:xfrm>
            <a:off x="211922" y="2902"/>
            <a:ext cx="11789094" cy="730799"/>
          </a:xfrm>
          <a:prstGeom prst="rect">
            <a:avLst/>
          </a:prstGeom>
        </p:spPr>
        <p:txBody>
          <a:bodyPr tIns="108000" anchor="ctr" anchorCtr="0">
            <a:normAutofit/>
          </a:bodyPr>
          <a:lstStyle>
            <a:lvl1pPr>
              <a:defRPr lang="ja-JP" altLang="en-US" sz="2400" spc="0" dirty="0" smtClean="0">
                <a:solidFill>
                  <a:schemeClr val="bg1"/>
                </a:solidFill>
                <a:latin typeface="+mj-ea"/>
                <a:ea typeface="+mj-ea"/>
                <a:cs typeface="Arial"/>
              </a:defRPr>
            </a:lvl1pPr>
          </a:lstStyle>
          <a:p>
            <a:pPr marL="226468" marR="0" lvl="0" indent="-226468" defTabSz="609555" latinLnBrk="0">
              <a:lnSpc>
                <a:spcPct val="100000"/>
              </a:lnSpc>
              <a:spcBef>
                <a:spcPct val="20000"/>
              </a:spcBef>
              <a:buClrTx/>
              <a:buSzTx/>
              <a:buFont typeface="+mj-lt"/>
              <a:buNone/>
              <a:tabLst/>
            </a:pPr>
            <a:r>
              <a:rPr kumimoji="1" lang="ja-JP" altLang="en-US" dirty="0"/>
              <a:t>［タイトル］</a:t>
            </a:r>
          </a:p>
        </p:txBody>
      </p:sp>
    </p:spTree>
    <p:extLst>
      <p:ext uri="{BB962C8B-B14F-4D97-AF65-F5344CB8AC3E}">
        <p14:creationId xmlns:p14="http://schemas.microsoft.com/office/powerpoint/2010/main" val="3456592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1/24/2025</a:t>
            </a:fld>
            <a:endParaRPr lang="en-US"/>
          </a:p>
        </p:txBody>
      </p:sp>
      <p:sp>
        <p:nvSpPr>
          <p:cNvPr id="4" name="Holder 4"/>
          <p:cNvSpPr>
            <a:spLocks noGrp="1"/>
          </p:cNvSpPr>
          <p:nvPr>
            <p:ph type="sldNum" sz="quarter" idx="7"/>
          </p:nvPr>
        </p:nvSpPr>
        <p:spPr/>
        <p:txBody>
          <a:bodyPr lIns="0" tIns="0" rIns="0" bIns="0"/>
          <a:lstStyle>
            <a:lvl1pPr>
              <a:defRPr sz="1243" b="1" i="0">
                <a:solidFill>
                  <a:srgbClr val="2E3092"/>
                </a:solidFill>
                <a:latin typeface="Tsukushi B Round Gothic Bold"/>
                <a:cs typeface="Tsukushi B Round Gothic Bold"/>
              </a:defRPr>
            </a:lvl1pPr>
          </a:lstStyle>
          <a:p>
            <a:pPr marL="23104">
              <a:spcBef>
                <a:spcPts val="246"/>
              </a:spcBef>
            </a:pPr>
            <a:fld id="{81D60167-4931-47E6-BA6A-407CBD079E47}" type="slidenum">
              <a:rPr lang="en-US" altLang="ja-JP" spc="-3" smtClean="0"/>
              <a:pPr marL="23104">
                <a:spcBef>
                  <a:spcPts val="246"/>
                </a:spcBef>
              </a:pPr>
              <a:t>‹#›</a:t>
            </a:fld>
            <a:endParaRPr lang="en-US" altLang="ja-JP" spc="-3"/>
          </a:p>
        </p:txBody>
      </p:sp>
    </p:spTree>
    <p:extLst>
      <p:ext uri="{BB962C8B-B14F-4D97-AF65-F5344CB8AC3E}">
        <p14:creationId xmlns:p14="http://schemas.microsoft.com/office/powerpoint/2010/main" val="172028669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9448344"/>
      </p:ext>
    </p:extLst>
  </p:cSld>
  <p:clrMap bg1="lt1" tx1="dk1" bg2="lt2" tx2="dk2" accent1="accent1" accent2="accent2" accent3="accent3" accent4="accent4" accent5="accent5" accent6="accent6" hlink="hlink" folHlink="folHlink"/>
  <p:sldLayoutIdLst>
    <p:sldLayoutId id="2147483990" r:id="rId1"/>
    <p:sldLayoutId id="2147483992" r:id="rId2"/>
    <p:sldLayoutId id="2147483883" r:id="rId3"/>
    <p:sldLayoutId id="2147483987" r:id="rId4"/>
    <p:sldLayoutId id="2147483993" r:id="rId5"/>
    <p:sldLayoutId id="2147483994" r:id="rId6"/>
    <p:sldLayoutId id="2147483995" r:id="rId7"/>
  </p:sldLayoutIdLst>
  <p:transition/>
  <p:hf hdr="0" ftr="0" dt="0"/>
  <p:txStyles>
    <p:titleStyle>
      <a:lvl1pPr algn="l" defTabSz="844104" rtl="0" eaLnBrk="1" latinLnBrk="0" hangingPunct="1">
        <a:lnSpc>
          <a:spcPct val="90000"/>
        </a:lnSpc>
        <a:spcBef>
          <a:spcPct val="0"/>
        </a:spcBef>
        <a:buNone/>
        <a:defRPr kumimoji="1" sz="4063" kern="1200">
          <a:solidFill>
            <a:schemeClr val="tx1"/>
          </a:solidFill>
          <a:latin typeface="+mj-lt"/>
          <a:ea typeface="+mj-ea"/>
          <a:cs typeface="+mj-cs"/>
        </a:defRPr>
      </a:lvl1pPr>
    </p:titleStyle>
    <p:bodyStyle>
      <a:lvl1pPr marL="211026" indent="-211026" algn="l" defTabSz="844104" rtl="0" eaLnBrk="1" latinLnBrk="0" hangingPunct="1">
        <a:lnSpc>
          <a:spcPct val="90000"/>
        </a:lnSpc>
        <a:spcBef>
          <a:spcPts val="923"/>
        </a:spcBef>
        <a:buFont typeface="Arial"/>
        <a:buChar char="•"/>
        <a:defRPr kumimoji="1" sz="2585" kern="1200">
          <a:solidFill>
            <a:schemeClr val="tx1"/>
          </a:solidFill>
          <a:latin typeface="+mn-lt"/>
          <a:ea typeface="+mn-ea"/>
          <a:cs typeface="+mn-cs"/>
        </a:defRPr>
      </a:lvl1pPr>
      <a:lvl2pPr marL="633078" indent="-211026" algn="l" defTabSz="844104" rtl="0" eaLnBrk="1" latinLnBrk="0" hangingPunct="1">
        <a:lnSpc>
          <a:spcPct val="90000"/>
        </a:lnSpc>
        <a:spcBef>
          <a:spcPts val="462"/>
        </a:spcBef>
        <a:buFont typeface="Arial"/>
        <a:buChar char="•"/>
        <a:defRPr kumimoji="1" sz="2215" kern="1200">
          <a:solidFill>
            <a:schemeClr val="tx1"/>
          </a:solidFill>
          <a:latin typeface="+mn-lt"/>
          <a:ea typeface="+mn-ea"/>
          <a:cs typeface="+mn-cs"/>
        </a:defRPr>
      </a:lvl2pPr>
      <a:lvl3pPr marL="1055129" indent="-211026" algn="l" defTabSz="844104" rtl="0" eaLnBrk="1" latinLnBrk="0" hangingPunct="1">
        <a:lnSpc>
          <a:spcPct val="90000"/>
        </a:lnSpc>
        <a:spcBef>
          <a:spcPts val="462"/>
        </a:spcBef>
        <a:buFont typeface="Arial"/>
        <a:buChar char="•"/>
        <a:defRPr kumimoji="1" sz="1846" kern="1200">
          <a:solidFill>
            <a:schemeClr val="tx1"/>
          </a:solidFill>
          <a:latin typeface="+mn-lt"/>
          <a:ea typeface="+mn-ea"/>
          <a:cs typeface="+mn-cs"/>
        </a:defRPr>
      </a:lvl3pPr>
      <a:lvl4pPr marL="1477182" indent="-211026" algn="l" defTabSz="844104" rtl="0" eaLnBrk="1" latinLnBrk="0" hangingPunct="1">
        <a:lnSpc>
          <a:spcPct val="90000"/>
        </a:lnSpc>
        <a:spcBef>
          <a:spcPts val="462"/>
        </a:spcBef>
        <a:buFont typeface="Arial"/>
        <a:buChar char="•"/>
        <a:defRPr kumimoji="1" sz="1662" kern="1200">
          <a:solidFill>
            <a:schemeClr val="tx1"/>
          </a:solidFill>
          <a:latin typeface="+mn-lt"/>
          <a:ea typeface="+mn-ea"/>
          <a:cs typeface="+mn-cs"/>
        </a:defRPr>
      </a:lvl4pPr>
      <a:lvl5pPr marL="1899234" indent="-211026" algn="l" defTabSz="844104" rtl="0" eaLnBrk="1" latinLnBrk="0" hangingPunct="1">
        <a:lnSpc>
          <a:spcPct val="90000"/>
        </a:lnSpc>
        <a:spcBef>
          <a:spcPts val="462"/>
        </a:spcBef>
        <a:buFont typeface="Arial"/>
        <a:buChar char="•"/>
        <a:defRPr kumimoji="1" sz="1662" kern="1200">
          <a:solidFill>
            <a:schemeClr val="tx1"/>
          </a:solidFill>
          <a:latin typeface="+mn-lt"/>
          <a:ea typeface="+mn-ea"/>
          <a:cs typeface="+mn-cs"/>
        </a:defRPr>
      </a:lvl5pPr>
      <a:lvl6pPr marL="2321285" indent="-211026" algn="l" defTabSz="844104" rtl="0" eaLnBrk="1" latinLnBrk="0" hangingPunct="1">
        <a:lnSpc>
          <a:spcPct val="90000"/>
        </a:lnSpc>
        <a:spcBef>
          <a:spcPts val="462"/>
        </a:spcBef>
        <a:buFont typeface="Arial"/>
        <a:buChar char="•"/>
        <a:defRPr kumimoji="1" sz="1662" kern="1200">
          <a:solidFill>
            <a:schemeClr val="tx1"/>
          </a:solidFill>
          <a:latin typeface="+mn-lt"/>
          <a:ea typeface="+mn-ea"/>
          <a:cs typeface="+mn-cs"/>
        </a:defRPr>
      </a:lvl6pPr>
      <a:lvl7pPr marL="2743337" indent="-211026" algn="l" defTabSz="844104" rtl="0" eaLnBrk="1" latinLnBrk="0" hangingPunct="1">
        <a:lnSpc>
          <a:spcPct val="90000"/>
        </a:lnSpc>
        <a:spcBef>
          <a:spcPts val="462"/>
        </a:spcBef>
        <a:buFont typeface="Arial"/>
        <a:buChar char="•"/>
        <a:defRPr kumimoji="1" sz="1662" kern="1200">
          <a:solidFill>
            <a:schemeClr val="tx1"/>
          </a:solidFill>
          <a:latin typeface="+mn-lt"/>
          <a:ea typeface="+mn-ea"/>
          <a:cs typeface="+mn-cs"/>
        </a:defRPr>
      </a:lvl7pPr>
      <a:lvl8pPr marL="3165389" indent="-211026" algn="l" defTabSz="844104" rtl="0" eaLnBrk="1" latinLnBrk="0" hangingPunct="1">
        <a:lnSpc>
          <a:spcPct val="90000"/>
        </a:lnSpc>
        <a:spcBef>
          <a:spcPts val="462"/>
        </a:spcBef>
        <a:buFont typeface="Arial"/>
        <a:buChar char="•"/>
        <a:defRPr kumimoji="1" sz="1662" kern="1200">
          <a:solidFill>
            <a:schemeClr val="tx1"/>
          </a:solidFill>
          <a:latin typeface="+mn-lt"/>
          <a:ea typeface="+mn-ea"/>
          <a:cs typeface="+mn-cs"/>
        </a:defRPr>
      </a:lvl8pPr>
      <a:lvl9pPr marL="3587441" indent="-211026" algn="l" defTabSz="844104" rtl="0" eaLnBrk="1" latinLnBrk="0" hangingPunct="1">
        <a:lnSpc>
          <a:spcPct val="90000"/>
        </a:lnSpc>
        <a:spcBef>
          <a:spcPts val="462"/>
        </a:spcBef>
        <a:buFont typeface="Arial"/>
        <a:buChar char="•"/>
        <a:defRPr kumimoji="1" sz="1662" kern="1200">
          <a:solidFill>
            <a:schemeClr val="tx1"/>
          </a:solidFill>
          <a:latin typeface="+mn-lt"/>
          <a:ea typeface="+mn-ea"/>
          <a:cs typeface="+mn-cs"/>
        </a:defRPr>
      </a:lvl9pPr>
    </p:bodyStyle>
    <p:otherStyle>
      <a:defPPr>
        <a:defRPr lang="ja-JP"/>
      </a:defPPr>
      <a:lvl1pPr marL="0" algn="l" defTabSz="844104" rtl="0" eaLnBrk="1" latinLnBrk="0" hangingPunct="1">
        <a:defRPr kumimoji="1" sz="1662" kern="1200">
          <a:solidFill>
            <a:schemeClr val="tx1"/>
          </a:solidFill>
          <a:latin typeface="+mn-lt"/>
          <a:ea typeface="+mn-ea"/>
          <a:cs typeface="+mn-cs"/>
        </a:defRPr>
      </a:lvl1pPr>
      <a:lvl2pPr marL="422052" algn="l" defTabSz="844104" rtl="0" eaLnBrk="1" latinLnBrk="0" hangingPunct="1">
        <a:defRPr kumimoji="1" sz="1662" kern="1200">
          <a:solidFill>
            <a:schemeClr val="tx1"/>
          </a:solidFill>
          <a:latin typeface="+mn-lt"/>
          <a:ea typeface="+mn-ea"/>
          <a:cs typeface="+mn-cs"/>
        </a:defRPr>
      </a:lvl2pPr>
      <a:lvl3pPr marL="844104" algn="l" defTabSz="844104" rtl="0" eaLnBrk="1" latinLnBrk="0" hangingPunct="1">
        <a:defRPr kumimoji="1" sz="1662" kern="1200">
          <a:solidFill>
            <a:schemeClr val="tx1"/>
          </a:solidFill>
          <a:latin typeface="+mn-lt"/>
          <a:ea typeface="+mn-ea"/>
          <a:cs typeface="+mn-cs"/>
        </a:defRPr>
      </a:lvl3pPr>
      <a:lvl4pPr marL="1266155" algn="l" defTabSz="844104" rtl="0" eaLnBrk="1" latinLnBrk="0" hangingPunct="1">
        <a:defRPr kumimoji="1" sz="1662" kern="1200">
          <a:solidFill>
            <a:schemeClr val="tx1"/>
          </a:solidFill>
          <a:latin typeface="+mn-lt"/>
          <a:ea typeface="+mn-ea"/>
          <a:cs typeface="+mn-cs"/>
        </a:defRPr>
      </a:lvl4pPr>
      <a:lvl5pPr marL="1688208" algn="l" defTabSz="844104" rtl="0" eaLnBrk="1" latinLnBrk="0" hangingPunct="1">
        <a:defRPr kumimoji="1" sz="1662" kern="1200">
          <a:solidFill>
            <a:schemeClr val="tx1"/>
          </a:solidFill>
          <a:latin typeface="+mn-lt"/>
          <a:ea typeface="+mn-ea"/>
          <a:cs typeface="+mn-cs"/>
        </a:defRPr>
      </a:lvl5pPr>
      <a:lvl6pPr marL="2110259" algn="l" defTabSz="844104" rtl="0" eaLnBrk="1" latinLnBrk="0" hangingPunct="1">
        <a:defRPr kumimoji="1" sz="1662" kern="1200">
          <a:solidFill>
            <a:schemeClr val="tx1"/>
          </a:solidFill>
          <a:latin typeface="+mn-lt"/>
          <a:ea typeface="+mn-ea"/>
          <a:cs typeface="+mn-cs"/>
        </a:defRPr>
      </a:lvl6pPr>
      <a:lvl7pPr marL="2532312" algn="l" defTabSz="844104" rtl="0" eaLnBrk="1" latinLnBrk="0" hangingPunct="1">
        <a:defRPr kumimoji="1" sz="1662" kern="1200">
          <a:solidFill>
            <a:schemeClr val="tx1"/>
          </a:solidFill>
          <a:latin typeface="+mn-lt"/>
          <a:ea typeface="+mn-ea"/>
          <a:cs typeface="+mn-cs"/>
        </a:defRPr>
      </a:lvl7pPr>
      <a:lvl8pPr marL="2954363" algn="l" defTabSz="844104" rtl="0" eaLnBrk="1" latinLnBrk="0" hangingPunct="1">
        <a:defRPr kumimoji="1" sz="1662" kern="1200">
          <a:solidFill>
            <a:schemeClr val="tx1"/>
          </a:solidFill>
          <a:latin typeface="+mn-lt"/>
          <a:ea typeface="+mn-ea"/>
          <a:cs typeface="+mn-cs"/>
        </a:defRPr>
      </a:lvl8pPr>
      <a:lvl9pPr marL="3376415" algn="l" defTabSz="844104"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1.xml"/><Relationship Id="rId4" Type="http://schemas.openxmlformats.org/officeDocument/2006/relationships/image" Target="../media/image73.jpeg"/></Relationships>
</file>

<file path=ppt/slides/_rels/slide19.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 Id="rId5" Type="http://schemas.openxmlformats.org/officeDocument/2006/relationships/image" Target="../media/image80.jpeg"/><Relationship Id="rId4" Type="http://schemas.openxmlformats.org/officeDocument/2006/relationships/image" Target="../media/image7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svg"/><Relationship Id="rId7" Type="http://schemas.openxmlformats.org/officeDocument/2006/relationships/image" Target="../media/image88.svg"/><Relationship Id="rId12" Type="http://schemas.openxmlformats.org/officeDocument/2006/relationships/image" Target="../media/image93.svg"/><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86.sv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svg"/></Relationships>
</file>

<file path=ppt/slides/_rels/slide3.xml.rels><?xml version="1.0" encoding="UTF-8" standalone="yes"?>
<Relationships xmlns="http://schemas.openxmlformats.org/package/2006/relationships"><Relationship Id="rId13" Type="http://schemas.openxmlformats.org/officeDocument/2006/relationships/image" Target="../media/image16.jpeg"/><Relationship Id="rId18" Type="http://schemas.openxmlformats.org/officeDocument/2006/relationships/image" Target="../media/image21.jpeg"/><Relationship Id="rId26" Type="http://schemas.openxmlformats.org/officeDocument/2006/relationships/image" Target="../media/image29.jpeg"/><Relationship Id="rId39" Type="http://schemas.openxmlformats.org/officeDocument/2006/relationships/image" Target="../media/image42.png"/><Relationship Id="rId3" Type="http://schemas.openxmlformats.org/officeDocument/2006/relationships/image" Target="../media/image6.jpeg"/><Relationship Id="rId21" Type="http://schemas.openxmlformats.org/officeDocument/2006/relationships/image" Target="../media/image24.jpeg"/><Relationship Id="rId34" Type="http://schemas.openxmlformats.org/officeDocument/2006/relationships/image" Target="../media/image37.jpeg"/><Relationship Id="rId42" Type="http://schemas.openxmlformats.org/officeDocument/2006/relationships/image" Target="../media/image45.svg"/><Relationship Id="rId47" Type="http://schemas.openxmlformats.org/officeDocument/2006/relationships/image" Target="../media/image50.jpeg"/><Relationship Id="rId50" Type="http://schemas.openxmlformats.org/officeDocument/2006/relationships/image" Target="../media/image53.jpeg"/><Relationship Id="rId7" Type="http://schemas.openxmlformats.org/officeDocument/2006/relationships/image" Target="../media/image10.jpeg"/><Relationship Id="rId12" Type="http://schemas.openxmlformats.org/officeDocument/2006/relationships/image" Target="../media/image15.jpeg"/><Relationship Id="rId17" Type="http://schemas.openxmlformats.org/officeDocument/2006/relationships/image" Target="../media/image20.jpeg"/><Relationship Id="rId25" Type="http://schemas.openxmlformats.org/officeDocument/2006/relationships/image" Target="../media/image28.jpeg"/><Relationship Id="rId33" Type="http://schemas.openxmlformats.org/officeDocument/2006/relationships/image" Target="../media/image36.jpeg"/><Relationship Id="rId38" Type="http://schemas.openxmlformats.org/officeDocument/2006/relationships/image" Target="../media/image41.svg"/><Relationship Id="rId46" Type="http://schemas.openxmlformats.org/officeDocument/2006/relationships/image" Target="../media/image49.jpeg"/><Relationship Id="rId2" Type="http://schemas.openxmlformats.org/officeDocument/2006/relationships/image" Target="../media/image5.jpeg"/><Relationship Id="rId16" Type="http://schemas.openxmlformats.org/officeDocument/2006/relationships/image" Target="../media/image19.jpeg"/><Relationship Id="rId20" Type="http://schemas.openxmlformats.org/officeDocument/2006/relationships/image" Target="../media/image23.jpeg"/><Relationship Id="rId29" Type="http://schemas.openxmlformats.org/officeDocument/2006/relationships/image" Target="../media/image32.jpeg"/><Relationship Id="rId41"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4.jpeg"/><Relationship Id="rId24" Type="http://schemas.openxmlformats.org/officeDocument/2006/relationships/image" Target="../media/image27.jpeg"/><Relationship Id="rId32" Type="http://schemas.openxmlformats.org/officeDocument/2006/relationships/image" Target="../media/image35.jpeg"/><Relationship Id="rId37" Type="http://schemas.openxmlformats.org/officeDocument/2006/relationships/image" Target="../media/image40.png"/><Relationship Id="rId40" Type="http://schemas.openxmlformats.org/officeDocument/2006/relationships/image" Target="../media/image43.svg"/><Relationship Id="rId45" Type="http://schemas.openxmlformats.org/officeDocument/2006/relationships/image" Target="../media/image48.jpeg"/><Relationship Id="rId53" Type="http://schemas.openxmlformats.org/officeDocument/2006/relationships/image" Target="../media/image56.png"/><Relationship Id="rId5" Type="http://schemas.openxmlformats.org/officeDocument/2006/relationships/image" Target="../media/image8.jpeg"/><Relationship Id="rId15" Type="http://schemas.openxmlformats.org/officeDocument/2006/relationships/image" Target="../media/image18.jpeg"/><Relationship Id="rId23" Type="http://schemas.openxmlformats.org/officeDocument/2006/relationships/image" Target="../media/image26.jpeg"/><Relationship Id="rId28" Type="http://schemas.openxmlformats.org/officeDocument/2006/relationships/image" Target="../media/image31.jpeg"/><Relationship Id="rId36" Type="http://schemas.openxmlformats.org/officeDocument/2006/relationships/image" Target="../media/image39.svg"/><Relationship Id="rId49" Type="http://schemas.openxmlformats.org/officeDocument/2006/relationships/image" Target="../media/image52.jpeg"/><Relationship Id="rId10" Type="http://schemas.openxmlformats.org/officeDocument/2006/relationships/image" Target="../media/image13.jpeg"/><Relationship Id="rId19" Type="http://schemas.openxmlformats.org/officeDocument/2006/relationships/image" Target="../media/image22.jpeg"/><Relationship Id="rId31" Type="http://schemas.openxmlformats.org/officeDocument/2006/relationships/image" Target="../media/image34.jpeg"/><Relationship Id="rId44" Type="http://schemas.openxmlformats.org/officeDocument/2006/relationships/image" Target="../media/image47.svg"/><Relationship Id="rId52" Type="http://schemas.openxmlformats.org/officeDocument/2006/relationships/image" Target="../media/image55.pn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 Id="rId22" Type="http://schemas.openxmlformats.org/officeDocument/2006/relationships/image" Target="../media/image25.jpeg"/><Relationship Id="rId27" Type="http://schemas.openxmlformats.org/officeDocument/2006/relationships/image" Target="../media/image30.jpeg"/><Relationship Id="rId30" Type="http://schemas.openxmlformats.org/officeDocument/2006/relationships/image" Target="../media/image33.jpeg"/><Relationship Id="rId35" Type="http://schemas.openxmlformats.org/officeDocument/2006/relationships/image" Target="../media/image38.png"/><Relationship Id="rId43" Type="http://schemas.openxmlformats.org/officeDocument/2006/relationships/image" Target="../media/image46.png"/><Relationship Id="rId48" Type="http://schemas.openxmlformats.org/officeDocument/2006/relationships/image" Target="../media/image51.jpeg"/><Relationship Id="rId8" Type="http://schemas.openxmlformats.org/officeDocument/2006/relationships/image" Target="../media/image11.jpeg"/><Relationship Id="rId51" Type="http://schemas.openxmlformats.org/officeDocument/2006/relationships/image" Target="../media/image5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6.svg"/><Relationship Id="rId7" Type="http://schemas.openxmlformats.org/officeDocument/2006/relationships/image" Target="../media/image100.svg"/><Relationship Id="rId2"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svg"/><Relationship Id="rId4" Type="http://schemas.openxmlformats.org/officeDocument/2006/relationships/image" Target="../media/image9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svg"/><Relationship Id="rId7" Type="http://schemas.openxmlformats.org/officeDocument/2006/relationships/image" Target="../media/image107.svg"/><Relationship Id="rId2" Type="http://schemas.openxmlformats.org/officeDocument/2006/relationships/image" Target="../media/image102.png"/><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image" Target="../media/image105.svg"/><Relationship Id="rId4" Type="http://schemas.openxmlformats.org/officeDocument/2006/relationships/image" Target="../media/image104.png"/><Relationship Id="rId9" Type="http://schemas.openxmlformats.org/officeDocument/2006/relationships/image" Target="../media/image109.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1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4.svg"/><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6.jp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118.svg"/><Relationship Id="rId7" Type="http://schemas.openxmlformats.org/officeDocument/2006/relationships/image" Target="../media/image122.png"/><Relationship Id="rId2" Type="http://schemas.openxmlformats.org/officeDocument/2006/relationships/image" Target="../media/image117.png"/><Relationship Id="rId1" Type="http://schemas.openxmlformats.org/officeDocument/2006/relationships/slideLayout" Target="../slideLayouts/slideLayout1.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s>
</file>

<file path=ppt/slides/_rels/slide55.xml.rels><?xml version="1.0" encoding="UTF-8" standalone="yes"?>
<Relationships xmlns="http://schemas.openxmlformats.org/package/2006/relationships"><Relationship Id="rId2" Type="http://schemas.openxmlformats.org/officeDocument/2006/relationships/image" Target="../media/image123.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png"/></Relationships>
</file>

<file path=ppt/slides/_rels/slide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svg"/><Relationship Id="rId4" Type="http://schemas.openxmlformats.org/officeDocument/2006/relationships/image" Target="../media/image6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9" name="図 18" descr="屋外, 水, 大きい, 市 が含まれている画像&#10;&#10;自動的に生成された説明">
            <a:extLst>
              <a:ext uri="{FF2B5EF4-FFF2-40B4-BE49-F238E27FC236}">
                <a16:creationId xmlns:a16="http://schemas.microsoft.com/office/drawing/2014/main" id="{43DBF9C0-A786-F9F0-8604-50CC9924876D}"/>
              </a:ext>
            </a:extLst>
          </p:cNvPr>
          <p:cNvPicPr>
            <a:picLocks noChangeAspect="1"/>
          </p:cNvPicPr>
          <p:nvPr/>
        </p:nvPicPr>
        <p:blipFill>
          <a:blip r:embed="rId2"/>
          <a:srcRect t="8596" r="32" b="14218"/>
          <a:stretch>
            <a:fillRect/>
          </a:stretch>
        </p:blipFill>
        <p:spPr>
          <a:xfrm>
            <a:off x="-3844" y="0"/>
            <a:ext cx="12195845" cy="5791200"/>
          </a:xfrm>
          <a:custGeom>
            <a:avLst/>
            <a:gdLst>
              <a:gd name="connsiteX0" fmla="*/ 0 w 12195845"/>
              <a:gd name="connsiteY0" fmla="*/ 0 h 5791200"/>
              <a:gd name="connsiteX1" fmla="*/ 12195845 w 12195845"/>
              <a:gd name="connsiteY1" fmla="*/ 0 h 5791200"/>
              <a:gd name="connsiteX2" fmla="*/ 12195845 w 12195845"/>
              <a:gd name="connsiteY2" fmla="*/ 4351866 h 5791200"/>
              <a:gd name="connsiteX3" fmla="*/ 12195844 w 12195845"/>
              <a:gd name="connsiteY3" fmla="*/ 4351866 h 5791200"/>
              <a:gd name="connsiteX4" fmla="*/ 12195844 w 12195845"/>
              <a:gd name="connsiteY4" fmla="*/ 5791200 h 5791200"/>
              <a:gd name="connsiteX5" fmla="*/ 3847 w 12195845"/>
              <a:gd name="connsiteY5" fmla="*/ 4351866 h 5791200"/>
              <a:gd name="connsiteX6" fmla="*/ 0 w 12195845"/>
              <a:gd name="connsiteY6" fmla="*/ 4351866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5845" h="5791200">
                <a:moveTo>
                  <a:pt x="0" y="0"/>
                </a:moveTo>
                <a:lnTo>
                  <a:pt x="12195845" y="0"/>
                </a:lnTo>
                <a:lnTo>
                  <a:pt x="12195845" y="4351866"/>
                </a:lnTo>
                <a:lnTo>
                  <a:pt x="12195844" y="4351866"/>
                </a:lnTo>
                <a:lnTo>
                  <a:pt x="12195844" y="5791200"/>
                </a:lnTo>
                <a:lnTo>
                  <a:pt x="3847" y="4351866"/>
                </a:lnTo>
                <a:lnTo>
                  <a:pt x="0" y="4351866"/>
                </a:lnTo>
                <a:close/>
              </a:path>
            </a:pathLst>
          </a:custGeom>
        </p:spPr>
      </p:pic>
      <p:sp>
        <p:nvSpPr>
          <p:cNvPr id="18" name="フリーフォーム: 図形 17">
            <a:extLst>
              <a:ext uri="{FF2B5EF4-FFF2-40B4-BE49-F238E27FC236}">
                <a16:creationId xmlns:a16="http://schemas.microsoft.com/office/drawing/2014/main" id="{86828141-3C68-B369-702A-8D5E6255ABF7}"/>
              </a:ext>
            </a:extLst>
          </p:cNvPr>
          <p:cNvSpPr/>
          <p:nvPr/>
        </p:nvSpPr>
        <p:spPr>
          <a:xfrm>
            <a:off x="-7690" y="-21848"/>
            <a:ext cx="12199690" cy="5791201"/>
          </a:xfrm>
          <a:custGeom>
            <a:avLst/>
            <a:gdLst>
              <a:gd name="connsiteX0" fmla="*/ 0 w 12199690"/>
              <a:gd name="connsiteY0" fmla="*/ 0 h 5791201"/>
              <a:gd name="connsiteX1" fmla="*/ 12199690 w 12199690"/>
              <a:gd name="connsiteY1" fmla="*/ 0 h 5791201"/>
              <a:gd name="connsiteX2" fmla="*/ 12199690 w 12199690"/>
              <a:gd name="connsiteY2" fmla="*/ 4351867 h 5791201"/>
              <a:gd name="connsiteX3" fmla="*/ 12199689 w 12199690"/>
              <a:gd name="connsiteY3" fmla="*/ 4351867 h 5791201"/>
              <a:gd name="connsiteX4" fmla="*/ 12199689 w 12199690"/>
              <a:gd name="connsiteY4" fmla="*/ 5791201 h 5791201"/>
              <a:gd name="connsiteX5" fmla="*/ 7692 w 12199690"/>
              <a:gd name="connsiteY5" fmla="*/ 4351867 h 5791201"/>
              <a:gd name="connsiteX6" fmla="*/ 0 w 12199690"/>
              <a:gd name="connsiteY6" fmla="*/ 4351867 h 579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9690" h="5791201">
                <a:moveTo>
                  <a:pt x="0" y="0"/>
                </a:moveTo>
                <a:lnTo>
                  <a:pt x="12199690" y="0"/>
                </a:lnTo>
                <a:lnTo>
                  <a:pt x="12199690" y="4351867"/>
                </a:lnTo>
                <a:lnTo>
                  <a:pt x="12199689" y="4351867"/>
                </a:lnTo>
                <a:lnTo>
                  <a:pt x="12199689" y="5791201"/>
                </a:lnTo>
                <a:lnTo>
                  <a:pt x="7692" y="4351867"/>
                </a:lnTo>
                <a:lnTo>
                  <a:pt x="0" y="4351867"/>
                </a:lnTo>
                <a:close/>
              </a:path>
            </a:pathLst>
          </a:cu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10000"/>
              </a:lnSpc>
            </a:pPr>
            <a:endParaRPr kumimoji="1" lang="ja-JP" altLang="en-US" spc="110" err="1">
              <a:solidFill>
                <a:sysClr val="windowText" lastClr="000000"/>
              </a:solidFill>
            </a:endParaRPr>
          </a:p>
        </p:txBody>
      </p:sp>
      <p:sp>
        <p:nvSpPr>
          <p:cNvPr id="2" name="テキスト ボックス 1">
            <a:extLst>
              <a:ext uri="{FF2B5EF4-FFF2-40B4-BE49-F238E27FC236}">
                <a16:creationId xmlns:a16="http://schemas.microsoft.com/office/drawing/2014/main" id="{6E4B648B-02D0-5EC3-97F9-B8008DFD86E4}"/>
              </a:ext>
            </a:extLst>
          </p:cNvPr>
          <p:cNvSpPr txBox="1"/>
          <p:nvPr/>
        </p:nvSpPr>
        <p:spPr>
          <a:xfrm>
            <a:off x="-241150" y="4995657"/>
            <a:ext cx="12670456" cy="2185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3500" b="1">
                <a:solidFill>
                  <a:schemeClr val="accent1">
                    <a:lumMod val="40000"/>
                    <a:lumOff val="60000"/>
                  </a:schemeClr>
                </a:solidFill>
                <a:latin typeface="Franklin Gothic Heavy" panose="020B0903020102020204" pitchFamily="34" charset="0"/>
              </a:rPr>
              <a:t>Protean Career</a:t>
            </a:r>
            <a:endParaRPr kumimoji="1" lang="ja-JP" altLang="en-US" sz="13500" b="1">
              <a:solidFill>
                <a:schemeClr val="accent1">
                  <a:lumMod val="40000"/>
                  <a:lumOff val="60000"/>
                </a:schemeClr>
              </a:solidFill>
              <a:latin typeface="Franklin Gothic Heavy" panose="020B0903020102020204" pitchFamily="34" charset="0"/>
            </a:endParaRPr>
          </a:p>
        </p:txBody>
      </p:sp>
      <p:sp>
        <p:nvSpPr>
          <p:cNvPr id="4" name="テキスト ボックス 3">
            <a:extLst>
              <a:ext uri="{FF2B5EF4-FFF2-40B4-BE49-F238E27FC236}">
                <a16:creationId xmlns:a16="http://schemas.microsoft.com/office/drawing/2014/main" id="{20976FB2-30E3-6347-6287-1B14ACBBD70A}"/>
              </a:ext>
            </a:extLst>
          </p:cNvPr>
          <p:cNvSpPr txBox="1"/>
          <p:nvPr/>
        </p:nvSpPr>
        <p:spPr>
          <a:xfrm>
            <a:off x="306376" y="795717"/>
            <a:ext cx="8465779"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kumimoji="1" lang="ja-JP" altLang="en-US" sz="2000">
                <a:solidFill>
                  <a:schemeClr val="bg1"/>
                </a:solidFill>
              </a:rPr>
              <a:t>法政大学教授／</a:t>
            </a:r>
            <a:r>
              <a:rPr kumimoji="1" lang="en-US" altLang="ja-JP" sz="2000" dirty="0">
                <a:solidFill>
                  <a:schemeClr val="bg1"/>
                </a:solidFill>
              </a:rPr>
              <a:t> </a:t>
            </a:r>
            <a:r>
              <a:rPr lang="ja-JP" altLang="en-US" sz="2000">
                <a:solidFill>
                  <a:schemeClr val="bg1"/>
                </a:solidFill>
              </a:rPr>
              <a:t>一社</a:t>
            </a:r>
            <a:r>
              <a:rPr kumimoji="1" lang="ja-JP" altLang="en-US" sz="2000">
                <a:solidFill>
                  <a:schemeClr val="bg1"/>
                </a:solidFill>
              </a:rPr>
              <a:t>）プロティアンキャリア協会代表理事　田中研之輔</a:t>
            </a:r>
          </a:p>
        </p:txBody>
      </p:sp>
      <p:sp>
        <p:nvSpPr>
          <p:cNvPr id="5" name="タイトル 1">
            <a:extLst>
              <a:ext uri="{FF2B5EF4-FFF2-40B4-BE49-F238E27FC236}">
                <a16:creationId xmlns:a16="http://schemas.microsoft.com/office/drawing/2014/main" id="{5456E73A-203A-2749-79D1-241476E36218}"/>
              </a:ext>
            </a:extLst>
          </p:cNvPr>
          <p:cNvSpPr txBox="1">
            <a:spLocks/>
          </p:cNvSpPr>
          <p:nvPr/>
        </p:nvSpPr>
        <p:spPr>
          <a:xfrm>
            <a:off x="145473" y="2396592"/>
            <a:ext cx="11617036" cy="499007"/>
          </a:xfrm>
          <a:prstGeom prst="rect">
            <a:avLst/>
          </a:prstGeom>
        </p:spPr>
        <p:txBody>
          <a:bodyPr/>
          <a:lstStyle>
            <a:lvl1pPr algn="l" defTabSz="844104" rtl="0" eaLnBrk="1" latinLnBrk="0" hangingPunct="1">
              <a:lnSpc>
                <a:spcPct val="90000"/>
              </a:lnSpc>
              <a:spcBef>
                <a:spcPct val="0"/>
              </a:spcBef>
              <a:buNone/>
              <a:defRPr kumimoji="1" sz="4063" kern="1200">
                <a:solidFill>
                  <a:schemeClr val="tx1"/>
                </a:solidFill>
                <a:latin typeface="+mj-lt"/>
                <a:ea typeface="+mj-ea"/>
                <a:cs typeface="+mj-cs"/>
              </a:defRPr>
            </a:lvl1pPr>
          </a:lstStyle>
          <a:p>
            <a:pPr algn="ctr" defTabSz="484862">
              <a:spcBef>
                <a:spcPts val="0"/>
              </a:spcBef>
              <a:defRPr/>
            </a:pPr>
            <a:r>
              <a:rPr lang="ja-JP" altLang="en-US" sz="4000" b="1">
                <a:solidFill>
                  <a:schemeClr val="bg2"/>
                </a:solidFill>
                <a:latin typeface="+mj-ea"/>
              </a:rPr>
              <a:t>個人と組織が成長し続ける自律的キャリアの勘所</a:t>
            </a:r>
            <a:br>
              <a:rPr lang="ja-JP" altLang="en-US" sz="3600" b="1">
                <a:solidFill>
                  <a:schemeClr val="bg2"/>
                </a:solidFill>
                <a:latin typeface="+mj-ea"/>
              </a:rPr>
            </a:br>
            <a:r>
              <a:rPr lang="ja-JP" altLang="en-US" sz="3600" b="1">
                <a:solidFill>
                  <a:schemeClr val="bg2"/>
                </a:solidFill>
                <a:latin typeface="+mj-ea"/>
              </a:rPr>
              <a:t>ー最先端のプロティアンキャリア知見よりー</a:t>
            </a:r>
            <a:endParaRPr lang="ja-JP" altLang="en-US" sz="3600" b="1" dirty="0">
              <a:solidFill>
                <a:schemeClr val="bg2"/>
              </a:solidFill>
              <a:latin typeface="+mj-ea"/>
              <a:cs typeface="Meiryo UI" panose="020B0604030504040204" pitchFamily="50" charset="-128"/>
            </a:endParaRPr>
          </a:p>
        </p:txBody>
      </p:sp>
    </p:spTree>
    <p:extLst>
      <p:ext uri="{BB962C8B-B14F-4D97-AF65-F5344CB8AC3E}">
        <p14:creationId xmlns:p14="http://schemas.microsoft.com/office/powerpoint/2010/main" val="303618391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AD7F84-3D9C-142B-8BB5-79DD5D731D2B}"/>
              </a:ext>
            </a:extLst>
          </p:cNvPr>
          <p:cNvSpPr>
            <a:spLocks noGrp="1"/>
          </p:cNvSpPr>
          <p:nvPr>
            <p:ph type="ctrTitle"/>
          </p:nvPr>
        </p:nvSpPr>
        <p:spPr/>
        <p:txBody>
          <a:bodyPr/>
          <a:lstStyle/>
          <a:p>
            <a:r>
              <a:rPr kumimoji="1" lang="ja-JP" altLang="en-US"/>
              <a:t>人的資本経営</a:t>
            </a:r>
            <a:r>
              <a:rPr kumimoji="1" lang="en-US" altLang="ja-JP" dirty="0"/>
              <a:t>2025:   AI</a:t>
            </a:r>
            <a:r>
              <a:rPr kumimoji="1" lang="ja-JP" altLang="en-US"/>
              <a:t>連動型のキャリア開発データの分析と</a:t>
            </a:r>
            <a:r>
              <a:rPr lang="ja-JP" altLang="en-US">
                <a:highlight>
                  <a:srgbClr val="FFFF00"/>
                </a:highlight>
              </a:rPr>
              <a:t>キャリアワークアウト</a:t>
            </a:r>
            <a:endParaRPr kumimoji="1" lang="ja-JP" altLang="en-US">
              <a:highlight>
                <a:srgbClr val="FFFF00"/>
              </a:highlight>
            </a:endParaRPr>
          </a:p>
        </p:txBody>
      </p:sp>
      <p:sp>
        <p:nvSpPr>
          <p:cNvPr id="3" name="スライド番号プレースホルダー 2">
            <a:extLst>
              <a:ext uri="{FF2B5EF4-FFF2-40B4-BE49-F238E27FC236}">
                <a16:creationId xmlns:a16="http://schemas.microsoft.com/office/drawing/2014/main" id="{9ECC7248-F31E-6129-AFF8-DBCD598D9894}"/>
              </a:ext>
            </a:extLst>
          </p:cNvPr>
          <p:cNvSpPr>
            <a:spLocks noGrp="1"/>
          </p:cNvSpPr>
          <p:nvPr>
            <p:ph type="sldNum" sz="quarter" idx="12"/>
          </p:nvPr>
        </p:nvSpPr>
        <p:spPr/>
        <p:txBody>
          <a:bodyPr/>
          <a:lstStyle/>
          <a:p>
            <a:pPr>
              <a:spcBef>
                <a:spcPts val="923"/>
              </a:spcBef>
            </a:pPr>
            <a:fld id="{1078327F-5097-724B-AA59-0491935CF1F4}" type="slidenum">
              <a:rPr lang="en-US" altLang="ja-JP" smtClean="0"/>
              <a:pPr>
                <a:spcBef>
                  <a:spcPts val="923"/>
                </a:spcBef>
              </a:pPr>
              <a:t>10</a:t>
            </a:fld>
            <a:endParaRPr lang="ja-JP" altLang="en-US"/>
          </a:p>
        </p:txBody>
      </p:sp>
      <p:pic>
        <p:nvPicPr>
          <p:cNvPr id="9" name="図 8">
            <a:extLst>
              <a:ext uri="{FF2B5EF4-FFF2-40B4-BE49-F238E27FC236}">
                <a16:creationId xmlns:a16="http://schemas.microsoft.com/office/drawing/2014/main" id="{06534698-EE43-3FC8-C0AF-ACB23D78F9A2}"/>
              </a:ext>
            </a:extLst>
          </p:cNvPr>
          <p:cNvPicPr>
            <a:picLocks noChangeAspect="1"/>
          </p:cNvPicPr>
          <p:nvPr/>
        </p:nvPicPr>
        <p:blipFill>
          <a:blip r:embed="rId2"/>
          <a:stretch>
            <a:fillRect/>
          </a:stretch>
        </p:blipFill>
        <p:spPr>
          <a:xfrm>
            <a:off x="1160203" y="1366345"/>
            <a:ext cx="9871594" cy="5044965"/>
          </a:xfrm>
          <a:prstGeom prst="rect">
            <a:avLst/>
          </a:prstGeom>
        </p:spPr>
      </p:pic>
    </p:spTree>
    <p:extLst>
      <p:ext uri="{BB962C8B-B14F-4D97-AF65-F5344CB8AC3E}">
        <p14:creationId xmlns:p14="http://schemas.microsoft.com/office/powerpoint/2010/main" val="125182471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438A06-DE24-2AA1-9020-D306374A1E61}"/>
              </a:ext>
            </a:extLst>
          </p:cNvPr>
          <p:cNvSpPr>
            <a:spLocks noGrp="1"/>
          </p:cNvSpPr>
          <p:nvPr>
            <p:ph type="ctrTitle"/>
          </p:nvPr>
        </p:nvSpPr>
        <p:spPr>
          <a:xfrm>
            <a:off x="699563" y="558817"/>
            <a:ext cx="9390232" cy="371053"/>
          </a:xfrm>
        </p:spPr>
        <p:txBody>
          <a:bodyPr/>
          <a:lstStyle/>
          <a:p>
            <a:r>
              <a:rPr kumimoji="1" lang="ja-JP" altLang="en-US" sz="2000"/>
              <a:t>キャリア形成に関する歴史的変遷</a:t>
            </a:r>
          </a:p>
        </p:txBody>
      </p:sp>
      <p:sp>
        <p:nvSpPr>
          <p:cNvPr id="4" name="スライド番号プレースホルダー 3">
            <a:extLst>
              <a:ext uri="{FF2B5EF4-FFF2-40B4-BE49-F238E27FC236}">
                <a16:creationId xmlns:a16="http://schemas.microsoft.com/office/drawing/2014/main" id="{9F48945D-7BE0-70AD-14C3-F285CD1B1A9A}"/>
              </a:ext>
            </a:extLst>
          </p:cNvPr>
          <p:cNvSpPr>
            <a:spLocks noGrp="1"/>
          </p:cNvSpPr>
          <p:nvPr>
            <p:ph type="sldNum" sz="quarter" idx="12"/>
          </p:nvPr>
        </p:nvSpPr>
        <p:spPr/>
        <p:txBody>
          <a:bodyPr/>
          <a:lstStyle/>
          <a:p>
            <a:pPr>
              <a:spcBef>
                <a:spcPts val="923"/>
              </a:spcBef>
            </a:pPr>
            <a:fld id="{1078327F-5097-724B-AA59-0491935CF1F4}" type="slidenum">
              <a:rPr lang="en-US" altLang="ja-JP" smtClean="0"/>
              <a:pPr>
                <a:spcBef>
                  <a:spcPts val="923"/>
                </a:spcBef>
              </a:pPr>
              <a:t>11</a:t>
            </a:fld>
            <a:endParaRPr lang="ja-JP" altLang="en-US"/>
          </a:p>
        </p:txBody>
      </p:sp>
      <p:graphicFrame>
        <p:nvGraphicFramePr>
          <p:cNvPr id="5" name="表 4">
            <a:extLst>
              <a:ext uri="{FF2B5EF4-FFF2-40B4-BE49-F238E27FC236}">
                <a16:creationId xmlns:a16="http://schemas.microsoft.com/office/drawing/2014/main" id="{3150EFE8-D160-8C52-410F-248B7BD3C859}"/>
              </a:ext>
            </a:extLst>
          </p:cNvPr>
          <p:cNvGraphicFramePr>
            <a:graphicFrameLocks noGrp="1"/>
          </p:cNvGraphicFramePr>
          <p:nvPr/>
        </p:nvGraphicFramePr>
        <p:xfrm>
          <a:off x="699563" y="1557338"/>
          <a:ext cx="10792875" cy="4896000"/>
        </p:xfrm>
        <a:graphic>
          <a:graphicData uri="http://schemas.openxmlformats.org/drawingml/2006/table">
            <a:tbl>
              <a:tblPr firstRow="1" firstCol="1" bandRow="1">
                <a:tableStyleId>{5940675A-B579-460E-94D1-54222C63F5DA}</a:tableStyleId>
              </a:tblPr>
              <a:tblGrid>
                <a:gridCol w="1368000">
                  <a:extLst>
                    <a:ext uri="{9D8B030D-6E8A-4147-A177-3AD203B41FA5}">
                      <a16:colId xmlns:a16="http://schemas.microsoft.com/office/drawing/2014/main" val="3223969856"/>
                    </a:ext>
                  </a:extLst>
                </a:gridCol>
                <a:gridCol w="3141625">
                  <a:extLst>
                    <a:ext uri="{9D8B030D-6E8A-4147-A177-3AD203B41FA5}">
                      <a16:colId xmlns:a16="http://schemas.microsoft.com/office/drawing/2014/main" val="660013997"/>
                    </a:ext>
                  </a:extLst>
                </a:gridCol>
                <a:gridCol w="3141625">
                  <a:extLst>
                    <a:ext uri="{9D8B030D-6E8A-4147-A177-3AD203B41FA5}">
                      <a16:colId xmlns:a16="http://schemas.microsoft.com/office/drawing/2014/main" val="1265504125"/>
                    </a:ext>
                  </a:extLst>
                </a:gridCol>
                <a:gridCol w="3141625">
                  <a:extLst>
                    <a:ext uri="{9D8B030D-6E8A-4147-A177-3AD203B41FA5}">
                      <a16:colId xmlns:a16="http://schemas.microsoft.com/office/drawing/2014/main" val="169344801"/>
                    </a:ext>
                  </a:extLst>
                </a:gridCol>
              </a:tblGrid>
              <a:tr h="612000">
                <a:tc>
                  <a:txBody>
                    <a:bodyPr/>
                    <a:lstStyle/>
                    <a:p>
                      <a:pPr algn="ctr"/>
                      <a:r>
                        <a:rPr lang="ja-JP" altLang="en-US" sz="1800" b="1" i="0" kern="100">
                          <a:solidFill>
                            <a:schemeClr val="bg1"/>
                          </a:solidFill>
                          <a:effectLst/>
                          <a:latin typeface="+mn-ea"/>
                          <a:ea typeface="+mn-ea"/>
                          <a:cs typeface="Times New Roman" panose="02020603050405020304" pitchFamily="18" charset="0"/>
                        </a:rPr>
                        <a:t>時代</a:t>
                      </a:r>
                      <a:endParaRPr lang="ja-JP" sz="1800" b="1" i="0" kern="100">
                        <a:solidFill>
                          <a:schemeClr val="bg1"/>
                        </a:solidFill>
                        <a:effectLst/>
                        <a:latin typeface="+mn-ea"/>
                        <a:ea typeface="+mn-ea"/>
                        <a:cs typeface="Times New Roman" panose="02020603050405020304" pitchFamily="18" charset="0"/>
                      </a:endParaRP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a:txBody>
                    <a:bodyPr/>
                    <a:lstStyle/>
                    <a:p>
                      <a:pPr algn="ctr"/>
                      <a:r>
                        <a:rPr lang="ja-JP" altLang="en-US" sz="1800" b="1" i="0" kern="100">
                          <a:solidFill>
                            <a:schemeClr val="bg1"/>
                          </a:solidFill>
                          <a:effectLst/>
                          <a:latin typeface="+mn-ea"/>
                          <a:ea typeface="+mn-ea"/>
                          <a:cs typeface="Times New Roman" panose="02020603050405020304" pitchFamily="18" charset="0"/>
                        </a:rPr>
                        <a:t>昭和</a:t>
                      </a:r>
                      <a:endParaRPr lang="ja-JP" sz="1800" b="1" i="0" kern="100">
                        <a:solidFill>
                          <a:schemeClr val="bg1"/>
                        </a:solidFill>
                        <a:effectLst/>
                        <a:latin typeface="+mn-ea"/>
                        <a:ea typeface="+mn-ea"/>
                        <a:cs typeface="Times New Roman" panose="02020603050405020304" pitchFamily="18" charset="0"/>
                      </a:endParaRPr>
                    </a:p>
                  </a:txBody>
                  <a:tcPr marL="216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a:txBody>
                    <a:bodyPr/>
                    <a:lstStyle/>
                    <a:p>
                      <a:pPr algn="ctr"/>
                      <a:r>
                        <a:rPr lang="ja-JP" altLang="en-US" sz="1800" b="1" i="0" kern="100">
                          <a:solidFill>
                            <a:schemeClr val="bg1"/>
                          </a:solidFill>
                          <a:effectLst/>
                          <a:latin typeface="+mn-ea"/>
                          <a:ea typeface="+mn-ea"/>
                          <a:cs typeface="Times New Roman" panose="02020603050405020304" pitchFamily="18" charset="0"/>
                        </a:rPr>
                        <a:t>平成</a:t>
                      </a:r>
                      <a:endParaRPr lang="ja-JP" sz="1800" b="1" i="0" kern="100">
                        <a:solidFill>
                          <a:schemeClr val="bg1"/>
                        </a:solidFill>
                        <a:effectLst/>
                        <a:latin typeface="+mn-ea"/>
                        <a:ea typeface="+mn-ea"/>
                        <a:cs typeface="Times New Roman" panose="02020603050405020304" pitchFamily="18" charset="0"/>
                      </a:endParaRPr>
                    </a:p>
                  </a:txBody>
                  <a:tcPr marL="216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a:txBody>
                    <a:bodyPr/>
                    <a:lstStyle/>
                    <a:p>
                      <a:pPr algn="ctr"/>
                      <a:r>
                        <a:rPr lang="ja-JP" altLang="en-US" sz="1800" b="1" i="0" kern="100">
                          <a:solidFill>
                            <a:schemeClr val="bg1"/>
                          </a:solidFill>
                          <a:effectLst/>
                          <a:latin typeface="+mn-ea"/>
                          <a:ea typeface="+mn-ea"/>
                          <a:cs typeface="Times New Roman" panose="02020603050405020304" pitchFamily="18" charset="0"/>
                        </a:rPr>
                        <a:t>令和</a:t>
                      </a: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26269760"/>
                  </a:ext>
                </a:extLst>
              </a:tr>
              <a:tr h="612000">
                <a:tc>
                  <a:txBody>
                    <a:bodyPr/>
                    <a:lstStyle/>
                    <a:p>
                      <a:pPr algn="ctr"/>
                      <a:r>
                        <a:rPr lang="en-US" altLang="ja-JP" sz="1600" b="1" i="0" kern="100">
                          <a:effectLst/>
                          <a:latin typeface="+mn-ea"/>
                          <a:ea typeface="+mn-ea"/>
                          <a:cs typeface="Times New Roman" panose="02020603050405020304" pitchFamily="18" charset="0"/>
                        </a:rPr>
                        <a:t>HR</a:t>
                      </a:r>
                      <a:r>
                        <a:rPr lang="ja-JP" altLang="en-US" sz="1600" b="1" i="0" kern="100">
                          <a:effectLst/>
                          <a:latin typeface="+mn-ea"/>
                          <a:ea typeface="+mn-ea"/>
                          <a:cs typeface="Times New Roman" panose="02020603050405020304" pitchFamily="18" charset="0"/>
                        </a:rPr>
                        <a:t>変遷</a:t>
                      </a:r>
                      <a:endParaRPr lang="en-US" altLang="ja-JP" sz="1600" b="1" i="0" kern="100">
                        <a:effectLst/>
                        <a:latin typeface="+mn-ea"/>
                        <a:ea typeface="+mn-ea"/>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ja-JP" altLang="en-US" sz="1600" b="1" i="0" kern="100">
                          <a:effectLst/>
                          <a:latin typeface="+mn-ea"/>
                          <a:ea typeface="+mn-ea"/>
                          <a:cs typeface="Times New Roman" panose="02020603050405020304" pitchFamily="18" charset="0"/>
                        </a:rPr>
                        <a:t>人的資源</a:t>
                      </a:r>
                      <a:endParaRPr lang="ja-JP" sz="1600" b="1" i="0" kern="100">
                        <a:effectLst/>
                        <a:latin typeface="+mn-ea"/>
                        <a:ea typeface="+mn-ea"/>
                        <a:cs typeface="Times New Roman" panose="02020603050405020304" pitchFamily="18" charset="0"/>
                      </a:endParaRPr>
                    </a:p>
                  </a:txBody>
                  <a:tcPr marL="21600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ja-JP" altLang="en-US" sz="1600" b="1" i="0" kern="100">
                          <a:effectLst/>
                          <a:latin typeface="+mn-ea"/>
                          <a:ea typeface="+mn-ea"/>
                          <a:cs typeface="Times New Roman" panose="02020603050405020304" pitchFamily="18" charset="0"/>
                        </a:rPr>
                        <a:t>戦略的人的資源</a:t>
                      </a:r>
                      <a:endParaRPr lang="ja-JP" sz="1600" b="1" i="0" kern="100">
                        <a:effectLst/>
                        <a:latin typeface="+mn-ea"/>
                        <a:ea typeface="+mn-ea"/>
                        <a:cs typeface="Times New Roman" panose="02020603050405020304" pitchFamily="18" charset="0"/>
                      </a:endParaRPr>
                    </a:p>
                  </a:txBody>
                  <a:tcPr marL="21600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ja-JP" altLang="en-US" sz="1600" b="1" i="0" kern="100">
                          <a:solidFill>
                            <a:srgbClr val="AD2929"/>
                          </a:solidFill>
                          <a:effectLst/>
                          <a:latin typeface="+mn-ea"/>
                          <a:ea typeface="+mn-ea"/>
                          <a:cs typeface="Times New Roman" panose="02020603050405020304" pitchFamily="18" charset="0"/>
                        </a:rPr>
                        <a:t>人的資本</a:t>
                      </a:r>
                      <a:endParaRPr lang="ja-JP" sz="1600" b="1" i="0" kern="100">
                        <a:solidFill>
                          <a:srgbClr val="AD2929"/>
                        </a:solidFill>
                        <a:effectLst/>
                        <a:latin typeface="+mn-ea"/>
                        <a:ea typeface="+mn-ea"/>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17293650"/>
                  </a:ext>
                </a:extLst>
              </a:tr>
              <a:tr h="612000">
                <a:tc>
                  <a:txBody>
                    <a:bodyPr/>
                    <a:lstStyle/>
                    <a:p>
                      <a:pPr algn="ctr"/>
                      <a:r>
                        <a:rPr lang="ja-JP" altLang="en-US" sz="1600" b="1" i="0" kern="100">
                          <a:effectLst/>
                          <a:latin typeface="+mn-ea"/>
                          <a:ea typeface="+mn-ea"/>
                          <a:cs typeface="Times New Roman" panose="02020603050405020304" pitchFamily="18" charset="0"/>
                        </a:rPr>
                        <a:t>理論</a:t>
                      </a:r>
                      <a:endParaRPr lang="ja-JP" sz="1600" b="1" i="0" kern="100">
                        <a:effectLst/>
                        <a:latin typeface="+mn-ea"/>
                        <a:ea typeface="+mn-ea"/>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ja-JP" altLang="en-US" sz="1600" b="1" i="0" kern="100">
                          <a:effectLst/>
                          <a:latin typeface="+mn-ea"/>
                          <a:ea typeface="+mn-ea"/>
                          <a:cs typeface="Times New Roman" panose="02020603050405020304" pitchFamily="18" charset="0"/>
                        </a:rPr>
                        <a:t>伝統的キャリア</a:t>
                      </a:r>
                      <a:endParaRPr lang="ja-JP" sz="1600" b="1" i="0" kern="100">
                        <a:effectLst/>
                        <a:latin typeface="+mn-ea"/>
                        <a:ea typeface="+mn-ea"/>
                        <a:cs typeface="Times New Roman" panose="02020603050405020304" pitchFamily="18" charset="0"/>
                      </a:endParaRPr>
                    </a:p>
                  </a:txBody>
                  <a:tcPr marL="21600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ja-JP" altLang="en-US" sz="1600" b="1" i="0" kern="100">
                          <a:effectLst/>
                          <a:latin typeface="+mn-ea"/>
                          <a:ea typeface="+mn-ea"/>
                          <a:cs typeface="Times New Roman" panose="02020603050405020304" pitchFamily="18" charset="0"/>
                        </a:rPr>
                        <a:t>キャリア</a:t>
                      </a:r>
                      <a:endParaRPr lang="ja-JP" sz="1600" b="1" i="0" kern="100">
                        <a:effectLst/>
                        <a:latin typeface="+mn-ea"/>
                        <a:ea typeface="+mn-ea"/>
                        <a:cs typeface="Times New Roman" panose="02020603050405020304" pitchFamily="18" charset="0"/>
                      </a:endParaRPr>
                    </a:p>
                  </a:txBody>
                  <a:tcPr marL="21600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ja-JP" altLang="en-US" sz="1600" b="1" i="0" kern="100">
                          <a:effectLst/>
                          <a:latin typeface="+mn-ea"/>
                          <a:ea typeface="+mn-ea"/>
                          <a:cs typeface="Times New Roman" panose="02020603050405020304" pitchFamily="18" charset="0"/>
                        </a:rPr>
                        <a:t>ニューキャリア</a:t>
                      </a:r>
                      <a:endParaRPr lang="ja-JP" sz="1600" b="1" i="0" kern="100">
                        <a:effectLst/>
                        <a:latin typeface="+mn-ea"/>
                        <a:ea typeface="+mn-ea"/>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28847369"/>
                  </a:ext>
                </a:extLst>
              </a:tr>
              <a:tr h="612000">
                <a:tc>
                  <a:txBody>
                    <a:bodyPr/>
                    <a:lstStyle/>
                    <a:p>
                      <a:pPr algn="ctr"/>
                      <a:r>
                        <a:rPr lang="ja-JP" altLang="en-US" sz="1600" b="1" i="0" kern="100">
                          <a:effectLst/>
                          <a:latin typeface="+mn-ea"/>
                          <a:ea typeface="+mn-ea"/>
                          <a:cs typeface="Times New Roman" panose="02020603050405020304" pitchFamily="18" charset="0"/>
                        </a:rPr>
                        <a:t>主体</a:t>
                      </a:r>
                      <a:endParaRPr lang="ja-JP" sz="1600" b="1" i="0" kern="100">
                        <a:effectLst/>
                        <a:latin typeface="+mn-ea"/>
                        <a:ea typeface="+mn-ea"/>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ja-JP" altLang="en-US" sz="1600" b="1" i="0" kern="100">
                          <a:effectLst/>
                          <a:latin typeface="+mn-ea"/>
                          <a:ea typeface="+mn-ea"/>
                          <a:cs typeface="Times New Roman" panose="02020603050405020304" pitchFamily="18" charset="0"/>
                        </a:rPr>
                        <a:t>組織</a:t>
                      </a:r>
                      <a:endParaRPr lang="en-US" altLang="ja-JP" sz="1600" b="1" i="0" kern="100">
                        <a:effectLst/>
                        <a:latin typeface="+mn-ea"/>
                        <a:ea typeface="+mn-ea"/>
                        <a:cs typeface="Times New Roman" panose="02020603050405020304" pitchFamily="18" charset="0"/>
                      </a:endParaRPr>
                    </a:p>
                    <a:p>
                      <a:pPr algn="ctr"/>
                      <a:r>
                        <a:rPr lang="ja-JP" altLang="en-US" sz="1600" b="0" i="0" kern="100">
                          <a:effectLst/>
                          <a:latin typeface="+mn-ea"/>
                          <a:ea typeface="+mn-ea"/>
                          <a:cs typeface="Times New Roman" panose="02020603050405020304" pitchFamily="18" charset="0"/>
                        </a:rPr>
                        <a:t>（</a:t>
                      </a:r>
                      <a:r>
                        <a:rPr lang="en-US" altLang="ja-JP" sz="1600" b="0" i="0" kern="100">
                          <a:effectLst/>
                          <a:latin typeface="+mn-ea"/>
                          <a:ea typeface="+mn-ea"/>
                          <a:cs typeface="Times New Roman" panose="02020603050405020304" pitchFamily="18" charset="0"/>
                        </a:rPr>
                        <a:t>Organizational</a:t>
                      </a:r>
                      <a:r>
                        <a:rPr lang="ja-JP" altLang="en-US" sz="1600" b="0" i="0" kern="100">
                          <a:effectLst/>
                          <a:latin typeface="+mn-ea"/>
                          <a:ea typeface="+mn-ea"/>
                          <a:cs typeface="Times New Roman" panose="02020603050405020304" pitchFamily="18" charset="0"/>
                        </a:rPr>
                        <a:t>）</a:t>
                      </a:r>
                      <a:endParaRPr lang="ja-JP" sz="1600" b="0" i="0" kern="100">
                        <a:effectLst/>
                        <a:latin typeface="+mn-ea"/>
                        <a:ea typeface="+mn-ea"/>
                        <a:cs typeface="Times New Roman" panose="02020603050405020304" pitchFamily="18" charset="0"/>
                      </a:endParaRPr>
                    </a:p>
                  </a:txBody>
                  <a:tcPr marL="21600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ja-JP" altLang="en-US" sz="1600" b="1" i="0" kern="100">
                          <a:effectLst/>
                          <a:latin typeface="+mn-ea"/>
                          <a:ea typeface="+mn-ea"/>
                          <a:cs typeface="Times New Roman" panose="02020603050405020304" pitchFamily="18" charset="0"/>
                        </a:rPr>
                        <a:t>個人</a:t>
                      </a:r>
                      <a:endParaRPr lang="en-US" altLang="ja-JP" sz="1600" b="1" i="0" kern="100" dirty="0">
                        <a:effectLst/>
                        <a:latin typeface="+mn-ea"/>
                        <a:ea typeface="+mn-ea"/>
                        <a:cs typeface="Times New Roman" panose="02020603050405020304" pitchFamily="18" charset="0"/>
                      </a:endParaRPr>
                    </a:p>
                    <a:p>
                      <a:pPr algn="ctr"/>
                      <a:r>
                        <a:rPr lang="ja-JP" altLang="en-US" sz="1600" b="0" i="0" kern="100">
                          <a:effectLst/>
                          <a:latin typeface="+mn-ea"/>
                          <a:ea typeface="+mn-ea"/>
                          <a:cs typeface="Times New Roman" panose="02020603050405020304" pitchFamily="18" charset="0"/>
                        </a:rPr>
                        <a:t>（</a:t>
                      </a:r>
                      <a:r>
                        <a:rPr lang="en-US" altLang="ja-JP" sz="1600" b="0" i="0" kern="100" dirty="0">
                          <a:effectLst/>
                          <a:latin typeface="+mn-ea"/>
                          <a:ea typeface="+mn-ea"/>
                          <a:cs typeface="Times New Roman" panose="02020603050405020304" pitchFamily="18" charset="0"/>
                        </a:rPr>
                        <a:t>Individual</a:t>
                      </a:r>
                      <a:r>
                        <a:rPr lang="ja-JP" altLang="en-US" sz="1600" b="0" i="0" kern="100">
                          <a:effectLst/>
                          <a:latin typeface="+mn-ea"/>
                          <a:ea typeface="+mn-ea"/>
                          <a:cs typeface="Times New Roman" panose="02020603050405020304" pitchFamily="18" charset="0"/>
                        </a:rPr>
                        <a:t>）</a:t>
                      </a:r>
                      <a:endParaRPr lang="ja-JP" sz="1600" b="0" i="0" kern="100">
                        <a:effectLst/>
                        <a:latin typeface="+mn-ea"/>
                        <a:ea typeface="+mn-ea"/>
                        <a:cs typeface="Times New Roman" panose="02020603050405020304" pitchFamily="18" charset="0"/>
                      </a:endParaRPr>
                    </a:p>
                  </a:txBody>
                  <a:tcPr marL="21600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ja-JP" altLang="en-US" sz="1600" b="1" i="0" kern="100">
                          <a:effectLst/>
                          <a:latin typeface="+mn-ea"/>
                          <a:ea typeface="+mn-ea"/>
                          <a:cs typeface="Times New Roman" panose="02020603050405020304" pitchFamily="18" charset="0"/>
                        </a:rPr>
                        <a:t>行為者</a:t>
                      </a:r>
                      <a:endParaRPr lang="en-US" altLang="ja-JP" sz="1600" b="1" i="0" kern="100" dirty="0">
                        <a:effectLst/>
                        <a:latin typeface="+mn-ea"/>
                        <a:ea typeface="+mn-ea"/>
                        <a:cs typeface="Times New Roman" panose="02020603050405020304" pitchFamily="18" charset="0"/>
                      </a:endParaRPr>
                    </a:p>
                    <a:p>
                      <a:pPr algn="ctr"/>
                      <a:r>
                        <a:rPr lang="ja-JP" altLang="en-US" sz="1600" b="0" i="0" kern="100">
                          <a:effectLst/>
                          <a:latin typeface="+mn-ea"/>
                          <a:ea typeface="+mn-ea"/>
                          <a:cs typeface="Times New Roman" panose="02020603050405020304" pitchFamily="18" charset="0"/>
                        </a:rPr>
                        <a:t>（</a:t>
                      </a:r>
                      <a:r>
                        <a:rPr lang="en-US" altLang="ja-JP" sz="1600" b="0" i="0" kern="100" dirty="0">
                          <a:effectLst/>
                          <a:latin typeface="+mn-ea"/>
                          <a:ea typeface="+mn-ea"/>
                          <a:cs typeface="Times New Roman" panose="02020603050405020304" pitchFamily="18" charset="0"/>
                        </a:rPr>
                        <a:t>Protean</a:t>
                      </a:r>
                      <a:r>
                        <a:rPr lang="ja-JP" altLang="en-US" sz="1600" b="0" i="0" kern="100">
                          <a:effectLst/>
                          <a:latin typeface="+mn-ea"/>
                          <a:ea typeface="+mn-ea"/>
                          <a:cs typeface="Times New Roman" panose="02020603050405020304" pitchFamily="18" charset="0"/>
                        </a:rPr>
                        <a:t>）</a:t>
                      </a:r>
                      <a:endParaRPr lang="ja-JP" sz="1600" b="0" i="0" kern="100">
                        <a:effectLst/>
                        <a:latin typeface="+mn-ea"/>
                        <a:ea typeface="+mn-ea"/>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70188566"/>
                  </a:ext>
                </a:extLst>
              </a:tr>
              <a:tr h="612000">
                <a:tc>
                  <a:txBody>
                    <a:bodyPr/>
                    <a:lstStyle/>
                    <a:p>
                      <a:pPr algn="ctr"/>
                      <a:r>
                        <a:rPr lang="ja-JP" altLang="en-US" sz="1600" b="1" i="0" kern="100">
                          <a:effectLst/>
                          <a:latin typeface="+mn-ea"/>
                          <a:ea typeface="+mn-ea"/>
                          <a:cs typeface="Times New Roman" panose="02020603050405020304" pitchFamily="18" charset="0"/>
                        </a:rPr>
                        <a:t>キャリア</a:t>
                      </a:r>
                      <a:endParaRPr lang="ja-JP" sz="1600" b="1" i="0" kern="100">
                        <a:effectLst/>
                        <a:latin typeface="+mn-ea"/>
                        <a:ea typeface="+mn-ea"/>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ja-JP" altLang="en-US" sz="1400" b="1" i="0" kern="100">
                          <a:effectLst/>
                          <a:latin typeface="+mn-ea"/>
                          <a:ea typeface="+mn-ea"/>
                          <a:cs typeface="Times New Roman" panose="02020603050405020304" pitchFamily="18" charset="0"/>
                        </a:rPr>
                        <a:t>組織内キャリア</a:t>
                      </a:r>
                      <a:endParaRPr lang="ja-JP" sz="1400" b="1" i="0" kern="100">
                        <a:effectLst/>
                        <a:latin typeface="+mn-ea"/>
                        <a:ea typeface="+mn-ea"/>
                        <a:cs typeface="Times New Roman" panose="02020603050405020304" pitchFamily="18" charset="0"/>
                      </a:endParaRPr>
                    </a:p>
                  </a:txBody>
                  <a:tcPr marL="21600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ja-JP" altLang="en-US" sz="1400" b="1" i="0" kern="100">
                          <a:effectLst/>
                          <a:latin typeface="+mn-ea"/>
                          <a:ea typeface="+mn-ea"/>
                          <a:cs typeface="Times New Roman" panose="02020603050405020304" pitchFamily="18" charset="0"/>
                        </a:rPr>
                        <a:t>組織内＋外キャリア</a:t>
                      </a:r>
                      <a:endParaRPr lang="ja-JP" sz="1400" b="1" i="0" kern="100">
                        <a:effectLst/>
                        <a:latin typeface="+mn-ea"/>
                        <a:ea typeface="+mn-ea"/>
                        <a:cs typeface="Times New Roman" panose="02020603050405020304" pitchFamily="18" charset="0"/>
                      </a:endParaRPr>
                    </a:p>
                  </a:txBody>
                  <a:tcPr marL="21600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ja-JP" altLang="en-US" sz="1400" b="1" i="0" kern="100">
                          <a:solidFill>
                            <a:schemeClr val="accent1"/>
                          </a:solidFill>
                          <a:effectLst/>
                          <a:latin typeface="+mn-ea"/>
                          <a:ea typeface="+mn-ea"/>
                          <a:cs typeface="Times New Roman" panose="02020603050405020304" pitchFamily="18" charset="0"/>
                        </a:rPr>
                        <a:t>組織内</a:t>
                      </a:r>
                      <a:r>
                        <a:rPr lang="en-US" altLang="ja-JP" sz="1400" b="1" i="0" kern="100" dirty="0">
                          <a:solidFill>
                            <a:schemeClr val="accent1"/>
                          </a:solidFill>
                          <a:effectLst/>
                          <a:latin typeface="+mn-ea"/>
                          <a:ea typeface="+mn-ea"/>
                          <a:cs typeface="Times New Roman" panose="02020603050405020304" pitchFamily="18" charset="0"/>
                        </a:rPr>
                        <a:t>×</a:t>
                      </a:r>
                      <a:r>
                        <a:rPr lang="ja-JP" altLang="en-US" sz="1400" b="1" i="0" kern="100">
                          <a:solidFill>
                            <a:schemeClr val="accent1"/>
                          </a:solidFill>
                          <a:effectLst/>
                          <a:latin typeface="+mn-ea"/>
                          <a:ea typeface="+mn-ea"/>
                          <a:cs typeface="Times New Roman" panose="02020603050405020304" pitchFamily="18" charset="0"/>
                        </a:rPr>
                        <a:t>外キャリアオーナーシップ</a:t>
                      </a:r>
                      <a:endParaRPr lang="ja-JP" sz="1400" b="1" i="0" kern="100">
                        <a:solidFill>
                          <a:schemeClr val="accent1"/>
                        </a:solidFill>
                        <a:effectLst/>
                        <a:latin typeface="+mn-ea"/>
                        <a:ea typeface="+mn-ea"/>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03300212"/>
                  </a:ext>
                </a:extLst>
              </a:tr>
              <a:tr h="612000">
                <a:tc>
                  <a:txBody>
                    <a:bodyPr/>
                    <a:lstStyle/>
                    <a:p>
                      <a:pPr algn="ctr"/>
                      <a:r>
                        <a:rPr lang="ja-JP" altLang="en-US" sz="1600" b="1" i="0" kern="100">
                          <a:effectLst/>
                          <a:latin typeface="+mn-ea"/>
                          <a:ea typeface="+mn-ea"/>
                          <a:cs typeface="Times New Roman" panose="02020603050405020304" pitchFamily="18" charset="0"/>
                        </a:rPr>
                        <a:t>理論枠組み</a:t>
                      </a:r>
                      <a:endParaRPr lang="ja-JP" sz="1600" b="1" i="0" kern="100">
                        <a:effectLst/>
                        <a:latin typeface="+mn-ea"/>
                        <a:ea typeface="+mn-ea"/>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ja-JP" altLang="en-US" sz="1600" b="1" i="0" kern="100">
                          <a:effectLst/>
                          <a:latin typeface="+mn-ea"/>
                          <a:ea typeface="+mn-ea"/>
                          <a:cs typeface="Times New Roman" panose="02020603050405020304" pitchFamily="18" charset="0"/>
                        </a:rPr>
                        <a:t>垂直的昇進</a:t>
                      </a:r>
                      <a:endParaRPr lang="ja-JP" sz="1600" b="1" i="0" kern="100">
                        <a:effectLst/>
                        <a:latin typeface="+mn-ea"/>
                        <a:ea typeface="+mn-ea"/>
                        <a:cs typeface="Times New Roman" panose="02020603050405020304" pitchFamily="18" charset="0"/>
                      </a:endParaRPr>
                    </a:p>
                  </a:txBody>
                  <a:tcPr marL="21600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ja-JP" altLang="en-US" sz="1600" b="1" i="0" kern="100">
                          <a:effectLst/>
                          <a:latin typeface="+mn-ea"/>
                          <a:ea typeface="+mn-ea"/>
                          <a:cs typeface="Times New Roman" panose="02020603050405020304" pitchFamily="18" charset="0"/>
                        </a:rPr>
                        <a:t>バウンダリーレス</a:t>
                      </a:r>
                      <a:endParaRPr lang="ja-JP" sz="1600" b="1" i="0" kern="100">
                        <a:effectLst/>
                        <a:latin typeface="+mn-ea"/>
                        <a:ea typeface="+mn-ea"/>
                        <a:cs typeface="Times New Roman" panose="02020603050405020304" pitchFamily="18" charset="0"/>
                      </a:endParaRPr>
                    </a:p>
                  </a:txBody>
                  <a:tcPr marL="21600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ja-JP" altLang="en-US" sz="1600" b="1" i="0" kern="100">
                          <a:effectLst/>
                          <a:latin typeface="+mn-ea"/>
                          <a:ea typeface="+mn-ea"/>
                          <a:cs typeface="Times New Roman" panose="02020603050405020304" pitchFamily="18" charset="0"/>
                        </a:rPr>
                        <a:t>プロティアン</a:t>
                      </a:r>
                      <a:endParaRPr lang="ja-JP" sz="1600" b="1" i="0" kern="100">
                        <a:effectLst/>
                        <a:latin typeface="+mn-ea"/>
                        <a:ea typeface="+mn-ea"/>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2893606277"/>
                  </a:ext>
                </a:extLst>
              </a:tr>
              <a:tr h="612000">
                <a:tc>
                  <a:txBody>
                    <a:bodyPr/>
                    <a:lstStyle/>
                    <a:p>
                      <a:pPr algn="ctr"/>
                      <a:r>
                        <a:rPr lang="ja-JP" altLang="en-US" sz="1600" b="1" i="0" kern="100">
                          <a:effectLst/>
                          <a:latin typeface="+mn-ea"/>
                          <a:ea typeface="+mn-ea"/>
                          <a:cs typeface="Times New Roman" panose="02020603050405020304" pitchFamily="18" charset="0"/>
                        </a:rPr>
                        <a:t>職</a:t>
                      </a:r>
                      <a:endParaRPr lang="ja-JP" sz="1600" b="1" i="0" kern="100">
                        <a:effectLst/>
                        <a:latin typeface="+mn-ea"/>
                        <a:ea typeface="+mn-ea"/>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ja-JP" altLang="en-US" sz="1600" b="1" i="0" kern="100">
                          <a:effectLst/>
                          <a:latin typeface="+mn-ea"/>
                          <a:ea typeface="+mn-ea"/>
                          <a:cs typeface="Times New Roman" panose="02020603050405020304" pitchFamily="18" charset="0"/>
                        </a:rPr>
                        <a:t>単職</a:t>
                      </a:r>
                      <a:endParaRPr lang="ja-JP" sz="1600" b="1" i="0" kern="100">
                        <a:effectLst/>
                        <a:latin typeface="+mn-ea"/>
                        <a:ea typeface="+mn-ea"/>
                        <a:cs typeface="Times New Roman" panose="02020603050405020304" pitchFamily="18" charset="0"/>
                      </a:endParaRPr>
                    </a:p>
                  </a:txBody>
                  <a:tcPr marL="21600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ja-JP" altLang="en-US" sz="1600" b="1" i="0" kern="100">
                          <a:effectLst/>
                          <a:latin typeface="+mn-ea"/>
                          <a:ea typeface="+mn-ea"/>
                          <a:cs typeface="Times New Roman" panose="02020603050405020304" pitchFamily="18" charset="0"/>
                        </a:rPr>
                        <a:t>転職</a:t>
                      </a:r>
                      <a:endParaRPr lang="ja-JP" sz="1600" b="1" i="0" kern="100">
                        <a:effectLst/>
                        <a:latin typeface="+mn-ea"/>
                        <a:ea typeface="+mn-ea"/>
                        <a:cs typeface="Times New Roman" panose="02020603050405020304" pitchFamily="18" charset="0"/>
                      </a:endParaRPr>
                    </a:p>
                  </a:txBody>
                  <a:tcPr marL="21600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ja-JP" altLang="en-US" sz="1600" b="1" i="0" kern="100">
                          <a:effectLst/>
                          <a:latin typeface="+mn-ea"/>
                          <a:ea typeface="+mn-ea"/>
                          <a:cs typeface="Times New Roman" panose="02020603050405020304" pitchFamily="18" charset="0"/>
                        </a:rPr>
                        <a:t>複職 </a:t>
                      </a:r>
                      <a:endParaRPr lang="ja-JP" sz="1600" b="1" i="0" kern="100">
                        <a:effectLst/>
                        <a:latin typeface="+mn-ea"/>
                        <a:ea typeface="+mn-ea"/>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37622841"/>
                  </a:ext>
                </a:extLst>
              </a:tr>
              <a:tr h="612000">
                <a:tc>
                  <a:txBody>
                    <a:bodyPr/>
                    <a:lstStyle/>
                    <a:p>
                      <a:pPr algn="ctr"/>
                      <a:r>
                        <a:rPr lang="ja-JP" altLang="en-US" sz="1600" b="1" i="0" kern="100">
                          <a:effectLst/>
                          <a:latin typeface="+mn-ea"/>
                          <a:ea typeface="+mn-ea"/>
                          <a:cs typeface="Times New Roman" panose="02020603050405020304" pitchFamily="18" charset="0"/>
                        </a:rPr>
                        <a:t>時代特性</a:t>
                      </a:r>
                      <a:endParaRPr lang="en-US" altLang="ja-JP" sz="1600" b="1" i="0" kern="100">
                        <a:effectLst/>
                        <a:latin typeface="+mn-ea"/>
                        <a:ea typeface="+mn-ea"/>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ja-JP" altLang="en-US" sz="1600" b="1" i="0" kern="100">
                          <a:effectLst/>
                          <a:latin typeface="+mn-ea"/>
                          <a:ea typeface="+mn-ea"/>
                          <a:cs typeface="Times New Roman" panose="02020603050405020304" pitchFamily="18" charset="0"/>
                        </a:rPr>
                        <a:t>成長期</a:t>
                      </a:r>
                      <a:endParaRPr lang="en-US" altLang="ja-JP" sz="1600" b="1" i="0" kern="100">
                        <a:effectLst/>
                        <a:latin typeface="+mn-ea"/>
                        <a:ea typeface="+mn-ea"/>
                        <a:cs typeface="Times New Roman" panose="02020603050405020304" pitchFamily="18" charset="0"/>
                      </a:endParaRPr>
                    </a:p>
                  </a:txBody>
                  <a:tcPr marL="21600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ja-JP" altLang="en-US" sz="1600" b="1" i="0" kern="100">
                          <a:effectLst/>
                          <a:latin typeface="+mn-ea"/>
                          <a:ea typeface="+mn-ea"/>
                          <a:cs typeface="Times New Roman" panose="02020603050405020304" pitchFamily="18" charset="0"/>
                        </a:rPr>
                        <a:t>停滞期</a:t>
                      </a:r>
                      <a:endParaRPr lang="en-US" altLang="ja-JP" sz="1600" b="1" i="0" kern="100">
                        <a:effectLst/>
                        <a:latin typeface="+mn-ea"/>
                        <a:ea typeface="+mn-ea"/>
                        <a:cs typeface="Times New Roman" panose="02020603050405020304" pitchFamily="18" charset="0"/>
                      </a:endParaRPr>
                    </a:p>
                  </a:txBody>
                  <a:tcPr marL="21600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ja-JP" altLang="en-US" sz="1600" b="1" i="0" kern="100">
                          <a:solidFill>
                            <a:schemeClr val="accent1"/>
                          </a:solidFill>
                          <a:effectLst/>
                          <a:latin typeface="+mn-ea"/>
                          <a:ea typeface="+mn-ea"/>
                          <a:cs typeface="Times New Roman" panose="02020603050405020304" pitchFamily="18" charset="0"/>
                        </a:rPr>
                        <a:t>再活性期</a:t>
                      </a:r>
                      <a:endParaRPr lang="ja-JP" sz="1600" b="1" i="0" kern="100">
                        <a:solidFill>
                          <a:schemeClr val="accent1"/>
                        </a:solidFill>
                        <a:effectLst/>
                        <a:latin typeface="+mn-ea"/>
                        <a:ea typeface="+mn-ea"/>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76448432"/>
                  </a:ext>
                </a:extLst>
              </a:tr>
            </a:tbl>
          </a:graphicData>
        </a:graphic>
      </p:graphicFrame>
    </p:spTree>
    <p:extLst>
      <p:ext uri="{BB962C8B-B14F-4D97-AF65-F5344CB8AC3E}">
        <p14:creationId xmlns:p14="http://schemas.microsoft.com/office/powerpoint/2010/main" val="199138202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5E5D5E-C869-2ED0-1950-C4C9394133B6}"/>
              </a:ext>
            </a:extLst>
          </p:cNvPr>
          <p:cNvSpPr>
            <a:spLocks noGrp="1"/>
          </p:cNvSpPr>
          <p:nvPr>
            <p:ph type="ctrTitle"/>
          </p:nvPr>
        </p:nvSpPr>
        <p:spPr/>
        <p:txBody>
          <a:bodyPr/>
          <a:lstStyle/>
          <a:p>
            <a:r>
              <a:rPr kumimoji="1" lang="ja-JP" altLang="en-US" dirty="0"/>
              <a:t>自律的なキャリアとは</a:t>
            </a:r>
          </a:p>
        </p:txBody>
      </p:sp>
      <p:sp>
        <p:nvSpPr>
          <p:cNvPr id="3" name="字幕 2">
            <a:extLst>
              <a:ext uri="{FF2B5EF4-FFF2-40B4-BE49-F238E27FC236}">
                <a16:creationId xmlns:a16="http://schemas.microsoft.com/office/drawing/2014/main" id="{89455E55-2312-81B0-6DDB-3F0D6A645261}"/>
              </a:ext>
            </a:extLst>
          </p:cNvPr>
          <p:cNvSpPr>
            <a:spLocks noGrp="1"/>
          </p:cNvSpPr>
          <p:nvPr>
            <p:ph type="subTitle" idx="1"/>
          </p:nvPr>
        </p:nvSpPr>
        <p:spPr/>
        <p:txBody>
          <a:bodyPr/>
          <a:lstStyle/>
          <a:p>
            <a:r>
              <a:rPr kumimoji="1" lang="ja-JP" altLang="en-US" dirty="0"/>
              <a:t>自ら主体的にキャリア形成していく、</a:t>
            </a:r>
          </a:p>
          <a:p>
            <a:r>
              <a:rPr kumimoji="1" lang="ja-JP" altLang="en-US" dirty="0"/>
              <a:t>“キャリア・オーナーシップ”を持つ働きかた</a:t>
            </a:r>
          </a:p>
        </p:txBody>
      </p:sp>
      <p:sp>
        <p:nvSpPr>
          <p:cNvPr id="59" name="四角形: 角を丸くする 58">
            <a:extLst>
              <a:ext uri="{FF2B5EF4-FFF2-40B4-BE49-F238E27FC236}">
                <a16:creationId xmlns:a16="http://schemas.microsoft.com/office/drawing/2014/main" id="{C601EA4C-E8CC-0F11-C91B-807ACEE1F8D7}"/>
              </a:ext>
            </a:extLst>
          </p:cNvPr>
          <p:cNvSpPr/>
          <p:nvPr/>
        </p:nvSpPr>
        <p:spPr>
          <a:xfrm>
            <a:off x="1808636" y="2501261"/>
            <a:ext cx="3960000" cy="3246805"/>
          </a:xfrm>
          <a:prstGeom prst="roundRect">
            <a:avLst>
              <a:gd name="adj" fmla="val 584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pc="110" dirty="0" err="1">
              <a:solidFill>
                <a:sysClr val="windowText" lastClr="000000"/>
              </a:solidFill>
            </a:endParaRPr>
          </a:p>
        </p:txBody>
      </p:sp>
      <p:sp>
        <p:nvSpPr>
          <p:cNvPr id="64" name="テキスト ボックス 63">
            <a:extLst>
              <a:ext uri="{FF2B5EF4-FFF2-40B4-BE49-F238E27FC236}">
                <a16:creationId xmlns:a16="http://schemas.microsoft.com/office/drawing/2014/main" id="{4C6C614E-CAC1-85A7-B9A3-3BAACF73C373}"/>
              </a:ext>
            </a:extLst>
          </p:cNvPr>
          <p:cNvSpPr txBox="1"/>
          <p:nvPr/>
        </p:nvSpPr>
        <p:spPr>
          <a:xfrm>
            <a:off x="3465471" y="2890520"/>
            <a:ext cx="646331"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l"/>
            <a:r>
              <a:rPr kumimoji="1" lang="ja-JP" altLang="en-US" b="1" dirty="0">
                <a:solidFill>
                  <a:schemeClr val="tx1"/>
                </a:solidFill>
              </a:rPr>
              <a:t>自立</a:t>
            </a:r>
            <a:endParaRPr kumimoji="1" lang="ja-JP" altLang="en-US" b="1" dirty="0">
              <a:solidFill>
                <a:schemeClr val="bg1"/>
              </a:solidFill>
            </a:endParaRPr>
          </a:p>
        </p:txBody>
      </p:sp>
      <p:cxnSp>
        <p:nvCxnSpPr>
          <p:cNvPr id="63" name="直線コネクタ 62">
            <a:extLst>
              <a:ext uri="{FF2B5EF4-FFF2-40B4-BE49-F238E27FC236}">
                <a16:creationId xmlns:a16="http://schemas.microsoft.com/office/drawing/2014/main" id="{7605BC55-053F-0455-B153-EC2B1B8B86D8}"/>
              </a:ext>
            </a:extLst>
          </p:cNvPr>
          <p:cNvCxnSpPr>
            <a:cxnSpLocks/>
          </p:cNvCxnSpPr>
          <p:nvPr/>
        </p:nvCxnSpPr>
        <p:spPr>
          <a:xfrm>
            <a:off x="2620236" y="3319365"/>
            <a:ext cx="2336800" cy="0"/>
          </a:xfrm>
          <a:prstGeom prst="line">
            <a:avLst/>
          </a:prstGeom>
          <a:ln w="190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66" name="四角形: 角を丸くする 65">
            <a:extLst>
              <a:ext uri="{FF2B5EF4-FFF2-40B4-BE49-F238E27FC236}">
                <a16:creationId xmlns:a16="http://schemas.microsoft.com/office/drawing/2014/main" id="{69649D35-9919-C69B-D43B-1C6B959B5BEE}"/>
              </a:ext>
            </a:extLst>
          </p:cNvPr>
          <p:cNvSpPr/>
          <p:nvPr/>
        </p:nvSpPr>
        <p:spPr>
          <a:xfrm>
            <a:off x="6423364" y="2501261"/>
            <a:ext cx="3960000" cy="3246805"/>
          </a:xfrm>
          <a:prstGeom prst="roundRect">
            <a:avLst>
              <a:gd name="adj" fmla="val 5848"/>
            </a:avLst>
          </a:prstGeom>
          <a:solidFill>
            <a:schemeClr val="bg1">
              <a:lumMod val="95000"/>
            </a:schemeClr>
          </a:solid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pc="110" dirty="0" err="1">
              <a:solidFill>
                <a:sysClr val="windowText" lastClr="000000"/>
              </a:solidFill>
            </a:endParaRPr>
          </a:p>
        </p:txBody>
      </p:sp>
      <p:sp>
        <p:nvSpPr>
          <p:cNvPr id="68" name="テキスト ボックス 67">
            <a:extLst>
              <a:ext uri="{FF2B5EF4-FFF2-40B4-BE49-F238E27FC236}">
                <a16:creationId xmlns:a16="http://schemas.microsoft.com/office/drawing/2014/main" id="{59A9D824-0BBE-9883-B76F-15B05B77D0DD}"/>
              </a:ext>
            </a:extLst>
          </p:cNvPr>
          <p:cNvSpPr txBox="1"/>
          <p:nvPr/>
        </p:nvSpPr>
        <p:spPr>
          <a:xfrm>
            <a:off x="8080199" y="2890520"/>
            <a:ext cx="646331"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l"/>
            <a:r>
              <a:rPr kumimoji="1" lang="ja-JP" altLang="en-US" b="1" dirty="0">
                <a:solidFill>
                  <a:schemeClr val="accent1"/>
                </a:solidFill>
              </a:rPr>
              <a:t>自律</a:t>
            </a:r>
          </a:p>
        </p:txBody>
      </p:sp>
      <p:cxnSp>
        <p:nvCxnSpPr>
          <p:cNvPr id="69" name="直線コネクタ 68">
            <a:extLst>
              <a:ext uri="{FF2B5EF4-FFF2-40B4-BE49-F238E27FC236}">
                <a16:creationId xmlns:a16="http://schemas.microsoft.com/office/drawing/2014/main" id="{77EFE9A3-786B-64B3-6AC6-17B6A177B8D5}"/>
              </a:ext>
            </a:extLst>
          </p:cNvPr>
          <p:cNvCxnSpPr>
            <a:cxnSpLocks/>
          </p:cNvCxnSpPr>
          <p:nvPr/>
        </p:nvCxnSpPr>
        <p:spPr>
          <a:xfrm>
            <a:off x="7234964" y="3319365"/>
            <a:ext cx="2336800" cy="0"/>
          </a:xfrm>
          <a:prstGeom prst="line">
            <a:avLst/>
          </a:prstGeom>
          <a:ln w="190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70" name="テキスト ボックス 69">
            <a:extLst>
              <a:ext uri="{FF2B5EF4-FFF2-40B4-BE49-F238E27FC236}">
                <a16:creationId xmlns:a16="http://schemas.microsoft.com/office/drawing/2014/main" id="{2A5FDDA0-2186-7233-177F-2250E1A3A464}"/>
              </a:ext>
            </a:extLst>
          </p:cNvPr>
          <p:cNvSpPr txBox="1"/>
          <p:nvPr/>
        </p:nvSpPr>
        <p:spPr>
          <a:xfrm>
            <a:off x="2568197" y="3597767"/>
            <a:ext cx="2441694" cy="623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110000"/>
              </a:lnSpc>
            </a:pPr>
            <a:r>
              <a:rPr kumimoji="1" lang="ja-JP" altLang="en-US" sz="1600" b="1" dirty="0">
                <a:solidFill>
                  <a:schemeClr val="tx1"/>
                </a:solidFill>
              </a:rPr>
              <a:t>一人できることをする。</a:t>
            </a:r>
            <a:endParaRPr kumimoji="1" lang="en-US" altLang="ja-JP" sz="1600" b="1" dirty="0">
              <a:solidFill>
                <a:schemeClr val="tx1"/>
              </a:solidFill>
            </a:endParaRPr>
          </a:p>
          <a:p>
            <a:pPr algn="ctr">
              <a:lnSpc>
                <a:spcPct val="110000"/>
              </a:lnSpc>
            </a:pPr>
            <a:r>
              <a:rPr kumimoji="1" lang="ja-JP" altLang="en-US" sz="1600" b="1" dirty="0">
                <a:solidFill>
                  <a:schemeClr val="tx1"/>
                </a:solidFill>
              </a:rPr>
              <a:t>個人でキャリア形成</a:t>
            </a:r>
          </a:p>
        </p:txBody>
      </p:sp>
      <p:sp>
        <p:nvSpPr>
          <p:cNvPr id="71" name="テキスト ボックス 70">
            <a:extLst>
              <a:ext uri="{FF2B5EF4-FFF2-40B4-BE49-F238E27FC236}">
                <a16:creationId xmlns:a16="http://schemas.microsoft.com/office/drawing/2014/main" id="{EB5C9656-6383-7E5E-ADB5-6CE76A5C1374}"/>
              </a:ext>
            </a:extLst>
          </p:cNvPr>
          <p:cNvSpPr txBox="1"/>
          <p:nvPr/>
        </p:nvSpPr>
        <p:spPr>
          <a:xfrm>
            <a:off x="7010194" y="3597767"/>
            <a:ext cx="2852063" cy="623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110000"/>
              </a:lnSpc>
            </a:pPr>
            <a:r>
              <a:rPr kumimoji="1" lang="ja-JP" altLang="en-US" sz="1600" b="1" dirty="0">
                <a:solidFill>
                  <a:schemeClr val="tx1"/>
                </a:solidFill>
              </a:rPr>
              <a:t>個人と組織でより良き関係、</a:t>
            </a:r>
            <a:endParaRPr kumimoji="1" lang="en-US" altLang="ja-JP" sz="1600" b="1" dirty="0">
              <a:solidFill>
                <a:schemeClr val="tx1"/>
              </a:solidFill>
            </a:endParaRPr>
          </a:p>
          <a:p>
            <a:pPr algn="ctr">
              <a:lnSpc>
                <a:spcPct val="110000"/>
              </a:lnSpc>
            </a:pPr>
            <a:r>
              <a:rPr kumimoji="1" lang="ja-JP" altLang="en-US" sz="1600" b="1" dirty="0">
                <a:solidFill>
                  <a:schemeClr val="tx1"/>
                </a:solidFill>
              </a:rPr>
              <a:t>集団でキャリア形成</a:t>
            </a:r>
          </a:p>
        </p:txBody>
      </p:sp>
      <p:grpSp>
        <p:nvGrpSpPr>
          <p:cNvPr id="186" name="グループ化 185">
            <a:extLst>
              <a:ext uri="{FF2B5EF4-FFF2-40B4-BE49-F238E27FC236}">
                <a16:creationId xmlns:a16="http://schemas.microsoft.com/office/drawing/2014/main" id="{CFD7CEA7-A99C-A13B-1CD7-64208C31F5DB}"/>
              </a:ext>
            </a:extLst>
          </p:cNvPr>
          <p:cNvGrpSpPr/>
          <p:nvPr/>
        </p:nvGrpSpPr>
        <p:grpSpPr>
          <a:xfrm>
            <a:off x="7443122" y="4515151"/>
            <a:ext cx="1919538" cy="970738"/>
            <a:chOff x="7443122" y="4835083"/>
            <a:chExt cx="1919538" cy="970738"/>
          </a:xfrm>
        </p:grpSpPr>
        <p:sp>
          <p:nvSpPr>
            <p:cNvPr id="81" name="フリーフォーム: 図形 80">
              <a:extLst>
                <a:ext uri="{FF2B5EF4-FFF2-40B4-BE49-F238E27FC236}">
                  <a16:creationId xmlns:a16="http://schemas.microsoft.com/office/drawing/2014/main" id="{6717DC18-2C36-3B8F-FDCA-428C3A8D0520}"/>
                </a:ext>
              </a:extLst>
            </p:cNvPr>
            <p:cNvSpPr/>
            <p:nvPr/>
          </p:nvSpPr>
          <p:spPr>
            <a:xfrm>
              <a:off x="8716939" y="4978351"/>
              <a:ext cx="370110" cy="354860"/>
            </a:xfrm>
            <a:custGeom>
              <a:avLst/>
              <a:gdLst>
                <a:gd name="connsiteX0" fmla="*/ 331474 w 370110"/>
                <a:gd name="connsiteY0" fmla="*/ 196391 h 354860"/>
                <a:gd name="connsiteX1" fmla="*/ 323942 w 370110"/>
                <a:gd name="connsiteY1" fmla="*/ 224726 h 354860"/>
                <a:gd name="connsiteX2" fmla="*/ 279268 w 370110"/>
                <a:gd name="connsiteY2" fmla="*/ 292080 h 354860"/>
                <a:gd name="connsiteX3" fmla="*/ 279268 w 370110"/>
                <a:gd name="connsiteY3" fmla="*/ 298640 h 354860"/>
                <a:gd name="connsiteX4" fmla="*/ 213587 w 370110"/>
                <a:gd name="connsiteY4" fmla="*/ 354083 h 354860"/>
                <a:gd name="connsiteX5" fmla="*/ 201327 w 370110"/>
                <a:gd name="connsiteY5" fmla="*/ 354860 h 354860"/>
                <a:gd name="connsiteX6" fmla="*/ 125682 w 370110"/>
                <a:gd name="connsiteY6" fmla="*/ 314040 h 354860"/>
                <a:gd name="connsiteX7" fmla="*/ 125682 w 370110"/>
                <a:gd name="connsiteY7" fmla="*/ 312715 h 354860"/>
                <a:gd name="connsiteX8" fmla="*/ 84424 w 370110"/>
                <a:gd name="connsiteY8" fmla="*/ 282875 h 354860"/>
                <a:gd name="connsiteX9" fmla="*/ 47864 w 370110"/>
                <a:gd name="connsiteY9" fmla="*/ 225255 h 354860"/>
                <a:gd name="connsiteX10" fmla="*/ 26730 w 370110"/>
                <a:gd name="connsiteY10" fmla="*/ 221569 h 354860"/>
                <a:gd name="connsiteX11" fmla="*/ 4594 w 370110"/>
                <a:gd name="connsiteY11" fmla="*/ 191313 h 354860"/>
                <a:gd name="connsiteX12" fmla="*/ 3623 w 370110"/>
                <a:gd name="connsiteY12" fmla="*/ 148254 h 354860"/>
                <a:gd name="connsiteX13" fmla="*/ 21816 w 370110"/>
                <a:gd name="connsiteY13" fmla="*/ 136855 h 354860"/>
                <a:gd name="connsiteX14" fmla="*/ 38553 w 370110"/>
                <a:gd name="connsiteY14" fmla="*/ 141592 h 354860"/>
                <a:gd name="connsiteX15" fmla="*/ 156387 w 370110"/>
                <a:gd name="connsiteY15" fmla="*/ 3007 h 354860"/>
                <a:gd name="connsiteX16" fmla="*/ 328021 w 370110"/>
                <a:gd name="connsiteY16" fmla="*/ 122652 h 354860"/>
                <a:gd name="connsiteX17" fmla="*/ 343995 w 370110"/>
                <a:gd name="connsiteY17" fmla="*/ 115774 h 354860"/>
                <a:gd name="connsiteX18" fmla="*/ 363522 w 370110"/>
                <a:gd name="connsiteY18" fmla="*/ 124705 h 354860"/>
                <a:gd name="connsiteX19" fmla="*/ 368166 w 370110"/>
                <a:gd name="connsiteY19" fmla="*/ 167530 h 354860"/>
                <a:gd name="connsiteX20" fmla="*/ 350167 w 370110"/>
                <a:gd name="connsiteY20" fmla="*/ 200412 h 354860"/>
                <a:gd name="connsiteX21" fmla="*/ 331288 w 370110"/>
                <a:gd name="connsiteY21" fmla="*/ 207035 h 35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0110" h="354860">
                  <a:moveTo>
                    <a:pt x="331474" y="196391"/>
                  </a:moveTo>
                  <a:cubicBezTo>
                    <a:pt x="329933" y="206068"/>
                    <a:pt x="327408" y="215560"/>
                    <a:pt x="323942" y="224726"/>
                  </a:cubicBezTo>
                  <a:cubicBezTo>
                    <a:pt x="314004" y="250094"/>
                    <a:pt x="298773" y="273056"/>
                    <a:pt x="279268" y="292080"/>
                  </a:cubicBezTo>
                  <a:cubicBezTo>
                    <a:pt x="279268" y="295943"/>
                    <a:pt x="279268" y="298640"/>
                    <a:pt x="279268" y="298640"/>
                  </a:cubicBezTo>
                  <a:cubicBezTo>
                    <a:pt x="275736" y="301506"/>
                    <a:pt x="233604" y="337381"/>
                    <a:pt x="213587" y="354083"/>
                  </a:cubicBezTo>
                  <a:lnTo>
                    <a:pt x="201327" y="354860"/>
                  </a:lnTo>
                  <a:cubicBezTo>
                    <a:pt x="178312" y="342609"/>
                    <a:pt x="129743" y="316115"/>
                    <a:pt x="125682" y="314040"/>
                  </a:cubicBezTo>
                  <a:lnTo>
                    <a:pt x="125682" y="312715"/>
                  </a:lnTo>
                  <a:cubicBezTo>
                    <a:pt x="110141" y="305510"/>
                    <a:pt x="96133" y="295378"/>
                    <a:pt x="84424" y="282875"/>
                  </a:cubicBezTo>
                  <a:cubicBezTo>
                    <a:pt x="68367" y="266416"/>
                    <a:pt x="55917" y="246791"/>
                    <a:pt x="47864" y="225255"/>
                  </a:cubicBezTo>
                  <a:cubicBezTo>
                    <a:pt x="40624" y="227255"/>
                    <a:pt x="32867" y="225904"/>
                    <a:pt x="26730" y="221569"/>
                  </a:cubicBezTo>
                  <a:cubicBezTo>
                    <a:pt x="16589" y="213829"/>
                    <a:pt x="8898" y="203322"/>
                    <a:pt x="4594" y="191313"/>
                  </a:cubicBezTo>
                  <a:cubicBezTo>
                    <a:pt x="-510" y="179300"/>
                    <a:pt x="-2081" y="159455"/>
                    <a:pt x="3623" y="148254"/>
                  </a:cubicBezTo>
                  <a:cubicBezTo>
                    <a:pt x="7163" y="141429"/>
                    <a:pt x="14130" y="137063"/>
                    <a:pt x="21816" y="136855"/>
                  </a:cubicBezTo>
                  <a:cubicBezTo>
                    <a:pt x="27799" y="136193"/>
                    <a:pt x="33803" y="137893"/>
                    <a:pt x="38553" y="141592"/>
                  </a:cubicBezTo>
                  <a:cubicBezTo>
                    <a:pt x="38553" y="141592"/>
                    <a:pt x="17578" y="21802"/>
                    <a:pt x="156387" y="3007"/>
                  </a:cubicBezTo>
                  <a:cubicBezTo>
                    <a:pt x="344754" y="-22502"/>
                    <a:pt x="328021" y="122652"/>
                    <a:pt x="328021" y="122652"/>
                  </a:cubicBezTo>
                  <a:cubicBezTo>
                    <a:pt x="332247" y="118365"/>
                    <a:pt x="337977" y="115897"/>
                    <a:pt x="343995" y="115774"/>
                  </a:cubicBezTo>
                  <a:cubicBezTo>
                    <a:pt x="351646" y="114975"/>
                    <a:pt x="359124" y="118396"/>
                    <a:pt x="363522" y="124705"/>
                  </a:cubicBezTo>
                  <a:cubicBezTo>
                    <a:pt x="370634" y="135067"/>
                    <a:pt x="371663" y="154947"/>
                    <a:pt x="368166" y="167530"/>
                  </a:cubicBezTo>
                  <a:cubicBezTo>
                    <a:pt x="365464" y="179998"/>
                    <a:pt x="359213" y="191419"/>
                    <a:pt x="350167" y="200412"/>
                  </a:cubicBezTo>
                  <a:cubicBezTo>
                    <a:pt x="345036" y="205097"/>
                    <a:pt x="338220" y="207485"/>
                    <a:pt x="331288" y="207035"/>
                  </a:cubicBezTo>
                </a:path>
              </a:pathLst>
            </a:custGeom>
            <a:solidFill>
              <a:srgbClr val="FFFFFF"/>
            </a:solidFill>
            <a:ln w="4401" cap="flat">
              <a:noFill/>
              <a:prstDash val="solid"/>
              <a:miter/>
            </a:ln>
          </p:spPr>
          <p:txBody>
            <a:bodyPr rtlCol="0" anchor="ctr"/>
            <a:lstStyle/>
            <a:p>
              <a:endParaRPr lang="ja-JP" altLang="en-US"/>
            </a:p>
          </p:txBody>
        </p:sp>
        <p:sp>
          <p:nvSpPr>
            <p:cNvPr id="82" name="フリーフォーム: 図形 81">
              <a:extLst>
                <a:ext uri="{FF2B5EF4-FFF2-40B4-BE49-F238E27FC236}">
                  <a16:creationId xmlns:a16="http://schemas.microsoft.com/office/drawing/2014/main" id="{CC6D4A52-4EF8-2155-704D-6ACDED3D0384}"/>
                </a:ext>
              </a:extLst>
            </p:cNvPr>
            <p:cNvSpPr/>
            <p:nvPr/>
          </p:nvSpPr>
          <p:spPr>
            <a:xfrm>
              <a:off x="7451882" y="5241043"/>
              <a:ext cx="148757" cy="196820"/>
            </a:xfrm>
            <a:custGeom>
              <a:avLst/>
              <a:gdLst>
                <a:gd name="connsiteX0" fmla="*/ 356 w 148757"/>
                <a:gd name="connsiteY0" fmla="*/ 90151 h 196820"/>
                <a:gd name="connsiteX1" fmla="*/ 4205 w 148757"/>
                <a:gd name="connsiteY1" fmla="*/ 63577 h 196820"/>
                <a:gd name="connsiteX2" fmla="*/ 27856 w 148757"/>
                <a:gd name="connsiteY2" fmla="*/ 9362 h 196820"/>
                <a:gd name="connsiteX3" fmla="*/ 78504 w 148757"/>
                <a:gd name="connsiteY3" fmla="*/ 5896 h 196820"/>
                <a:gd name="connsiteX4" fmla="*/ 108260 w 148757"/>
                <a:gd name="connsiteY4" fmla="*/ 26126 h 196820"/>
                <a:gd name="connsiteX5" fmla="*/ 121121 w 148757"/>
                <a:gd name="connsiteY5" fmla="*/ 13653 h 196820"/>
                <a:gd name="connsiteX6" fmla="*/ 143019 w 148757"/>
                <a:gd name="connsiteY6" fmla="*/ 22205 h 196820"/>
                <a:gd name="connsiteX7" fmla="*/ 143597 w 148757"/>
                <a:gd name="connsiteY7" fmla="*/ 81189 h 196820"/>
                <a:gd name="connsiteX8" fmla="*/ 139889 w 148757"/>
                <a:gd name="connsiteY8" fmla="*/ 85255 h 196820"/>
                <a:gd name="connsiteX9" fmla="*/ 140242 w 148757"/>
                <a:gd name="connsiteY9" fmla="*/ 93255 h 196820"/>
                <a:gd name="connsiteX10" fmla="*/ 139191 w 148757"/>
                <a:gd name="connsiteY10" fmla="*/ 133466 h 196820"/>
                <a:gd name="connsiteX11" fmla="*/ 107987 w 148757"/>
                <a:gd name="connsiteY11" fmla="*/ 165192 h 196820"/>
                <a:gd name="connsiteX12" fmla="*/ 107678 w 148757"/>
                <a:gd name="connsiteY12" fmla="*/ 170172 h 196820"/>
                <a:gd name="connsiteX13" fmla="*/ 107316 w 148757"/>
                <a:gd name="connsiteY13" fmla="*/ 184900 h 196820"/>
                <a:gd name="connsiteX14" fmla="*/ 28871 w 148757"/>
                <a:gd name="connsiteY14" fmla="*/ 196820 h 196820"/>
                <a:gd name="connsiteX15" fmla="*/ 23401 w 148757"/>
                <a:gd name="connsiteY15" fmla="*/ 161236 h 196820"/>
                <a:gd name="connsiteX16" fmla="*/ 12863 w 148757"/>
                <a:gd name="connsiteY16" fmla="*/ 136570 h 196820"/>
                <a:gd name="connsiteX17" fmla="*/ 91 w 148757"/>
                <a:gd name="connsiteY17" fmla="*/ 102230 h 196820"/>
                <a:gd name="connsiteX18" fmla="*/ 356 w 148757"/>
                <a:gd name="connsiteY18" fmla="*/ 90151 h 19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8757" h="196820">
                  <a:moveTo>
                    <a:pt x="356" y="90151"/>
                  </a:moveTo>
                  <a:cubicBezTo>
                    <a:pt x="1092" y="81224"/>
                    <a:pt x="2378" y="72350"/>
                    <a:pt x="4205" y="63577"/>
                  </a:cubicBezTo>
                  <a:cubicBezTo>
                    <a:pt x="8929" y="41551"/>
                    <a:pt x="18580" y="17062"/>
                    <a:pt x="27856" y="9362"/>
                  </a:cubicBezTo>
                  <a:cubicBezTo>
                    <a:pt x="43750" y="-5379"/>
                    <a:pt x="59105" y="356"/>
                    <a:pt x="78504" y="5896"/>
                  </a:cubicBezTo>
                  <a:cubicBezTo>
                    <a:pt x="83978" y="7459"/>
                    <a:pt x="106499" y="16232"/>
                    <a:pt x="108260" y="26126"/>
                  </a:cubicBezTo>
                  <a:cubicBezTo>
                    <a:pt x="109697" y="19786"/>
                    <a:pt x="114741" y="14894"/>
                    <a:pt x="121121" y="13653"/>
                  </a:cubicBezTo>
                  <a:cubicBezTo>
                    <a:pt x="129521" y="11066"/>
                    <a:pt x="138596" y="14611"/>
                    <a:pt x="143019" y="22205"/>
                  </a:cubicBezTo>
                  <a:cubicBezTo>
                    <a:pt x="150374" y="35145"/>
                    <a:pt x="150758" y="68942"/>
                    <a:pt x="143597" y="81189"/>
                  </a:cubicBezTo>
                  <a:cubicBezTo>
                    <a:pt x="142675" y="82800"/>
                    <a:pt x="141409" y="84186"/>
                    <a:pt x="139889" y="85255"/>
                  </a:cubicBezTo>
                  <a:cubicBezTo>
                    <a:pt x="140096" y="90001"/>
                    <a:pt x="140242" y="93255"/>
                    <a:pt x="140242" y="93255"/>
                  </a:cubicBezTo>
                  <a:cubicBezTo>
                    <a:pt x="140683" y="103780"/>
                    <a:pt x="143911" y="122442"/>
                    <a:pt x="139191" y="133466"/>
                  </a:cubicBezTo>
                  <a:cubicBezTo>
                    <a:pt x="131968" y="150327"/>
                    <a:pt x="121333" y="160543"/>
                    <a:pt x="107987" y="165192"/>
                  </a:cubicBezTo>
                  <a:cubicBezTo>
                    <a:pt x="107810" y="168030"/>
                    <a:pt x="107678" y="170172"/>
                    <a:pt x="107678" y="170172"/>
                  </a:cubicBezTo>
                  <a:cubicBezTo>
                    <a:pt x="107470" y="173593"/>
                    <a:pt x="107382" y="179055"/>
                    <a:pt x="107316" y="184900"/>
                  </a:cubicBezTo>
                  <a:cubicBezTo>
                    <a:pt x="81268" y="187990"/>
                    <a:pt x="55039" y="192057"/>
                    <a:pt x="28871" y="196820"/>
                  </a:cubicBezTo>
                  <a:cubicBezTo>
                    <a:pt x="26320" y="188264"/>
                    <a:pt x="22505" y="171081"/>
                    <a:pt x="23401" y="161236"/>
                  </a:cubicBezTo>
                  <a:cubicBezTo>
                    <a:pt x="24227" y="152212"/>
                    <a:pt x="17636" y="144269"/>
                    <a:pt x="12863" y="136570"/>
                  </a:cubicBezTo>
                  <a:cubicBezTo>
                    <a:pt x="5859" y="126340"/>
                    <a:pt x="1473" y="114548"/>
                    <a:pt x="91" y="102230"/>
                  </a:cubicBezTo>
                  <a:cubicBezTo>
                    <a:pt x="-90" y="98204"/>
                    <a:pt x="-1" y="94169"/>
                    <a:pt x="356" y="90151"/>
                  </a:cubicBezTo>
                  <a:close/>
                </a:path>
              </a:pathLst>
            </a:custGeom>
            <a:solidFill>
              <a:srgbClr val="FFFFFF"/>
            </a:solidFill>
            <a:ln w="4401" cap="flat">
              <a:noFill/>
              <a:prstDash val="solid"/>
              <a:miter/>
            </a:ln>
          </p:spPr>
          <p:txBody>
            <a:bodyPr rtlCol="0" anchor="ctr"/>
            <a:lstStyle/>
            <a:p>
              <a:endParaRPr lang="ja-JP" altLang="en-US"/>
            </a:p>
          </p:txBody>
        </p:sp>
        <p:sp>
          <p:nvSpPr>
            <p:cNvPr id="83" name="フリーフォーム: 図形 82">
              <a:extLst>
                <a:ext uri="{FF2B5EF4-FFF2-40B4-BE49-F238E27FC236}">
                  <a16:creationId xmlns:a16="http://schemas.microsoft.com/office/drawing/2014/main" id="{3D0E078B-2EEB-096F-4673-19F101EF9398}"/>
                </a:ext>
              </a:extLst>
            </p:cNvPr>
            <p:cNvSpPr/>
            <p:nvPr/>
          </p:nvSpPr>
          <p:spPr>
            <a:xfrm>
              <a:off x="7549922" y="5402385"/>
              <a:ext cx="18467" cy="55628"/>
            </a:xfrm>
            <a:custGeom>
              <a:avLst/>
              <a:gdLst>
                <a:gd name="connsiteX0" fmla="*/ 808 w 18467"/>
                <a:gd name="connsiteY0" fmla="*/ 8830 h 55628"/>
                <a:gd name="connsiteX1" fmla="*/ 0 w 18467"/>
                <a:gd name="connsiteY1" fmla="*/ 46798 h 55628"/>
                <a:gd name="connsiteX2" fmla="*/ 8830 w 18467"/>
                <a:gd name="connsiteY2" fmla="*/ 55628 h 55628"/>
                <a:gd name="connsiteX3" fmla="*/ 17660 w 18467"/>
                <a:gd name="connsiteY3" fmla="*/ 46798 h 55628"/>
                <a:gd name="connsiteX4" fmla="*/ 18468 w 18467"/>
                <a:gd name="connsiteY4" fmla="*/ 8830 h 55628"/>
                <a:gd name="connsiteX5" fmla="*/ 9638 w 18467"/>
                <a:gd name="connsiteY5" fmla="*/ 0 h 55628"/>
                <a:gd name="connsiteX6" fmla="*/ 808 w 18467"/>
                <a:gd name="connsiteY6" fmla="*/ 8830 h 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67" h="55628">
                  <a:moveTo>
                    <a:pt x="808" y="8830"/>
                  </a:moveTo>
                  <a:cubicBezTo>
                    <a:pt x="62" y="21474"/>
                    <a:pt x="746" y="34172"/>
                    <a:pt x="0" y="46798"/>
                  </a:cubicBezTo>
                  <a:cubicBezTo>
                    <a:pt x="29" y="51664"/>
                    <a:pt x="3965" y="55597"/>
                    <a:pt x="8830" y="55628"/>
                  </a:cubicBezTo>
                  <a:cubicBezTo>
                    <a:pt x="13661" y="55522"/>
                    <a:pt x="17552" y="51628"/>
                    <a:pt x="17660" y="46798"/>
                  </a:cubicBezTo>
                  <a:cubicBezTo>
                    <a:pt x="18406" y="34154"/>
                    <a:pt x="17721" y="21457"/>
                    <a:pt x="18468" y="8830"/>
                  </a:cubicBezTo>
                  <a:cubicBezTo>
                    <a:pt x="18438" y="3965"/>
                    <a:pt x="14502" y="31"/>
                    <a:pt x="9638" y="0"/>
                  </a:cubicBezTo>
                  <a:cubicBezTo>
                    <a:pt x="4807" y="106"/>
                    <a:pt x="915" y="4000"/>
                    <a:pt x="808" y="8830"/>
                  </a:cubicBezTo>
                  <a:close/>
                </a:path>
              </a:pathLst>
            </a:custGeom>
            <a:solidFill>
              <a:srgbClr val="211715"/>
            </a:solidFill>
            <a:ln w="4401" cap="flat">
              <a:noFill/>
              <a:prstDash val="solid"/>
              <a:miter/>
            </a:ln>
          </p:spPr>
          <p:txBody>
            <a:bodyPr rtlCol="0" anchor="ctr"/>
            <a:lstStyle/>
            <a:p>
              <a:endParaRPr lang="ja-JP" altLang="en-US"/>
            </a:p>
          </p:txBody>
        </p:sp>
        <p:sp>
          <p:nvSpPr>
            <p:cNvPr id="84" name="フリーフォーム: 図形 83">
              <a:extLst>
                <a:ext uri="{FF2B5EF4-FFF2-40B4-BE49-F238E27FC236}">
                  <a16:creationId xmlns:a16="http://schemas.microsoft.com/office/drawing/2014/main" id="{FBEB3C11-3DD7-7F59-D317-3009BDC349BC}"/>
                </a:ext>
              </a:extLst>
            </p:cNvPr>
            <p:cNvSpPr/>
            <p:nvPr/>
          </p:nvSpPr>
          <p:spPr>
            <a:xfrm>
              <a:off x="7545697" y="5325468"/>
              <a:ext cx="56750" cy="91130"/>
            </a:xfrm>
            <a:custGeom>
              <a:avLst/>
              <a:gdLst>
                <a:gd name="connsiteX0" fmla="*/ 11001 w 56750"/>
                <a:gd name="connsiteY0" fmla="*/ 90859 h 91130"/>
                <a:gd name="connsiteX1" fmla="*/ 49927 w 56750"/>
                <a:gd name="connsiteY1" fmla="*/ 59893 h 91130"/>
                <a:gd name="connsiteX2" fmla="*/ 56748 w 56750"/>
                <a:gd name="connsiteY2" fmla="*/ 33156 h 91130"/>
                <a:gd name="connsiteX3" fmla="*/ 55256 w 56750"/>
                <a:gd name="connsiteY3" fmla="*/ 8830 h 91130"/>
                <a:gd name="connsiteX4" fmla="*/ 46426 w 56750"/>
                <a:gd name="connsiteY4" fmla="*/ 0 h 91130"/>
                <a:gd name="connsiteX5" fmla="*/ 37596 w 56750"/>
                <a:gd name="connsiteY5" fmla="*/ 8830 h 91130"/>
                <a:gd name="connsiteX6" fmla="*/ 39062 w 56750"/>
                <a:gd name="connsiteY6" fmla="*/ 30406 h 91130"/>
                <a:gd name="connsiteX7" fmla="*/ 35217 w 56750"/>
                <a:gd name="connsiteY7" fmla="*/ 49964 h 91130"/>
                <a:gd name="connsiteX8" fmla="*/ 6304 w 56750"/>
                <a:gd name="connsiteY8" fmla="*/ 73831 h 91130"/>
                <a:gd name="connsiteX9" fmla="*/ 11001 w 56750"/>
                <a:gd name="connsiteY9" fmla="*/ 90859 h 91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50" h="91130">
                  <a:moveTo>
                    <a:pt x="11001" y="90859"/>
                  </a:moveTo>
                  <a:cubicBezTo>
                    <a:pt x="27835" y="86634"/>
                    <a:pt x="42025" y="75345"/>
                    <a:pt x="49927" y="59893"/>
                  </a:cubicBezTo>
                  <a:cubicBezTo>
                    <a:pt x="54437" y="51703"/>
                    <a:pt x="56785" y="42503"/>
                    <a:pt x="56748" y="33156"/>
                  </a:cubicBezTo>
                  <a:cubicBezTo>
                    <a:pt x="56801" y="25015"/>
                    <a:pt x="55658" y="16949"/>
                    <a:pt x="55256" y="8830"/>
                  </a:cubicBezTo>
                  <a:cubicBezTo>
                    <a:pt x="55155" y="3996"/>
                    <a:pt x="51261" y="102"/>
                    <a:pt x="46426" y="0"/>
                  </a:cubicBezTo>
                  <a:cubicBezTo>
                    <a:pt x="41569" y="44"/>
                    <a:pt x="37642" y="3973"/>
                    <a:pt x="37596" y="8830"/>
                  </a:cubicBezTo>
                  <a:cubicBezTo>
                    <a:pt x="37950" y="16031"/>
                    <a:pt x="38921" y="23192"/>
                    <a:pt x="39062" y="30406"/>
                  </a:cubicBezTo>
                  <a:cubicBezTo>
                    <a:pt x="39625" y="37156"/>
                    <a:pt x="38293" y="43929"/>
                    <a:pt x="35217" y="49964"/>
                  </a:cubicBezTo>
                  <a:cubicBezTo>
                    <a:pt x="29774" y="61950"/>
                    <a:pt x="19106" y="70758"/>
                    <a:pt x="6304" y="73831"/>
                  </a:cubicBezTo>
                  <a:cubicBezTo>
                    <a:pt x="-4734" y="76436"/>
                    <a:pt x="-72" y="93469"/>
                    <a:pt x="11001" y="90859"/>
                  </a:cubicBezTo>
                  <a:close/>
                </a:path>
              </a:pathLst>
            </a:custGeom>
            <a:solidFill>
              <a:srgbClr val="211715"/>
            </a:solidFill>
            <a:ln w="4401" cap="flat">
              <a:noFill/>
              <a:prstDash val="solid"/>
              <a:miter/>
            </a:ln>
          </p:spPr>
          <p:txBody>
            <a:bodyPr rtlCol="0" anchor="ctr"/>
            <a:lstStyle/>
            <a:p>
              <a:endParaRPr lang="ja-JP" altLang="en-US"/>
            </a:p>
          </p:txBody>
        </p:sp>
        <p:sp>
          <p:nvSpPr>
            <p:cNvPr id="85" name="フリーフォーム: 図形 84">
              <a:extLst>
                <a:ext uri="{FF2B5EF4-FFF2-40B4-BE49-F238E27FC236}">
                  <a16:creationId xmlns:a16="http://schemas.microsoft.com/office/drawing/2014/main" id="{F4AE6E95-F816-4340-2802-E10DB9816686}"/>
                </a:ext>
              </a:extLst>
            </p:cNvPr>
            <p:cNvSpPr/>
            <p:nvPr/>
          </p:nvSpPr>
          <p:spPr>
            <a:xfrm>
              <a:off x="7443122" y="5232275"/>
              <a:ext cx="126753" cy="215262"/>
            </a:xfrm>
            <a:custGeom>
              <a:avLst/>
              <a:gdLst>
                <a:gd name="connsiteX0" fmla="*/ 60081 w 126753"/>
                <a:gd name="connsiteY0" fmla="*/ 58323 h 215262"/>
                <a:gd name="connsiteX1" fmla="*/ 82191 w 126753"/>
                <a:gd name="connsiteY1" fmla="*/ 59162 h 215262"/>
                <a:gd name="connsiteX2" fmla="*/ 106372 w 126753"/>
                <a:gd name="connsiteY2" fmla="*/ 60089 h 215262"/>
                <a:gd name="connsiteX3" fmla="*/ 126062 w 126753"/>
                <a:gd name="connsiteY3" fmla="*/ 34014 h 215262"/>
                <a:gd name="connsiteX4" fmla="*/ 102933 w 126753"/>
                <a:gd name="connsiteY4" fmla="*/ 11450 h 215262"/>
                <a:gd name="connsiteX5" fmla="*/ 70386 w 126753"/>
                <a:gd name="connsiteY5" fmla="*/ 1119 h 215262"/>
                <a:gd name="connsiteX6" fmla="*/ 33177 w 126753"/>
                <a:gd name="connsiteY6" fmla="*/ 9507 h 215262"/>
                <a:gd name="connsiteX7" fmla="*/ 13204 w 126753"/>
                <a:gd name="connsiteY7" fmla="*/ 40853 h 215262"/>
                <a:gd name="connsiteX8" fmla="*/ 2047 w 126753"/>
                <a:gd name="connsiteY8" fmla="*/ 83678 h 215262"/>
                <a:gd name="connsiteX9" fmla="*/ 2365 w 126753"/>
                <a:gd name="connsiteY9" fmla="*/ 124768 h 215262"/>
                <a:gd name="connsiteX10" fmla="*/ 13999 w 126753"/>
                <a:gd name="connsiteY10" fmla="*/ 149792 h 215262"/>
                <a:gd name="connsiteX11" fmla="*/ 23402 w 126753"/>
                <a:gd name="connsiteY11" fmla="*/ 168334 h 215262"/>
                <a:gd name="connsiteX12" fmla="*/ 24974 w 126753"/>
                <a:gd name="connsiteY12" fmla="*/ 189968 h 215262"/>
                <a:gd name="connsiteX13" fmla="*/ 29473 w 126753"/>
                <a:gd name="connsiteY13" fmla="*/ 209093 h 215262"/>
                <a:gd name="connsiteX14" fmla="*/ 46501 w 126753"/>
                <a:gd name="connsiteY14" fmla="*/ 204400 h 215262"/>
                <a:gd name="connsiteX15" fmla="*/ 40899 w 126753"/>
                <a:gd name="connsiteY15" fmla="*/ 175261 h 215262"/>
                <a:gd name="connsiteX16" fmla="*/ 39574 w 126753"/>
                <a:gd name="connsiteY16" fmla="*/ 159478 h 215262"/>
                <a:gd name="connsiteX17" fmla="*/ 30647 w 126753"/>
                <a:gd name="connsiteY17" fmla="*/ 143046 h 215262"/>
                <a:gd name="connsiteX18" fmla="*/ 17597 w 126753"/>
                <a:gd name="connsiteY18" fmla="*/ 108415 h 215262"/>
                <a:gd name="connsiteX19" fmla="*/ 21217 w 126753"/>
                <a:gd name="connsiteY19" fmla="*/ 75996 h 215262"/>
                <a:gd name="connsiteX20" fmla="*/ 32488 w 126753"/>
                <a:gd name="connsiteY20" fmla="*/ 40310 h 215262"/>
                <a:gd name="connsiteX21" fmla="*/ 50881 w 126753"/>
                <a:gd name="connsiteY21" fmla="*/ 19048 h 215262"/>
                <a:gd name="connsiteX22" fmla="*/ 79887 w 126753"/>
                <a:gd name="connsiteY22" fmla="*/ 21697 h 215262"/>
                <a:gd name="connsiteX23" fmla="*/ 101299 w 126753"/>
                <a:gd name="connsiteY23" fmla="*/ 30527 h 215262"/>
                <a:gd name="connsiteX24" fmla="*/ 104888 w 126753"/>
                <a:gd name="connsiteY24" fmla="*/ 42526 h 215262"/>
                <a:gd name="connsiteX25" fmla="*/ 82205 w 126753"/>
                <a:gd name="connsiteY25" fmla="*/ 41471 h 215262"/>
                <a:gd name="connsiteX26" fmla="*/ 60095 w 126753"/>
                <a:gd name="connsiteY26" fmla="*/ 40632 h 215262"/>
                <a:gd name="connsiteX27" fmla="*/ 60095 w 126753"/>
                <a:gd name="connsiteY27" fmla="*/ 58292 h 21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6753" h="215262">
                  <a:moveTo>
                    <a:pt x="60081" y="58323"/>
                  </a:moveTo>
                  <a:cubicBezTo>
                    <a:pt x="67459" y="58513"/>
                    <a:pt x="74832" y="58584"/>
                    <a:pt x="82191" y="59162"/>
                  </a:cubicBezTo>
                  <a:cubicBezTo>
                    <a:pt x="90209" y="60177"/>
                    <a:pt x="98300" y="60486"/>
                    <a:pt x="106372" y="60089"/>
                  </a:cubicBezTo>
                  <a:cubicBezTo>
                    <a:pt x="120212" y="58765"/>
                    <a:pt x="129413" y="48204"/>
                    <a:pt x="126062" y="34014"/>
                  </a:cubicBezTo>
                  <a:cubicBezTo>
                    <a:pt x="123413" y="22739"/>
                    <a:pt x="112756" y="16076"/>
                    <a:pt x="102933" y="11450"/>
                  </a:cubicBezTo>
                  <a:cubicBezTo>
                    <a:pt x="92576" y="6611"/>
                    <a:pt x="81636" y="3141"/>
                    <a:pt x="70386" y="1119"/>
                  </a:cubicBezTo>
                  <a:cubicBezTo>
                    <a:pt x="57353" y="-1875"/>
                    <a:pt x="43666" y="1211"/>
                    <a:pt x="33177" y="9507"/>
                  </a:cubicBezTo>
                  <a:cubicBezTo>
                    <a:pt x="23212" y="17489"/>
                    <a:pt x="17800" y="29246"/>
                    <a:pt x="13204" y="40853"/>
                  </a:cubicBezTo>
                  <a:cubicBezTo>
                    <a:pt x="7833" y="54645"/>
                    <a:pt x="4089" y="69016"/>
                    <a:pt x="2047" y="83678"/>
                  </a:cubicBezTo>
                  <a:cubicBezTo>
                    <a:pt x="78" y="97338"/>
                    <a:pt x="-1485" y="111271"/>
                    <a:pt x="2365" y="124768"/>
                  </a:cubicBezTo>
                  <a:cubicBezTo>
                    <a:pt x="5073" y="133607"/>
                    <a:pt x="8987" y="142026"/>
                    <a:pt x="13999" y="149792"/>
                  </a:cubicBezTo>
                  <a:cubicBezTo>
                    <a:pt x="17469" y="155372"/>
                    <a:pt x="23036" y="161496"/>
                    <a:pt x="23402" y="168334"/>
                  </a:cubicBezTo>
                  <a:cubicBezTo>
                    <a:pt x="23498" y="175570"/>
                    <a:pt x="24023" y="182793"/>
                    <a:pt x="24974" y="189968"/>
                  </a:cubicBezTo>
                  <a:cubicBezTo>
                    <a:pt x="26063" y="196431"/>
                    <a:pt x="27566" y="202819"/>
                    <a:pt x="29473" y="209093"/>
                  </a:cubicBezTo>
                  <a:cubicBezTo>
                    <a:pt x="32797" y="219927"/>
                    <a:pt x="49848" y="215305"/>
                    <a:pt x="46501" y="204400"/>
                  </a:cubicBezTo>
                  <a:cubicBezTo>
                    <a:pt x="43388" y="194970"/>
                    <a:pt x="41505" y="185173"/>
                    <a:pt x="40899" y="175261"/>
                  </a:cubicBezTo>
                  <a:cubicBezTo>
                    <a:pt x="41246" y="169964"/>
                    <a:pt x="40799" y="164643"/>
                    <a:pt x="39574" y="159478"/>
                  </a:cubicBezTo>
                  <a:cubicBezTo>
                    <a:pt x="37293" y="153650"/>
                    <a:pt x="34294" y="148132"/>
                    <a:pt x="30647" y="143046"/>
                  </a:cubicBezTo>
                  <a:cubicBezTo>
                    <a:pt x="23932" y="132635"/>
                    <a:pt x="17844" y="121077"/>
                    <a:pt x="17597" y="108415"/>
                  </a:cubicBezTo>
                  <a:cubicBezTo>
                    <a:pt x="17618" y="97510"/>
                    <a:pt x="18832" y="86636"/>
                    <a:pt x="21217" y="75996"/>
                  </a:cubicBezTo>
                  <a:cubicBezTo>
                    <a:pt x="23594" y="63709"/>
                    <a:pt x="27376" y="51736"/>
                    <a:pt x="32488" y="40310"/>
                  </a:cubicBezTo>
                  <a:cubicBezTo>
                    <a:pt x="36488" y="31688"/>
                    <a:pt x="41539" y="22756"/>
                    <a:pt x="50881" y="19048"/>
                  </a:cubicBezTo>
                  <a:cubicBezTo>
                    <a:pt x="60223" y="15339"/>
                    <a:pt x="70818" y="19088"/>
                    <a:pt x="79887" y="21697"/>
                  </a:cubicBezTo>
                  <a:cubicBezTo>
                    <a:pt x="87389" y="23661"/>
                    <a:pt x="94592" y="26633"/>
                    <a:pt x="101299" y="30527"/>
                  </a:cubicBezTo>
                  <a:cubicBezTo>
                    <a:pt x="105325" y="32973"/>
                    <a:pt x="114544" y="41515"/>
                    <a:pt x="104888" y="42526"/>
                  </a:cubicBezTo>
                  <a:cubicBezTo>
                    <a:pt x="97311" y="42858"/>
                    <a:pt x="89719" y="42504"/>
                    <a:pt x="82205" y="41471"/>
                  </a:cubicBezTo>
                  <a:cubicBezTo>
                    <a:pt x="74845" y="40893"/>
                    <a:pt x="67472" y="40822"/>
                    <a:pt x="60095" y="40632"/>
                  </a:cubicBezTo>
                  <a:cubicBezTo>
                    <a:pt x="48726" y="40337"/>
                    <a:pt x="48731" y="57996"/>
                    <a:pt x="60095" y="58292"/>
                  </a:cubicBezTo>
                  <a:close/>
                </a:path>
              </a:pathLst>
            </a:custGeom>
            <a:solidFill>
              <a:srgbClr val="211715"/>
            </a:solidFill>
            <a:ln w="4401" cap="flat">
              <a:noFill/>
              <a:prstDash val="solid"/>
              <a:miter/>
            </a:ln>
          </p:spPr>
          <p:txBody>
            <a:bodyPr rtlCol="0" anchor="ctr"/>
            <a:lstStyle/>
            <a:p>
              <a:endParaRPr lang="ja-JP" altLang="en-US"/>
            </a:p>
          </p:txBody>
        </p:sp>
        <p:sp>
          <p:nvSpPr>
            <p:cNvPr id="86" name="フリーフォーム: 図形 85">
              <a:extLst>
                <a:ext uri="{FF2B5EF4-FFF2-40B4-BE49-F238E27FC236}">
                  <a16:creationId xmlns:a16="http://schemas.microsoft.com/office/drawing/2014/main" id="{F86EAD4A-5F4D-EBEC-6BC6-A48765C733B9}"/>
                </a:ext>
              </a:extLst>
            </p:cNvPr>
            <p:cNvSpPr/>
            <p:nvPr/>
          </p:nvSpPr>
          <p:spPr>
            <a:xfrm>
              <a:off x="7495857" y="5276569"/>
              <a:ext cx="69851" cy="47540"/>
            </a:xfrm>
            <a:custGeom>
              <a:avLst/>
              <a:gdLst>
                <a:gd name="connsiteX0" fmla="*/ 46630 w 69851"/>
                <a:gd name="connsiteY0" fmla="*/ 17362 h 47540"/>
                <a:gd name="connsiteX1" fmla="*/ 48061 w 69851"/>
                <a:gd name="connsiteY1" fmla="*/ 17804 h 47540"/>
                <a:gd name="connsiteX2" fmla="*/ 47928 w 69851"/>
                <a:gd name="connsiteY2" fmla="*/ 17764 h 47540"/>
                <a:gd name="connsiteX3" fmla="*/ 50259 w 69851"/>
                <a:gd name="connsiteY3" fmla="*/ 19186 h 47540"/>
                <a:gd name="connsiteX4" fmla="*/ 50454 w 69851"/>
                <a:gd name="connsiteY4" fmla="*/ 19508 h 47540"/>
                <a:gd name="connsiteX5" fmla="*/ 51310 w 69851"/>
                <a:gd name="connsiteY5" fmla="*/ 20444 h 47540"/>
                <a:gd name="connsiteX6" fmla="*/ 51041 w 69851"/>
                <a:gd name="connsiteY6" fmla="*/ 20148 h 47540"/>
                <a:gd name="connsiteX7" fmla="*/ 52206 w 69851"/>
                <a:gd name="connsiteY7" fmla="*/ 22267 h 47540"/>
                <a:gd name="connsiteX8" fmla="*/ 51765 w 69851"/>
                <a:gd name="connsiteY8" fmla="*/ 21252 h 47540"/>
                <a:gd name="connsiteX9" fmla="*/ 52114 w 69851"/>
                <a:gd name="connsiteY9" fmla="*/ 22369 h 47540"/>
                <a:gd name="connsiteX10" fmla="*/ 52255 w 69851"/>
                <a:gd name="connsiteY10" fmla="*/ 22810 h 47540"/>
                <a:gd name="connsiteX11" fmla="*/ 52255 w 69851"/>
                <a:gd name="connsiteY11" fmla="*/ 24479 h 47540"/>
                <a:gd name="connsiteX12" fmla="*/ 52334 w 69851"/>
                <a:gd name="connsiteY12" fmla="*/ 23755 h 47540"/>
                <a:gd name="connsiteX13" fmla="*/ 52056 w 69851"/>
                <a:gd name="connsiteY13" fmla="*/ 24806 h 47540"/>
                <a:gd name="connsiteX14" fmla="*/ 51615 w 69851"/>
                <a:gd name="connsiteY14" fmla="*/ 26024 h 47540"/>
                <a:gd name="connsiteX15" fmla="*/ 52056 w 69851"/>
                <a:gd name="connsiteY15" fmla="*/ 24947 h 47540"/>
                <a:gd name="connsiteX16" fmla="*/ 51460 w 69851"/>
                <a:gd name="connsiteY16" fmla="*/ 26042 h 47540"/>
                <a:gd name="connsiteX17" fmla="*/ 50701 w 69851"/>
                <a:gd name="connsiteY17" fmla="*/ 27177 h 47540"/>
                <a:gd name="connsiteX18" fmla="*/ 51142 w 69851"/>
                <a:gd name="connsiteY18" fmla="*/ 26532 h 47540"/>
                <a:gd name="connsiteX19" fmla="*/ 49964 w 69851"/>
                <a:gd name="connsiteY19" fmla="*/ 27649 h 47540"/>
                <a:gd name="connsiteX20" fmla="*/ 50701 w 69851"/>
                <a:gd name="connsiteY20" fmla="*/ 27071 h 47540"/>
                <a:gd name="connsiteX21" fmla="*/ 50118 w 69851"/>
                <a:gd name="connsiteY21" fmla="*/ 27459 h 47540"/>
                <a:gd name="connsiteX22" fmla="*/ 48604 w 69851"/>
                <a:gd name="connsiteY22" fmla="*/ 28307 h 47540"/>
                <a:gd name="connsiteX23" fmla="*/ 48127 w 69851"/>
                <a:gd name="connsiteY23" fmla="*/ 28475 h 47540"/>
                <a:gd name="connsiteX24" fmla="*/ 43571 w 69851"/>
                <a:gd name="connsiteY24" fmla="*/ 29539 h 47540"/>
                <a:gd name="connsiteX25" fmla="*/ 41915 w 69851"/>
                <a:gd name="connsiteY25" fmla="*/ 29601 h 47540"/>
                <a:gd name="connsiteX26" fmla="*/ 39297 w 69851"/>
                <a:gd name="connsiteY26" fmla="*/ 29658 h 47540"/>
                <a:gd name="connsiteX27" fmla="*/ 33381 w 69851"/>
                <a:gd name="connsiteY27" fmla="*/ 29658 h 47540"/>
                <a:gd name="connsiteX28" fmla="*/ 8830 w 69851"/>
                <a:gd name="connsiteY28" fmla="*/ 28938 h 47540"/>
                <a:gd name="connsiteX29" fmla="*/ 0 w 69851"/>
                <a:gd name="connsiteY29" fmla="*/ 37768 h 47540"/>
                <a:gd name="connsiteX30" fmla="*/ 8830 w 69851"/>
                <a:gd name="connsiteY30" fmla="*/ 46598 h 47540"/>
                <a:gd name="connsiteX31" fmla="*/ 31478 w 69851"/>
                <a:gd name="connsiteY31" fmla="*/ 47296 h 47540"/>
                <a:gd name="connsiteX32" fmla="*/ 53381 w 69851"/>
                <a:gd name="connsiteY32" fmla="*/ 45322 h 47540"/>
                <a:gd name="connsiteX33" fmla="*/ 69345 w 69851"/>
                <a:gd name="connsiteY33" fmla="*/ 18228 h 47540"/>
                <a:gd name="connsiteX34" fmla="*/ 51398 w 69851"/>
                <a:gd name="connsiteY34" fmla="*/ 321 h 47540"/>
                <a:gd name="connsiteX35" fmla="*/ 40535 w 69851"/>
                <a:gd name="connsiteY35" fmla="*/ 6484 h 47540"/>
                <a:gd name="connsiteX36" fmla="*/ 46701 w 69851"/>
                <a:gd name="connsiteY36" fmla="*/ 17349 h 4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9851" h="47540">
                  <a:moveTo>
                    <a:pt x="46630" y="17362"/>
                  </a:moveTo>
                  <a:cubicBezTo>
                    <a:pt x="47116" y="17490"/>
                    <a:pt x="47588" y="17645"/>
                    <a:pt x="48061" y="17804"/>
                  </a:cubicBezTo>
                  <a:cubicBezTo>
                    <a:pt x="47076" y="17362"/>
                    <a:pt x="47036" y="17362"/>
                    <a:pt x="47928" y="17764"/>
                  </a:cubicBezTo>
                  <a:cubicBezTo>
                    <a:pt x="48723" y="18206"/>
                    <a:pt x="49496" y="18678"/>
                    <a:pt x="50259" y="19186"/>
                  </a:cubicBezTo>
                  <a:cubicBezTo>
                    <a:pt x="48546" y="18047"/>
                    <a:pt x="50100" y="19146"/>
                    <a:pt x="50454" y="19508"/>
                  </a:cubicBezTo>
                  <a:cubicBezTo>
                    <a:pt x="50807" y="19870"/>
                    <a:pt x="51036" y="20117"/>
                    <a:pt x="51310" y="20444"/>
                  </a:cubicBezTo>
                  <a:cubicBezTo>
                    <a:pt x="50582" y="19468"/>
                    <a:pt x="50493" y="19367"/>
                    <a:pt x="51041" y="20148"/>
                  </a:cubicBezTo>
                  <a:cubicBezTo>
                    <a:pt x="51253" y="20528"/>
                    <a:pt x="52326" y="21830"/>
                    <a:pt x="52206" y="22267"/>
                  </a:cubicBezTo>
                  <a:lnTo>
                    <a:pt x="51765" y="21252"/>
                  </a:lnTo>
                  <a:cubicBezTo>
                    <a:pt x="51897" y="21618"/>
                    <a:pt x="52012" y="21989"/>
                    <a:pt x="52114" y="22369"/>
                  </a:cubicBezTo>
                  <a:cubicBezTo>
                    <a:pt x="52763" y="24779"/>
                    <a:pt x="52281" y="21362"/>
                    <a:pt x="52255" y="22810"/>
                  </a:cubicBezTo>
                  <a:cubicBezTo>
                    <a:pt x="52185" y="23362"/>
                    <a:pt x="52185" y="23923"/>
                    <a:pt x="52255" y="24479"/>
                  </a:cubicBezTo>
                  <a:cubicBezTo>
                    <a:pt x="52484" y="23044"/>
                    <a:pt x="52511" y="22806"/>
                    <a:pt x="52334" y="23755"/>
                  </a:cubicBezTo>
                  <a:cubicBezTo>
                    <a:pt x="52260" y="24108"/>
                    <a:pt x="52167" y="24462"/>
                    <a:pt x="52056" y="24806"/>
                  </a:cubicBezTo>
                  <a:cubicBezTo>
                    <a:pt x="51886" y="25203"/>
                    <a:pt x="51738" y="25609"/>
                    <a:pt x="51615" y="26024"/>
                  </a:cubicBezTo>
                  <a:cubicBezTo>
                    <a:pt x="52030" y="23715"/>
                    <a:pt x="52533" y="24100"/>
                    <a:pt x="52056" y="24947"/>
                  </a:cubicBezTo>
                  <a:cubicBezTo>
                    <a:pt x="51849" y="25305"/>
                    <a:pt x="51677" y="25689"/>
                    <a:pt x="51460" y="26042"/>
                  </a:cubicBezTo>
                  <a:cubicBezTo>
                    <a:pt x="51185" y="26404"/>
                    <a:pt x="50931" y="26784"/>
                    <a:pt x="50701" y="27177"/>
                  </a:cubicBezTo>
                  <a:cubicBezTo>
                    <a:pt x="50948" y="26598"/>
                    <a:pt x="52259" y="25473"/>
                    <a:pt x="51142" y="26532"/>
                  </a:cubicBezTo>
                  <a:cubicBezTo>
                    <a:pt x="50979" y="26687"/>
                    <a:pt x="49968" y="27481"/>
                    <a:pt x="49964" y="27649"/>
                  </a:cubicBezTo>
                  <a:cubicBezTo>
                    <a:pt x="51195" y="26726"/>
                    <a:pt x="51443" y="26537"/>
                    <a:pt x="50701" y="27071"/>
                  </a:cubicBezTo>
                  <a:cubicBezTo>
                    <a:pt x="50511" y="27208"/>
                    <a:pt x="50317" y="27336"/>
                    <a:pt x="50118" y="27459"/>
                  </a:cubicBezTo>
                  <a:cubicBezTo>
                    <a:pt x="49632" y="27768"/>
                    <a:pt x="49089" y="27998"/>
                    <a:pt x="48604" y="28307"/>
                  </a:cubicBezTo>
                  <a:cubicBezTo>
                    <a:pt x="47482" y="29040"/>
                    <a:pt x="50467" y="27698"/>
                    <a:pt x="48127" y="28475"/>
                  </a:cubicBezTo>
                  <a:cubicBezTo>
                    <a:pt x="46641" y="28960"/>
                    <a:pt x="45117" y="29314"/>
                    <a:pt x="43571" y="29539"/>
                  </a:cubicBezTo>
                  <a:cubicBezTo>
                    <a:pt x="45778" y="29208"/>
                    <a:pt x="42308" y="29583"/>
                    <a:pt x="41915" y="29601"/>
                  </a:cubicBezTo>
                  <a:cubicBezTo>
                    <a:pt x="41032" y="29640"/>
                    <a:pt x="40171" y="29649"/>
                    <a:pt x="39297" y="29658"/>
                  </a:cubicBezTo>
                  <a:cubicBezTo>
                    <a:pt x="37328" y="29658"/>
                    <a:pt x="35356" y="29658"/>
                    <a:pt x="33381" y="29658"/>
                  </a:cubicBezTo>
                  <a:cubicBezTo>
                    <a:pt x="25196" y="29578"/>
                    <a:pt x="17011" y="29216"/>
                    <a:pt x="8830" y="28938"/>
                  </a:cubicBezTo>
                  <a:cubicBezTo>
                    <a:pt x="3969" y="28978"/>
                    <a:pt x="38" y="32907"/>
                    <a:pt x="0" y="37768"/>
                  </a:cubicBezTo>
                  <a:cubicBezTo>
                    <a:pt x="96" y="42603"/>
                    <a:pt x="3994" y="46501"/>
                    <a:pt x="8830" y="46598"/>
                  </a:cubicBezTo>
                  <a:cubicBezTo>
                    <a:pt x="16379" y="46859"/>
                    <a:pt x="23924" y="47185"/>
                    <a:pt x="31478" y="47296"/>
                  </a:cubicBezTo>
                  <a:cubicBezTo>
                    <a:pt x="38838" y="47953"/>
                    <a:pt x="46256" y="47282"/>
                    <a:pt x="53381" y="45322"/>
                  </a:cubicBezTo>
                  <a:cubicBezTo>
                    <a:pt x="64913" y="41786"/>
                    <a:pt x="71839" y="30029"/>
                    <a:pt x="69345" y="18228"/>
                  </a:cubicBezTo>
                  <a:cubicBezTo>
                    <a:pt x="67005" y="9473"/>
                    <a:pt x="60158" y="2643"/>
                    <a:pt x="51398" y="321"/>
                  </a:cubicBezTo>
                  <a:cubicBezTo>
                    <a:pt x="46696" y="-977"/>
                    <a:pt x="41833" y="1782"/>
                    <a:pt x="40535" y="6484"/>
                  </a:cubicBezTo>
                  <a:cubicBezTo>
                    <a:pt x="39238" y="11190"/>
                    <a:pt x="41999" y="16051"/>
                    <a:pt x="46701" y="17349"/>
                  </a:cubicBezTo>
                  <a:close/>
                </a:path>
              </a:pathLst>
            </a:custGeom>
            <a:solidFill>
              <a:srgbClr val="211715"/>
            </a:solidFill>
            <a:ln w="4401" cap="flat">
              <a:noFill/>
              <a:prstDash val="solid"/>
              <a:miter/>
            </a:ln>
          </p:spPr>
          <p:txBody>
            <a:bodyPr rtlCol="0" anchor="ctr"/>
            <a:lstStyle/>
            <a:p>
              <a:endParaRPr lang="ja-JP" altLang="en-US"/>
            </a:p>
          </p:txBody>
        </p:sp>
        <p:sp>
          <p:nvSpPr>
            <p:cNvPr id="87" name="フリーフォーム: 図形 86">
              <a:extLst>
                <a:ext uri="{FF2B5EF4-FFF2-40B4-BE49-F238E27FC236}">
                  <a16:creationId xmlns:a16="http://schemas.microsoft.com/office/drawing/2014/main" id="{E6597E31-2F85-8510-53BC-C36757B39413}"/>
                </a:ext>
              </a:extLst>
            </p:cNvPr>
            <p:cNvSpPr/>
            <p:nvPr/>
          </p:nvSpPr>
          <p:spPr>
            <a:xfrm>
              <a:off x="7511784" y="5307031"/>
              <a:ext cx="45280" cy="62060"/>
            </a:xfrm>
            <a:custGeom>
              <a:avLst/>
              <a:gdLst>
                <a:gd name="connsiteX0" fmla="*/ 21488 w 45280"/>
                <a:gd name="connsiteY0" fmla="*/ 16489 h 62060"/>
                <a:gd name="connsiteX1" fmla="*/ 24906 w 45280"/>
                <a:gd name="connsiteY1" fmla="*/ 18503 h 62060"/>
                <a:gd name="connsiteX2" fmla="*/ 24906 w 45280"/>
                <a:gd name="connsiteY2" fmla="*/ 18604 h 62060"/>
                <a:gd name="connsiteX3" fmla="*/ 26301 w 45280"/>
                <a:gd name="connsiteY3" fmla="*/ 20026 h 62060"/>
                <a:gd name="connsiteX4" fmla="*/ 26327 w 45280"/>
                <a:gd name="connsiteY4" fmla="*/ 20057 h 62060"/>
                <a:gd name="connsiteX5" fmla="*/ 27321 w 45280"/>
                <a:gd name="connsiteY5" fmla="*/ 21730 h 62060"/>
                <a:gd name="connsiteX6" fmla="*/ 27396 w 45280"/>
                <a:gd name="connsiteY6" fmla="*/ 21990 h 62060"/>
                <a:gd name="connsiteX7" fmla="*/ 27638 w 45280"/>
                <a:gd name="connsiteY7" fmla="*/ 22675 h 62060"/>
                <a:gd name="connsiteX8" fmla="*/ 27638 w 45280"/>
                <a:gd name="connsiteY8" fmla="*/ 23407 h 62060"/>
                <a:gd name="connsiteX9" fmla="*/ 27638 w 45280"/>
                <a:gd name="connsiteY9" fmla="*/ 23686 h 62060"/>
                <a:gd name="connsiteX10" fmla="*/ 27360 w 45280"/>
                <a:gd name="connsiteY10" fmla="*/ 24657 h 62060"/>
                <a:gd name="connsiteX11" fmla="*/ 27625 w 45280"/>
                <a:gd name="connsiteY11" fmla="*/ 24109 h 62060"/>
                <a:gd name="connsiteX12" fmla="*/ 26627 w 45280"/>
                <a:gd name="connsiteY12" fmla="*/ 25875 h 62060"/>
                <a:gd name="connsiteX13" fmla="*/ 26552 w 45280"/>
                <a:gd name="connsiteY13" fmla="*/ 25981 h 62060"/>
                <a:gd name="connsiteX14" fmla="*/ 25365 w 45280"/>
                <a:gd name="connsiteY14" fmla="*/ 27213 h 62060"/>
                <a:gd name="connsiteX15" fmla="*/ 24332 w 45280"/>
                <a:gd name="connsiteY15" fmla="*/ 28096 h 62060"/>
                <a:gd name="connsiteX16" fmla="*/ 25029 w 45280"/>
                <a:gd name="connsiteY16" fmla="*/ 27544 h 62060"/>
                <a:gd name="connsiteX17" fmla="*/ 23113 w 45280"/>
                <a:gd name="connsiteY17" fmla="*/ 28763 h 62060"/>
                <a:gd name="connsiteX18" fmla="*/ 21436 w 45280"/>
                <a:gd name="connsiteY18" fmla="*/ 29646 h 62060"/>
                <a:gd name="connsiteX19" fmla="*/ 20407 w 45280"/>
                <a:gd name="connsiteY19" fmla="*/ 30127 h 62060"/>
                <a:gd name="connsiteX20" fmla="*/ 20760 w 45280"/>
                <a:gd name="connsiteY20" fmla="*/ 29968 h 62060"/>
                <a:gd name="connsiteX21" fmla="*/ 16787 w 45280"/>
                <a:gd name="connsiteY21" fmla="*/ 31346 h 62060"/>
                <a:gd name="connsiteX22" fmla="*/ 8341 w 45280"/>
                <a:gd name="connsiteY22" fmla="*/ 34542 h 62060"/>
                <a:gd name="connsiteX23" fmla="*/ 805 w 45280"/>
                <a:gd name="connsiteY23" fmla="*/ 43469 h 62060"/>
                <a:gd name="connsiteX24" fmla="*/ 805 w 45280"/>
                <a:gd name="connsiteY24" fmla="*/ 55570 h 62060"/>
                <a:gd name="connsiteX25" fmla="*/ 11665 w 45280"/>
                <a:gd name="connsiteY25" fmla="*/ 61751 h 62060"/>
                <a:gd name="connsiteX26" fmla="*/ 17846 w 45280"/>
                <a:gd name="connsiteY26" fmla="*/ 50890 h 62060"/>
                <a:gd name="connsiteX27" fmla="*/ 17696 w 45280"/>
                <a:gd name="connsiteY27" fmla="*/ 50224 h 62060"/>
                <a:gd name="connsiteX28" fmla="*/ 17670 w 45280"/>
                <a:gd name="connsiteY28" fmla="*/ 47972 h 62060"/>
                <a:gd name="connsiteX29" fmla="*/ 17603 w 45280"/>
                <a:gd name="connsiteY29" fmla="*/ 49076 h 62060"/>
                <a:gd name="connsiteX30" fmla="*/ 17484 w 45280"/>
                <a:gd name="connsiteY30" fmla="*/ 49487 h 62060"/>
                <a:gd name="connsiteX31" fmla="*/ 16716 w 45280"/>
                <a:gd name="connsiteY31" fmla="*/ 50127 h 62060"/>
                <a:gd name="connsiteX32" fmla="*/ 17837 w 45280"/>
                <a:gd name="connsiteY32" fmla="*/ 49509 h 62060"/>
                <a:gd name="connsiteX33" fmla="*/ 16928 w 45280"/>
                <a:gd name="connsiteY33" fmla="*/ 49871 h 62060"/>
                <a:gd name="connsiteX34" fmla="*/ 18795 w 45280"/>
                <a:gd name="connsiteY34" fmla="*/ 49217 h 62060"/>
                <a:gd name="connsiteX35" fmla="*/ 22950 w 45280"/>
                <a:gd name="connsiteY35" fmla="*/ 47893 h 62060"/>
                <a:gd name="connsiteX36" fmla="*/ 41086 w 45280"/>
                <a:gd name="connsiteY36" fmla="*/ 35862 h 62060"/>
                <a:gd name="connsiteX37" fmla="*/ 44031 w 45280"/>
                <a:gd name="connsiteY37" fmla="*/ 16061 h 62060"/>
                <a:gd name="connsiteX38" fmla="*/ 30424 w 45280"/>
                <a:gd name="connsiteY38" fmla="*/ 1209 h 62060"/>
                <a:gd name="connsiteX39" fmla="*/ 18343 w 45280"/>
                <a:gd name="connsiteY39" fmla="*/ 4375 h 62060"/>
                <a:gd name="connsiteX40" fmla="*/ 21511 w 45280"/>
                <a:gd name="connsiteY40" fmla="*/ 16458 h 62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280" h="62060">
                  <a:moveTo>
                    <a:pt x="21488" y="16489"/>
                  </a:moveTo>
                  <a:cubicBezTo>
                    <a:pt x="22133" y="16798"/>
                    <a:pt x="24756" y="17787"/>
                    <a:pt x="24906" y="18503"/>
                  </a:cubicBezTo>
                  <a:cubicBezTo>
                    <a:pt x="24791" y="17959"/>
                    <a:pt x="23780" y="17553"/>
                    <a:pt x="24906" y="18604"/>
                  </a:cubicBezTo>
                  <a:cubicBezTo>
                    <a:pt x="25396" y="19046"/>
                    <a:pt x="25815" y="19580"/>
                    <a:pt x="26301" y="20026"/>
                  </a:cubicBezTo>
                  <a:cubicBezTo>
                    <a:pt x="27051" y="20714"/>
                    <a:pt x="25475" y="18701"/>
                    <a:pt x="26327" y="20057"/>
                  </a:cubicBezTo>
                  <a:cubicBezTo>
                    <a:pt x="26676" y="20613"/>
                    <a:pt x="26998" y="21160"/>
                    <a:pt x="27321" y="21730"/>
                  </a:cubicBezTo>
                  <a:cubicBezTo>
                    <a:pt x="28164" y="23222"/>
                    <a:pt x="27060" y="20185"/>
                    <a:pt x="27396" y="21990"/>
                  </a:cubicBezTo>
                  <a:cubicBezTo>
                    <a:pt x="27453" y="22304"/>
                    <a:pt x="28067" y="24012"/>
                    <a:pt x="27638" y="22675"/>
                  </a:cubicBezTo>
                  <a:cubicBezTo>
                    <a:pt x="27232" y="21408"/>
                    <a:pt x="27585" y="23032"/>
                    <a:pt x="27638" y="23407"/>
                  </a:cubicBezTo>
                  <a:cubicBezTo>
                    <a:pt x="27833" y="25174"/>
                    <a:pt x="28124" y="22030"/>
                    <a:pt x="27638" y="23686"/>
                  </a:cubicBezTo>
                  <a:cubicBezTo>
                    <a:pt x="27563" y="24012"/>
                    <a:pt x="27470" y="24339"/>
                    <a:pt x="27360" y="24657"/>
                  </a:cubicBezTo>
                  <a:cubicBezTo>
                    <a:pt x="27144" y="25271"/>
                    <a:pt x="27237" y="25098"/>
                    <a:pt x="27625" y="24109"/>
                  </a:cubicBezTo>
                  <a:cubicBezTo>
                    <a:pt x="27581" y="24670"/>
                    <a:pt x="26888" y="25412"/>
                    <a:pt x="26627" y="25875"/>
                  </a:cubicBezTo>
                  <a:cubicBezTo>
                    <a:pt x="25855" y="27257"/>
                    <a:pt x="27263" y="25332"/>
                    <a:pt x="26552" y="25981"/>
                  </a:cubicBezTo>
                  <a:cubicBezTo>
                    <a:pt x="26137" y="26361"/>
                    <a:pt x="25780" y="26820"/>
                    <a:pt x="25365" y="27213"/>
                  </a:cubicBezTo>
                  <a:cubicBezTo>
                    <a:pt x="25029" y="27527"/>
                    <a:pt x="24685" y="27822"/>
                    <a:pt x="24332" y="28096"/>
                  </a:cubicBezTo>
                  <a:lnTo>
                    <a:pt x="25029" y="27544"/>
                  </a:lnTo>
                  <a:cubicBezTo>
                    <a:pt x="24848" y="27902"/>
                    <a:pt x="23453" y="28569"/>
                    <a:pt x="23113" y="28763"/>
                  </a:cubicBezTo>
                  <a:cubicBezTo>
                    <a:pt x="22566" y="29081"/>
                    <a:pt x="22005" y="29372"/>
                    <a:pt x="21436" y="29646"/>
                  </a:cubicBezTo>
                  <a:cubicBezTo>
                    <a:pt x="21096" y="29814"/>
                    <a:pt x="20756" y="29972"/>
                    <a:pt x="20407" y="30127"/>
                  </a:cubicBezTo>
                  <a:cubicBezTo>
                    <a:pt x="21237" y="29787"/>
                    <a:pt x="21352" y="29734"/>
                    <a:pt x="20760" y="29968"/>
                  </a:cubicBezTo>
                  <a:cubicBezTo>
                    <a:pt x="19436" y="30410"/>
                    <a:pt x="18111" y="30922"/>
                    <a:pt x="16787" y="31346"/>
                  </a:cubicBezTo>
                  <a:cubicBezTo>
                    <a:pt x="13870" y="32118"/>
                    <a:pt x="11040" y="33191"/>
                    <a:pt x="8341" y="34542"/>
                  </a:cubicBezTo>
                  <a:cubicBezTo>
                    <a:pt x="4822" y="36498"/>
                    <a:pt x="2141" y="39672"/>
                    <a:pt x="805" y="43469"/>
                  </a:cubicBezTo>
                  <a:cubicBezTo>
                    <a:pt x="-268" y="47434"/>
                    <a:pt x="-268" y="51606"/>
                    <a:pt x="805" y="55570"/>
                  </a:cubicBezTo>
                  <a:cubicBezTo>
                    <a:pt x="2115" y="60263"/>
                    <a:pt x="6962" y="63023"/>
                    <a:pt x="11665" y="61751"/>
                  </a:cubicBezTo>
                  <a:cubicBezTo>
                    <a:pt x="16289" y="60356"/>
                    <a:pt x="19007" y="55579"/>
                    <a:pt x="17846" y="50890"/>
                  </a:cubicBezTo>
                  <a:cubicBezTo>
                    <a:pt x="17709" y="50153"/>
                    <a:pt x="17621" y="48683"/>
                    <a:pt x="17696" y="50224"/>
                  </a:cubicBezTo>
                  <a:cubicBezTo>
                    <a:pt x="17606" y="49478"/>
                    <a:pt x="17597" y="48723"/>
                    <a:pt x="17670" y="47972"/>
                  </a:cubicBezTo>
                  <a:cubicBezTo>
                    <a:pt x="17572" y="48506"/>
                    <a:pt x="16862" y="50241"/>
                    <a:pt x="17603" y="49076"/>
                  </a:cubicBezTo>
                  <a:cubicBezTo>
                    <a:pt x="16850" y="50025"/>
                    <a:pt x="16810" y="50162"/>
                    <a:pt x="17484" y="49487"/>
                  </a:cubicBezTo>
                  <a:lnTo>
                    <a:pt x="16716" y="50127"/>
                  </a:lnTo>
                  <a:cubicBezTo>
                    <a:pt x="17078" y="49902"/>
                    <a:pt x="17453" y="49694"/>
                    <a:pt x="17837" y="49509"/>
                  </a:cubicBezTo>
                  <a:lnTo>
                    <a:pt x="16928" y="49871"/>
                  </a:lnTo>
                  <a:cubicBezTo>
                    <a:pt x="17539" y="49623"/>
                    <a:pt x="18162" y="49403"/>
                    <a:pt x="18795" y="49217"/>
                  </a:cubicBezTo>
                  <a:cubicBezTo>
                    <a:pt x="20177" y="48776"/>
                    <a:pt x="21572" y="48378"/>
                    <a:pt x="22950" y="47893"/>
                  </a:cubicBezTo>
                  <a:cubicBezTo>
                    <a:pt x="30110" y="45888"/>
                    <a:pt x="36457" y="41681"/>
                    <a:pt x="41086" y="35862"/>
                  </a:cubicBezTo>
                  <a:cubicBezTo>
                    <a:pt x="45328" y="30176"/>
                    <a:pt x="46434" y="22736"/>
                    <a:pt x="44031" y="16061"/>
                  </a:cubicBezTo>
                  <a:cubicBezTo>
                    <a:pt x="41531" y="9571"/>
                    <a:pt x="36671" y="4264"/>
                    <a:pt x="30424" y="1209"/>
                  </a:cubicBezTo>
                  <a:cubicBezTo>
                    <a:pt x="26213" y="-1254"/>
                    <a:pt x="20804" y="167"/>
                    <a:pt x="18343" y="4375"/>
                  </a:cubicBezTo>
                  <a:cubicBezTo>
                    <a:pt x="15882" y="8587"/>
                    <a:pt x="17300" y="13995"/>
                    <a:pt x="21511" y="16458"/>
                  </a:cubicBezTo>
                  <a:close/>
                </a:path>
              </a:pathLst>
            </a:custGeom>
            <a:solidFill>
              <a:srgbClr val="211715"/>
            </a:solidFill>
            <a:ln w="4401" cap="flat">
              <a:noFill/>
              <a:prstDash val="solid"/>
              <a:miter/>
            </a:ln>
          </p:spPr>
          <p:txBody>
            <a:bodyPr rtlCol="0" anchor="ctr"/>
            <a:lstStyle/>
            <a:p>
              <a:endParaRPr lang="ja-JP" altLang="en-US"/>
            </a:p>
          </p:txBody>
        </p:sp>
        <p:sp>
          <p:nvSpPr>
            <p:cNvPr id="88" name="フリーフォーム: 図形 87">
              <a:extLst>
                <a:ext uri="{FF2B5EF4-FFF2-40B4-BE49-F238E27FC236}">
                  <a16:creationId xmlns:a16="http://schemas.microsoft.com/office/drawing/2014/main" id="{A7896607-76A0-9D28-F8E0-3B111E21C9B5}"/>
                </a:ext>
              </a:extLst>
            </p:cNvPr>
            <p:cNvSpPr/>
            <p:nvPr/>
          </p:nvSpPr>
          <p:spPr>
            <a:xfrm>
              <a:off x="7548324" y="5245195"/>
              <a:ext cx="61399" cy="92706"/>
            </a:xfrm>
            <a:custGeom>
              <a:avLst/>
              <a:gdLst>
                <a:gd name="connsiteX0" fmla="*/ 33968 w 61399"/>
                <a:gd name="connsiteY0" fmla="*/ 92705 h 92706"/>
                <a:gd name="connsiteX1" fmla="*/ 55517 w 61399"/>
                <a:gd name="connsiteY1" fmla="*/ 80096 h 92706"/>
                <a:gd name="connsiteX2" fmla="*/ 60572 w 61399"/>
                <a:gd name="connsiteY2" fmla="*/ 59955 h 92706"/>
                <a:gd name="connsiteX3" fmla="*/ 56285 w 61399"/>
                <a:gd name="connsiteY3" fmla="*/ 18119 h 92706"/>
                <a:gd name="connsiteX4" fmla="*/ 38573 w 61399"/>
                <a:gd name="connsiteY4" fmla="*/ 1077 h 92706"/>
                <a:gd name="connsiteX5" fmla="*/ 17121 w 61399"/>
                <a:gd name="connsiteY5" fmla="*/ 2790 h 92706"/>
                <a:gd name="connsiteX6" fmla="*/ 318 w 61399"/>
                <a:gd name="connsiteY6" fmla="*/ 47929 h 92706"/>
                <a:gd name="connsiteX7" fmla="*/ 33968 w 61399"/>
                <a:gd name="connsiteY7" fmla="*/ 92705 h 92706"/>
                <a:gd name="connsiteX8" fmla="*/ 33968 w 61399"/>
                <a:gd name="connsiteY8" fmla="*/ 75045 h 92706"/>
                <a:gd name="connsiteX9" fmla="*/ 23959 w 61399"/>
                <a:gd name="connsiteY9" fmla="*/ 68175 h 92706"/>
                <a:gd name="connsiteX10" fmla="*/ 18194 w 61399"/>
                <a:gd name="connsiteY10" fmla="*/ 50127 h 92706"/>
                <a:gd name="connsiteX11" fmla="*/ 18300 w 61399"/>
                <a:gd name="connsiteY11" fmla="*/ 33046 h 92706"/>
                <a:gd name="connsiteX12" fmla="*/ 20286 w 61399"/>
                <a:gd name="connsiteY12" fmla="*/ 24375 h 92706"/>
                <a:gd name="connsiteX13" fmla="*/ 23553 w 61399"/>
                <a:gd name="connsiteY13" fmla="*/ 19223 h 92706"/>
                <a:gd name="connsiteX14" fmla="*/ 28180 w 61399"/>
                <a:gd name="connsiteY14" fmla="*/ 17801 h 92706"/>
                <a:gd name="connsiteX15" fmla="*/ 27783 w 61399"/>
                <a:gd name="connsiteY15" fmla="*/ 17850 h 92706"/>
                <a:gd name="connsiteX16" fmla="*/ 29549 w 61399"/>
                <a:gd name="connsiteY16" fmla="*/ 17717 h 92706"/>
                <a:gd name="connsiteX17" fmla="*/ 32997 w 61399"/>
                <a:gd name="connsiteY17" fmla="*/ 17810 h 92706"/>
                <a:gd name="connsiteX18" fmla="*/ 34418 w 61399"/>
                <a:gd name="connsiteY18" fmla="*/ 18251 h 92706"/>
                <a:gd name="connsiteX19" fmla="*/ 36387 w 61399"/>
                <a:gd name="connsiteY19" fmla="*/ 19346 h 92706"/>
                <a:gd name="connsiteX20" fmla="*/ 38321 w 61399"/>
                <a:gd name="connsiteY20" fmla="*/ 21501 h 92706"/>
                <a:gd name="connsiteX21" fmla="*/ 39518 w 61399"/>
                <a:gd name="connsiteY21" fmla="*/ 23492 h 92706"/>
                <a:gd name="connsiteX22" fmla="*/ 43389 w 61399"/>
                <a:gd name="connsiteY22" fmla="*/ 53262 h 92706"/>
                <a:gd name="connsiteX23" fmla="*/ 41019 w 61399"/>
                <a:gd name="connsiteY23" fmla="*/ 69005 h 92706"/>
                <a:gd name="connsiteX24" fmla="*/ 40396 w 61399"/>
                <a:gd name="connsiteY24" fmla="*/ 70908 h 92706"/>
                <a:gd name="connsiteX25" fmla="*/ 39822 w 61399"/>
                <a:gd name="connsiteY25" fmla="*/ 72061 h 92706"/>
                <a:gd name="connsiteX26" fmla="*/ 39235 w 61399"/>
                <a:gd name="connsiteY26" fmla="*/ 73085 h 92706"/>
                <a:gd name="connsiteX27" fmla="*/ 33937 w 61399"/>
                <a:gd name="connsiteY27" fmla="*/ 75063 h 92706"/>
                <a:gd name="connsiteX28" fmla="*/ 25107 w 61399"/>
                <a:gd name="connsiteY28" fmla="*/ 83893 h 92706"/>
                <a:gd name="connsiteX29" fmla="*/ 33968 w 61399"/>
                <a:gd name="connsiteY29" fmla="*/ 92705 h 9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399" h="92706">
                  <a:moveTo>
                    <a:pt x="33968" y="92705"/>
                  </a:moveTo>
                  <a:cubicBezTo>
                    <a:pt x="42931" y="92811"/>
                    <a:pt x="51220" y="87963"/>
                    <a:pt x="55517" y="80096"/>
                  </a:cubicBezTo>
                  <a:cubicBezTo>
                    <a:pt x="58377" y="73734"/>
                    <a:pt x="60088" y="66913"/>
                    <a:pt x="60572" y="59955"/>
                  </a:cubicBezTo>
                  <a:cubicBezTo>
                    <a:pt x="62507" y="45867"/>
                    <a:pt x="61037" y="31523"/>
                    <a:pt x="56285" y="18119"/>
                  </a:cubicBezTo>
                  <a:cubicBezTo>
                    <a:pt x="53369" y="9982"/>
                    <a:pt x="46816" y="3678"/>
                    <a:pt x="38573" y="1077"/>
                  </a:cubicBezTo>
                  <a:cubicBezTo>
                    <a:pt x="31436" y="-808"/>
                    <a:pt x="23868" y="-208"/>
                    <a:pt x="17121" y="2790"/>
                  </a:cubicBezTo>
                  <a:cubicBezTo>
                    <a:pt x="1152" y="10004"/>
                    <a:pt x="-980" y="32617"/>
                    <a:pt x="318" y="47929"/>
                  </a:cubicBezTo>
                  <a:cubicBezTo>
                    <a:pt x="1920" y="67116"/>
                    <a:pt x="10710" y="92850"/>
                    <a:pt x="33968" y="92705"/>
                  </a:cubicBezTo>
                  <a:cubicBezTo>
                    <a:pt x="45328" y="92630"/>
                    <a:pt x="45350" y="74970"/>
                    <a:pt x="33968" y="75045"/>
                  </a:cubicBezTo>
                  <a:cubicBezTo>
                    <a:pt x="29572" y="74921"/>
                    <a:pt x="25657" y="72233"/>
                    <a:pt x="23959" y="68175"/>
                  </a:cubicBezTo>
                  <a:cubicBezTo>
                    <a:pt x="20948" y="62564"/>
                    <a:pt x="18994" y="56445"/>
                    <a:pt x="18194" y="50127"/>
                  </a:cubicBezTo>
                  <a:cubicBezTo>
                    <a:pt x="17503" y="44454"/>
                    <a:pt x="17539" y="38710"/>
                    <a:pt x="18300" y="33046"/>
                  </a:cubicBezTo>
                  <a:cubicBezTo>
                    <a:pt x="18749" y="30110"/>
                    <a:pt x="19413" y="27214"/>
                    <a:pt x="20286" y="24375"/>
                  </a:cubicBezTo>
                  <a:cubicBezTo>
                    <a:pt x="20719" y="22322"/>
                    <a:pt x="21880" y="20490"/>
                    <a:pt x="23553" y="19223"/>
                  </a:cubicBezTo>
                  <a:cubicBezTo>
                    <a:pt x="25018" y="18525"/>
                    <a:pt x="26577" y="18044"/>
                    <a:pt x="28180" y="17801"/>
                  </a:cubicBezTo>
                  <a:cubicBezTo>
                    <a:pt x="29694" y="17457"/>
                    <a:pt x="28061" y="17832"/>
                    <a:pt x="27783" y="17850"/>
                  </a:cubicBezTo>
                  <a:cubicBezTo>
                    <a:pt x="28374" y="17810"/>
                    <a:pt x="28966" y="17739"/>
                    <a:pt x="29549" y="17717"/>
                  </a:cubicBezTo>
                  <a:cubicBezTo>
                    <a:pt x="30699" y="17655"/>
                    <a:pt x="31852" y="17686"/>
                    <a:pt x="32997" y="17810"/>
                  </a:cubicBezTo>
                  <a:cubicBezTo>
                    <a:pt x="30701" y="17536"/>
                    <a:pt x="35204" y="18529"/>
                    <a:pt x="34418" y="18251"/>
                  </a:cubicBezTo>
                  <a:cubicBezTo>
                    <a:pt x="35043" y="18671"/>
                    <a:pt x="35702" y="19037"/>
                    <a:pt x="36387" y="19346"/>
                  </a:cubicBezTo>
                  <a:cubicBezTo>
                    <a:pt x="37106" y="19995"/>
                    <a:pt x="37754" y="20715"/>
                    <a:pt x="38321" y="21501"/>
                  </a:cubicBezTo>
                  <a:cubicBezTo>
                    <a:pt x="38701" y="22053"/>
                    <a:pt x="40268" y="25324"/>
                    <a:pt x="39518" y="23492"/>
                  </a:cubicBezTo>
                  <a:cubicBezTo>
                    <a:pt x="43036" y="32997"/>
                    <a:pt x="44360" y="43174"/>
                    <a:pt x="43389" y="53262"/>
                  </a:cubicBezTo>
                  <a:cubicBezTo>
                    <a:pt x="43411" y="58599"/>
                    <a:pt x="42611" y="63911"/>
                    <a:pt x="41019" y="69005"/>
                  </a:cubicBezTo>
                  <a:cubicBezTo>
                    <a:pt x="40811" y="69681"/>
                    <a:pt x="39394" y="72824"/>
                    <a:pt x="40396" y="70908"/>
                  </a:cubicBezTo>
                  <a:cubicBezTo>
                    <a:pt x="40197" y="71288"/>
                    <a:pt x="40043" y="71690"/>
                    <a:pt x="39822" y="72061"/>
                  </a:cubicBezTo>
                  <a:cubicBezTo>
                    <a:pt x="39743" y="72193"/>
                    <a:pt x="38573" y="73981"/>
                    <a:pt x="39235" y="73085"/>
                  </a:cubicBezTo>
                  <a:cubicBezTo>
                    <a:pt x="37805" y="74427"/>
                    <a:pt x="35897" y="75138"/>
                    <a:pt x="33937" y="75063"/>
                  </a:cubicBezTo>
                  <a:cubicBezTo>
                    <a:pt x="29107" y="75173"/>
                    <a:pt x="25217" y="79063"/>
                    <a:pt x="25107" y="83893"/>
                  </a:cubicBezTo>
                  <a:cubicBezTo>
                    <a:pt x="25158" y="88758"/>
                    <a:pt x="29103" y="92683"/>
                    <a:pt x="33968" y="92705"/>
                  </a:cubicBezTo>
                  <a:close/>
                </a:path>
              </a:pathLst>
            </a:custGeom>
            <a:solidFill>
              <a:srgbClr val="211715"/>
            </a:solidFill>
            <a:ln w="4401" cap="flat">
              <a:noFill/>
              <a:prstDash val="solid"/>
              <a:miter/>
            </a:ln>
          </p:spPr>
          <p:txBody>
            <a:bodyPr rtlCol="0" anchor="ctr"/>
            <a:lstStyle/>
            <a:p>
              <a:endParaRPr lang="ja-JP" altLang="en-US"/>
            </a:p>
          </p:txBody>
        </p:sp>
        <p:sp>
          <p:nvSpPr>
            <p:cNvPr id="89" name="フリーフォーム: 図形 88">
              <a:extLst>
                <a:ext uri="{FF2B5EF4-FFF2-40B4-BE49-F238E27FC236}">
                  <a16:creationId xmlns:a16="http://schemas.microsoft.com/office/drawing/2014/main" id="{8D0D10CE-F341-9210-5748-F51F44BC7187}"/>
                </a:ext>
              </a:extLst>
            </p:cNvPr>
            <p:cNvSpPr/>
            <p:nvPr/>
          </p:nvSpPr>
          <p:spPr>
            <a:xfrm>
              <a:off x="7843513" y="5368443"/>
              <a:ext cx="148159" cy="215024"/>
            </a:xfrm>
            <a:custGeom>
              <a:avLst/>
              <a:gdLst>
                <a:gd name="connsiteX0" fmla="*/ 34224 w 148159"/>
                <a:gd name="connsiteY0" fmla="*/ 163560 h 215024"/>
                <a:gd name="connsiteX1" fmla="*/ 47597 w 148159"/>
                <a:gd name="connsiteY1" fmla="*/ 215025 h 215024"/>
                <a:gd name="connsiteX2" fmla="*/ 98051 w 148159"/>
                <a:gd name="connsiteY2" fmla="*/ 121795 h 215024"/>
                <a:gd name="connsiteX3" fmla="*/ 148160 w 148159"/>
                <a:gd name="connsiteY3" fmla="*/ 18485 h 215024"/>
                <a:gd name="connsiteX4" fmla="*/ 143674 w 148159"/>
                <a:gd name="connsiteY4" fmla="*/ 20017 h 215024"/>
                <a:gd name="connsiteX5" fmla="*/ 66413 w 148159"/>
                <a:gd name="connsiteY5" fmla="*/ 25315 h 215024"/>
                <a:gd name="connsiteX6" fmla="*/ 0 w 148159"/>
                <a:gd name="connsiteY6" fmla="*/ 0 h 215024"/>
                <a:gd name="connsiteX7" fmla="*/ 22860 w 148159"/>
                <a:gd name="connsiteY7" fmla="*/ 112404 h 215024"/>
                <a:gd name="connsiteX8" fmla="*/ 34224 w 148159"/>
                <a:gd name="connsiteY8" fmla="*/ 163560 h 215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159" h="215024">
                  <a:moveTo>
                    <a:pt x="34224" y="163560"/>
                  </a:moveTo>
                  <a:cubicBezTo>
                    <a:pt x="38030" y="178867"/>
                    <a:pt x="42127" y="193988"/>
                    <a:pt x="47597" y="215025"/>
                  </a:cubicBezTo>
                  <a:cubicBezTo>
                    <a:pt x="69839" y="176235"/>
                    <a:pt x="78343" y="161344"/>
                    <a:pt x="98051" y="121795"/>
                  </a:cubicBezTo>
                  <a:cubicBezTo>
                    <a:pt x="114664" y="88453"/>
                    <a:pt x="132209" y="53540"/>
                    <a:pt x="148160" y="18485"/>
                  </a:cubicBezTo>
                  <a:lnTo>
                    <a:pt x="143674" y="20017"/>
                  </a:lnTo>
                  <a:cubicBezTo>
                    <a:pt x="118713" y="27929"/>
                    <a:pt x="92219" y="29743"/>
                    <a:pt x="66413" y="25315"/>
                  </a:cubicBezTo>
                  <a:cubicBezTo>
                    <a:pt x="42997" y="20724"/>
                    <a:pt x="20534" y="12159"/>
                    <a:pt x="0" y="0"/>
                  </a:cubicBezTo>
                  <a:cubicBezTo>
                    <a:pt x="6976" y="38039"/>
                    <a:pt x="15717" y="76520"/>
                    <a:pt x="22860" y="112404"/>
                  </a:cubicBezTo>
                  <a:cubicBezTo>
                    <a:pt x="27059" y="133428"/>
                    <a:pt x="30503" y="148598"/>
                    <a:pt x="34224" y="163560"/>
                  </a:cubicBezTo>
                  <a:close/>
                </a:path>
              </a:pathLst>
            </a:custGeom>
            <a:solidFill>
              <a:schemeClr val="accent1">
                <a:lumMod val="40000"/>
                <a:lumOff val="60000"/>
              </a:schemeClr>
            </a:solidFill>
            <a:ln w="4401" cap="flat">
              <a:noFill/>
              <a:prstDash val="solid"/>
              <a:miter/>
            </a:ln>
          </p:spPr>
          <p:txBody>
            <a:bodyPr rtlCol="0" anchor="ctr"/>
            <a:lstStyle/>
            <a:p>
              <a:endParaRPr lang="ja-JP" altLang="en-US"/>
            </a:p>
          </p:txBody>
        </p:sp>
        <p:sp>
          <p:nvSpPr>
            <p:cNvPr id="90" name="フリーフォーム: 図形 89">
              <a:extLst>
                <a:ext uri="{FF2B5EF4-FFF2-40B4-BE49-F238E27FC236}">
                  <a16:creationId xmlns:a16="http://schemas.microsoft.com/office/drawing/2014/main" id="{F5E64619-24E2-4423-DD56-07DAAD1FB994}"/>
                </a:ext>
              </a:extLst>
            </p:cNvPr>
            <p:cNvSpPr/>
            <p:nvPr/>
          </p:nvSpPr>
          <p:spPr>
            <a:xfrm>
              <a:off x="8720960" y="4886351"/>
              <a:ext cx="350630" cy="238665"/>
            </a:xfrm>
            <a:custGeom>
              <a:avLst/>
              <a:gdLst>
                <a:gd name="connsiteX0" fmla="*/ 65414 w 350630"/>
                <a:gd name="connsiteY0" fmla="*/ 37189 h 238665"/>
                <a:gd name="connsiteX1" fmla="*/ 63074 w 350630"/>
                <a:gd name="connsiteY1" fmla="*/ 39088 h 238665"/>
                <a:gd name="connsiteX2" fmla="*/ 87 w 350630"/>
                <a:gd name="connsiteY2" fmla="*/ 175377 h 238665"/>
                <a:gd name="connsiteX3" fmla="*/ 10806 w 350630"/>
                <a:gd name="connsiteY3" fmla="*/ 230409 h 238665"/>
                <a:gd name="connsiteX4" fmla="*/ 17791 w 350630"/>
                <a:gd name="connsiteY4" fmla="*/ 228864 h 238665"/>
                <a:gd name="connsiteX5" fmla="*/ 34527 w 350630"/>
                <a:gd name="connsiteY5" fmla="*/ 233601 h 238665"/>
                <a:gd name="connsiteX6" fmla="*/ 40708 w 350630"/>
                <a:gd name="connsiteY6" fmla="*/ 238665 h 238665"/>
                <a:gd name="connsiteX7" fmla="*/ 89034 w 350630"/>
                <a:gd name="connsiteY7" fmla="*/ 154017 h 238665"/>
                <a:gd name="connsiteX8" fmla="*/ 161412 w 350630"/>
                <a:gd name="connsiteY8" fmla="*/ 152388 h 238665"/>
                <a:gd name="connsiteX9" fmla="*/ 278138 w 350630"/>
                <a:gd name="connsiteY9" fmla="*/ 148702 h 238665"/>
                <a:gd name="connsiteX10" fmla="*/ 323978 w 350630"/>
                <a:gd name="connsiteY10" fmla="*/ 214661 h 238665"/>
                <a:gd name="connsiteX11" fmla="*/ 339951 w 350630"/>
                <a:gd name="connsiteY11" fmla="*/ 207783 h 238665"/>
                <a:gd name="connsiteX12" fmla="*/ 346441 w 350630"/>
                <a:gd name="connsiteY12" fmla="*/ 208273 h 238665"/>
                <a:gd name="connsiteX13" fmla="*/ 349721 w 350630"/>
                <a:gd name="connsiteY13" fmla="*/ 152499 h 238665"/>
                <a:gd name="connsiteX14" fmla="*/ 273595 w 350630"/>
                <a:gd name="connsiteY14" fmla="*/ 28090 h 238665"/>
                <a:gd name="connsiteX15" fmla="*/ 65397 w 350630"/>
                <a:gd name="connsiteY15" fmla="*/ 37189 h 238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0630" h="238665">
                  <a:moveTo>
                    <a:pt x="65414" y="37189"/>
                  </a:moveTo>
                  <a:cubicBezTo>
                    <a:pt x="64628" y="37816"/>
                    <a:pt x="63847" y="38448"/>
                    <a:pt x="63074" y="39088"/>
                  </a:cubicBezTo>
                  <a:cubicBezTo>
                    <a:pt x="21737" y="72023"/>
                    <a:pt x="-1613" y="122552"/>
                    <a:pt x="87" y="175377"/>
                  </a:cubicBezTo>
                  <a:cubicBezTo>
                    <a:pt x="767" y="194167"/>
                    <a:pt x="4387" y="212736"/>
                    <a:pt x="10806" y="230409"/>
                  </a:cubicBezTo>
                  <a:cubicBezTo>
                    <a:pt x="13062" y="229601"/>
                    <a:pt x="15407" y="229085"/>
                    <a:pt x="17791" y="228864"/>
                  </a:cubicBezTo>
                  <a:cubicBezTo>
                    <a:pt x="23773" y="228202"/>
                    <a:pt x="29777" y="229901"/>
                    <a:pt x="34527" y="233601"/>
                  </a:cubicBezTo>
                  <a:lnTo>
                    <a:pt x="40708" y="238665"/>
                  </a:lnTo>
                  <a:cubicBezTo>
                    <a:pt x="46064" y="214922"/>
                    <a:pt x="64990" y="166702"/>
                    <a:pt x="89034" y="154017"/>
                  </a:cubicBezTo>
                  <a:cubicBezTo>
                    <a:pt x="107612" y="144746"/>
                    <a:pt x="139850" y="152229"/>
                    <a:pt x="161412" y="152388"/>
                  </a:cubicBezTo>
                  <a:cubicBezTo>
                    <a:pt x="197115" y="152649"/>
                    <a:pt x="261030" y="134093"/>
                    <a:pt x="278138" y="148702"/>
                  </a:cubicBezTo>
                  <a:cubicBezTo>
                    <a:pt x="291122" y="156088"/>
                    <a:pt x="316058" y="231040"/>
                    <a:pt x="323978" y="214661"/>
                  </a:cubicBezTo>
                  <a:cubicBezTo>
                    <a:pt x="328203" y="210374"/>
                    <a:pt x="333934" y="207906"/>
                    <a:pt x="339951" y="207783"/>
                  </a:cubicBezTo>
                  <a:cubicBezTo>
                    <a:pt x="342128" y="207699"/>
                    <a:pt x="344304" y="207862"/>
                    <a:pt x="346441" y="208273"/>
                  </a:cubicBezTo>
                  <a:cubicBezTo>
                    <a:pt x="350525" y="189977"/>
                    <a:pt x="351633" y="171147"/>
                    <a:pt x="349721" y="152499"/>
                  </a:cubicBezTo>
                  <a:cubicBezTo>
                    <a:pt x="342702" y="88288"/>
                    <a:pt x="307506" y="49675"/>
                    <a:pt x="273595" y="28090"/>
                  </a:cubicBezTo>
                  <a:cubicBezTo>
                    <a:pt x="209053" y="-12458"/>
                    <a:pt x="126155" y="-8835"/>
                    <a:pt x="65397" y="37189"/>
                  </a:cubicBezTo>
                  <a:close/>
                </a:path>
              </a:pathLst>
            </a:custGeom>
            <a:solidFill>
              <a:srgbClr val="6E6867"/>
            </a:solidFill>
            <a:ln w="4401" cap="flat">
              <a:noFill/>
              <a:prstDash val="solid"/>
              <a:miter/>
            </a:ln>
          </p:spPr>
          <p:txBody>
            <a:bodyPr rtlCol="0" anchor="ctr"/>
            <a:lstStyle/>
            <a:p>
              <a:endParaRPr lang="ja-JP" altLang="en-US"/>
            </a:p>
          </p:txBody>
        </p:sp>
        <p:sp>
          <p:nvSpPr>
            <p:cNvPr id="91" name="フリーフォーム: 図形 90">
              <a:extLst>
                <a:ext uri="{FF2B5EF4-FFF2-40B4-BE49-F238E27FC236}">
                  <a16:creationId xmlns:a16="http://schemas.microsoft.com/office/drawing/2014/main" id="{17246A80-0138-2BC5-9D71-ADFA8A6ACF36}"/>
                </a:ext>
              </a:extLst>
            </p:cNvPr>
            <p:cNvSpPr/>
            <p:nvPr/>
          </p:nvSpPr>
          <p:spPr>
            <a:xfrm>
              <a:off x="8612524" y="5276996"/>
              <a:ext cx="741373" cy="520008"/>
            </a:xfrm>
            <a:custGeom>
              <a:avLst/>
              <a:gdLst>
                <a:gd name="connsiteX0" fmla="*/ 165281 w 741373"/>
                <a:gd name="connsiteY0" fmla="*/ 519991 h 520008"/>
                <a:gd name="connsiteX1" fmla="*/ 130845 w 741373"/>
                <a:gd name="connsiteY1" fmla="*/ 339690 h 520008"/>
                <a:gd name="connsiteX2" fmla="*/ 21452 w 741373"/>
                <a:gd name="connsiteY2" fmla="*/ 425551 h 520008"/>
                <a:gd name="connsiteX3" fmla="*/ 9192 w 741373"/>
                <a:gd name="connsiteY3" fmla="*/ 436862 h 520008"/>
                <a:gd name="connsiteX4" fmla="*/ 7717 w 741373"/>
                <a:gd name="connsiteY4" fmla="*/ 394920 h 520008"/>
                <a:gd name="connsiteX5" fmla="*/ 0 w 741373"/>
                <a:gd name="connsiteY5" fmla="*/ 216014 h 520008"/>
                <a:gd name="connsiteX6" fmla="*/ 4455 w 741373"/>
                <a:gd name="connsiteY6" fmla="*/ 211118 h 520008"/>
                <a:gd name="connsiteX7" fmla="*/ 91689 w 741373"/>
                <a:gd name="connsiteY7" fmla="*/ 108881 h 520008"/>
                <a:gd name="connsiteX8" fmla="*/ 210229 w 741373"/>
                <a:gd name="connsiteY8" fmla="*/ 46878 h 520008"/>
                <a:gd name="connsiteX9" fmla="*/ 230096 w 741373"/>
                <a:gd name="connsiteY9" fmla="*/ 15399 h 520008"/>
                <a:gd name="connsiteX10" fmla="*/ 305741 w 741373"/>
                <a:gd name="connsiteY10" fmla="*/ 56220 h 520008"/>
                <a:gd name="connsiteX11" fmla="*/ 318002 w 741373"/>
                <a:gd name="connsiteY11" fmla="*/ 55443 h 520008"/>
                <a:gd name="connsiteX12" fmla="*/ 383682 w 741373"/>
                <a:gd name="connsiteY12" fmla="*/ 0 h 520008"/>
                <a:gd name="connsiteX13" fmla="*/ 409403 w 741373"/>
                <a:gd name="connsiteY13" fmla="*/ 26596 h 520008"/>
                <a:gd name="connsiteX14" fmla="*/ 540968 w 741373"/>
                <a:gd name="connsiteY14" fmla="*/ 77809 h 520008"/>
                <a:gd name="connsiteX15" fmla="*/ 710213 w 741373"/>
                <a:gd name="connsiteY15" fmla="*/ 211140 h 520008"/>
                <a:gd name="connsiteX16" fmla="*/ 718425 w 741373"/>
                <a:gd name="connsiteY16" fmla="*/ 211427 h 520008"/>
                <a:gd name="connsiteX17" fmla="*/ 726465 w 741373"/>
                <a:gd name="connsiteY17" fmla="*/ 216645 h 520008"/>
                <a:gd name="connsiteX18" fmla="*/ 736398 w 741373"/>
                <a:gd name="connsiteY18" fmla="*/ 247956 h 520008"/>
                <a:gd name="connsiteX19" fmla="*/ 740663 w 741373"/>
                <a:gd name="connsiteY19" fmla="*/ 319712 h 520008"/>
                <a:gd name="connsiteX20" fmla="*/ 716059 w 741373"/>
                <a:gd name="connsiteY20" fmla="*/ 403675 h 520008"/>
                <a:gd name="connsiteX21" fmla="*/ 639522 w 741373"/>
                <a:gd name="connsiteY21" fmla="*/ 428055 h 520008"/>
                <a:gd name="connsiteX22" fmla="*/ 611147 w 741373"/>
                <a:gd name="connsiteY22" fmla="*/ 405340 h 520008"/>
                <a:gd name="connsiteX23" fmla="*/ 555325 w 741373"/>
                <a:gd name="connsiteY23" fmla="*/ 327730 h 520008"/>
                <a:gd name="connsiteX24" fmla="*/ 597236 w 741373"/>
                <a:gd name="connsiteY24" fmla="*/ 520009 h 52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41373" h="520008">
                  <a:moveTo>
                    <a:pt x="165281" y="519991"/>
                  </a:moveTo>
                  <a:cubicBezTo>
                    <a:pt x="155038" y="464871"/>
                    <a:pt x="142531" y="397720"/>
                    <a:pt x="130845" y="339690"/>
                  </a:cubicBezTo>
                  <a:cubicBezTo>
                    <a:pt x="90753" y="368983"/>
                    <a:pt x="63054" y="391477"/>
                    <a:pt x="21452" y="425551"/>
                  </a:cubicBezTo>
                  <a:lnTo>
                    <a:pt x="9192" y="436862"/>
                  </a:lnTo>
                  <a:cubicBezTo>
                    <a:pt x="8534" y="421220"/>
                    <a:pt x="7987" y="406633"/>
                    <a:pt x="7717" y="394920"/>
                  </a:cubicBezTo>
                  <a:cubicBezTo>
                    <a:pt x="6349" y="339619"/>
                    <a:pt x="1735" y="272750"/>
                    <a:pt x="0" y="216014"/>
                  </a:cubicBezTo>
                  <a:lnTo>
                    <a:pt x="4455" y="211118"/>
                  </a:lnTo>
                  <a:cubicBezTo>
                    <a:pt x="23991" y="190809"/>
                    <a:pt x="65402" y="129132"/>
                    <a:pt x="91689" y="108881"/>
                  </a:cubicBezTo>
                  <a:cubicBezTo>
                    <a:pt x="123798" y="84157"/>
                    <a:pt x="169767" y="62379"/>
                    <a:pt x="210229" y="46878"/>
                  </a:cubicBezTo>
                  <a:cubicBezTo>
                    <a:pt x="217293" y="36693"/>
                    <a:pt x="225681" y="21907"/>
                    <a:pt x="230096" y="15399"/>
                  </a:cubicBezTo>
                  <a:cubicBezTo>
                    <a:pt x="234158" y="17474"/>
                    <a:pt x="282726" y="43968"/>
                    <a:pt x="305741" y="56220"/>
                  </a:cubicBezTo>
                  <a:lnTo>
                    <a:pt x="318002" y="55443"/>
                  </a:lnTo>
                  <a:cubicBezTo>
                    <a:pt x="338019" y="38741"/>
                    <a:pt x="380133" y="2865"/>
                    <a:pt x="383682" y="0"/>
                  </a:cubicBezTo>
                  <a:cubicBezTo>
                    <a:pt x="389316" y="5430"/>
                    <a:pt x="400459" y="18057"/>
                    <a:pt x="409403" y="26596"/>
                  </a:cubicBezTo>
                  <a:cubicBezTo>
                    <a:pt x="449941" y="43147"/>
                    <a:pt x="519710" y="70745"/>
                    <a:pt x="540968" y="77809"/>
                  </a:cubicBezTo>
                  <a:lnTo>
                    <a:pt x="710213" y="211140"/>
                  </a:lnTo>
                  <a:cubicBezTo>
                    <a:pt x="712717" y="211264"/>
                    <a:pt x="714968" y="211378"/>
                    <a:pt x="718425" y="211427"/>
                  </a:cubicBezTo>
                  <a:cubicBezTo>
                    <a:pt x="721891" y="211449"/>
                    <a:pt x="725030" y="213489"/>
                    <a:pt x="726465" y="216645"/>
                  </a:cubicBezTo>
                  <a:cubicBezTo>
                    <a:pt x="730858" y="226707"/>
                    <a:pt x="734186" y="237201"/>
                    <a:pt x="736398" y="247956"/>
                  </a:cubicBezTo>
                  <a:cubicBezTo>
                    <a:pt x="740959" y="271585"/>
                    <a:pt x="742394" y="295708"/>
                    <a:pt x="740663" y="319712"/>
                  </a:cubicBezTo>
                  <a:cubicBezTo>
                    <a:pt x="738195" y="351773"/>
                    <a:pt x="735365" y="378258"/>
                    <a:pt x="716059" y="403675"/>
                  </a:cubicBezTo>
                  <a:cubicBezTo>
                    <a:pt x="697313" y="428302"/>
                    <a:pt x="667495" y="443290"/>
                    <a:pt x="639522" y="428055"/>
                  </a:cubicBezTo>
                  <a:cubicBezTo>
                    <a:pt x="628564" y="422571"/>
                    <a:pt x="618895" y="414827"/>
                    <a:pt x="611147" y="405340"/>
                  </a:cubicBezTo>
                  <a:cubicBezTo>
                    <a:pt x="591466" y="380280"/>
                    <a:pt x="572857" y="354409"/>
                    <a:pt x="555325" y="327730"/>
                  </a:cubicBezTo>
                  <a:cubicBezTo>
                    <a:pt x="567161" y="384885"/>
                    <a:pt x="582636" y="454469"/>
                    <a:pt x="597236" y="520009"/>
                  </a:cubicBezTo>
                  <a:close/>
                </a:path>
              </a:pathLst>
            </a:custGeom>
            <a:solidFill>
              <a:srgbClr val="FFFFFF"/>
            </a:solidFill>
            <a:ln w="4401" cap="flat">
              <a:noFill/>
              <a:prstDash val="solid"/>
              <a:miter/>
            </a:ln>
          </p:spPr>
          <p:txBody>
            <a:bodyPr rtlCol="0" anchor="ctr"/>
            <a:lstStyle/>
            <a:p>
              <a:endParaRPr lang="ja-JP" altLang="en-US"/>
            </a:p>
          </p:txBody>
        </p:sp>
        <p:sp>
          <p:nvSpPr>
            <p:cNvPr id="92" name="フリーフォーム: 図形 91">
              <a:extLst>
                <a:ext uri="{FF2B5EF4-FFF2-40B4-BE49-F238E27FC236}">
                  <a16:creationId xmlns:a16="http://schemas.microsoft.com/office/drawing/2014/main" id="{B534F20F-D4F2-7AE0-9C0C-F05318EAAC5E}"/>
                </a:ext>
              </a:extLst>
            </p:cNvPr>
            <p:cNvSpPr/>
            <p:nvPr/>
          </p:nvSpPr>
          <p:spPr>
            <a:xfrm>
              <a:off x="8896827" y="5332434"/>
              <a:ext cx="116616" cy="376311"/>
            </a:xfrm>
            <a:custGeom>
              <a:avLst/>
              <a:gdLst>
                <a:gd name="connsiteX0" fmla="*/ 25403 w 116616"/>
                <a:gd name="connsiteY0" fmla="*/ 329712 h 376311"/>
                <a:gd name="connsiteX1" fmla="*/ 2124 w 116616"/>
                <a:gd name="connsiteY1" fmla="*/ 299169 h 376311"/>
                <a:gd name="connsiteX2" fmla="*/ 1373 w 116616"/>
                <a:gd name="connsiteY2" fmla="*/ 296520 h 376311"/>
                <a:gd name="connsiteX3" fmla="*/ 12763 w 116616"/>
                <a:gd name="connsiteY3" fmla="*/ 76657 h 376311"/>
                <a:gd name="connsiteX4" fmla="*/ 7245 w 116616"/>
                <a:gd name="connsiteY4" fmla="*/ 59482 h 376311"/>
                <a:gd name="connsiteX5" fmla="*/ 2433 w 116616"/>
                <a:gd name="connsiteY5" fmla="*/ 46900 h 376311"/>
                <a:gd name="connsiteX6" fmla="*/ 0 w 116616"/>
                <a:gd name="connsiteY6" fmla="*/ 41222 h 376311"/>
                <a:gd name="connsiteX7" fmla="*/ 21434 w 116616"/>
                <a:gd name="connsiteY7" fmla="*/ 777 h 376311"/>
                <a:gd name="connsiteX8" fmla="*/ 33695 w 116616"/>
                <a:gd name="connsiteY8" fmla="*/ 0 h 376311"/>
                <a:gd name="connsiteX9" fmla="*/ 63402 w 116616"/>
                <a:gd name="connsiteY9" fmla="*/ 35761 h 376311"/>
                <a:gd name="connsiteX10" fmla="*/ 61416 w 116616"/>
                <a:gd name="connsiteY10" fmla="*/ 56070 h 376311"/>
                <a:gd name="connsiteX11" fmla="*/ 60842 w 116616"/>
                <a:gd name="connsiteY11" fmla="*/ 60617 h 376311"/>
                <a:gd name="connsiteX12" fmla="*/ 60356 w 116616"/>
                <a:gd name="connsiteY12" fmla="*/ 70683 h 376311"/>
                <a:gd name="connsiteX13" fmla="*/ 116514 w 116616"/>
                <a:gd name="connsiteY13" fmla="*/ 287721 h 376311"/>
                <a:gd name="connsiteX14" fmla="*/ 116161 w 116616"/>
                <a:gd name="connsiteY14" fmla="*/ 290547 h 376311"/>
                <a:gd name="connsiteX15" fmla="*/ 71658 w 116616"/>
                <a:gd name="connsiteY15" fmla="*/ 374122 h 376311"/>
                <a:gd name="connsiteX16" fmla="*/ 65566 w 116616"/>
                <a:gd name="connsiteY16" fmla="*/ 375693 h 376311"/>
                <a:gd name="connsiteX17" fmla="*/ 64550 w 116616"/>
                <a:gd name="connsiteY17" fmla="*/ 374872 h 376311"/>
                <a:gd name="connsiteX18" fmla="*/ 25403 w 116616"/>
                <a:gd name="connsiteY18" fmla="*/ 329712 h 37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616" h="376311">
                  <a:moveTo>
                    <a:pt x="25403" y="329712"/>
                  </a:moveTo>
                  <a:cubicBezTo>
                    <a:pt x="16737" y="319116"/>
                    <a:pt x="8627" y="308608"/>
                    <a:pt x="2124" y="299169"/>
                  </a:cubicBezTo>
                  <a:cubicBezTo>
                    <a:pt x="1589" y="298392"/>
                    <a:pt x="1329" y="297461"/>
                    <a:pt x="1373" y="296520"/>
                  </a:cubicBezTo>
                  <a:cubicBezTo>
                    <a:pt x="3581" y="239788"/>
                    <a:pt x="13117" y="79703"/>
                    <a:pt x="12763" y="76657"/>
                  </a:cubicBezTo>
                  <a:cubicBezTo>
                    <a:pt x="11739" y="70701"/>
                    <a:pt x="9881" y="64922"/>
                    <a:pt x="7245" y="59482"/>
                  </a:cubicBezTo>
                  <a:cubicBezTo>
                    <a:pt x="5346" y="55023"/>
                    <a:pt x="3845" y="50873"/>
                    <a:pt x="2433" y="46900"/>
                  </a:cubicBezTo>
                  <a:lnTo>
                    <a:pt x="0" y="41222"/>
                  </a:lnTo>
                  <a:cubicBezTo>
                    <a:pt x="8357" y="25130"/>
                    <a:pt x="18543" y="6662"/>
                    <a:pt x="21434" y="777"/>
                  </a:cubicBezTo>
                  <a:lnTo>
                    <a:pt x="33695" y="0"/>
                  </a:lnTo>
                  <a:cubicBezTo>
                    <a:pt x="37787" y="5241"/>
                    <a:pt x="51835" y="21576"/>
                    <a:pt x="63402" y="35761"/>
                  </a:cubicBezTo>
                  <a:cubicBezTo>
                    <a:pt x="62873" y="43125"/>
                    <a:pt x="62299" y="48595"/>
                    <a:pt x="61416" y="56070"/>
                  </a:cubicBezTo>
                  <a:cubicBezTo>
                    <a:pt x="61283" y="57571"/>
                    <a:pt x="61063" y="59072"/>
                    <a:pt x="60842" y="60617"/>
                  </a:cubicBezTo>
                  <a:cubicBezTo>
                    <a:pt x="60303" y="63946"/>
                    <a:pt x="60144" y="67319"/>
                    <a:pt x="60356" y="70683"/>
                  </a:cubicBezTo>
                  <a:cubicBezTo>
                    <a:pt x="60533" y="72537"/>
                    <a:pt x="104638" y="235051"/>
                    <a:pt x="116514" y="287721"/>
                  </a:cubicBezTo>
                  <a:cubicBezTo>
                    <a:pt x="116730" y="288675"/>
                    <a:pt x="116602" y="289673"/>
                    <a:pt x="116161" y="290547"/>
                  </a:cubicBezTo>
                  <a:cubicBezTo>
                    <a:pt x="104726" y="314653"/>
                    <a:pt x="88921" y="344365"/>
                    <a:pt x="71658" y="374122"/>
                  </a:cubicBezTo>
                  <a:cubicBezTo>
                    <a:pt x="70409" y="376236"/>
                    <a:pt x="67681" y="376943"/>
                    <a:pt x="65566" y="375693"/>
                  </a:cubicBezTo>
                  <a:cubicBezTo>
                    <a:pt x="65186" y="375468"/>
                    <a:pt x="64846" y="375194"/>
                    <a:pt x="64550" y="374872"/>
                  </a:cubicBezTo>
                  <a:cubicBezTo>
                    <a:pt x="52612" y="361711"/>
                    <a:pt x="38383" y="345592"/>
                    <a:pt x="25403" y="329712"/>
                  </a:cubicBezTo>
                  <a:close/>
                </a:path>
              </a:pathLst>
            </a:custGeom>
            <a:solidFill>
              <a:schemeClr val="accent1">
                <a:lumMod val="20000"/>
                <a:lumOff val="80000"/>
              </a:schemeClr>
            </a:solidFill>
            <a:ln w="4401" cap="flat">
              <a:noFill/>
              <a:prstDash val="solid"/>
              <a:miter/>
            </a:ln>
          </p:spPr>
          <p:txBody>
            <a:bodyPr rtlCol="0" anchor="ctr"/>
            <a:lstStyle/>
            <a:p>
              <a:endParaRPr lang="ja-JP" altLang="en-US"/>
            </a:p>
          </p:txBody>
        </p:sp>
        <p:sp>
          <p:nvSpPr>
            <p:cNvPr id="93" name="フリーフォーム: 図形 92">
              <a:extLst>
                <a:ext uri="{FF2B5EF4-FFF2-40B4-BE49-F238E27FC236}">
                  <a16:creationId xmlns:a16="http://schemas.microsoft.com/office/drawing/2014/main" id="{9CD22E98-94CD-76FB-8A96-CD6B3B136F84}"/>
                </a:ext>
              </a:extLst>
            </p:cNvPr>
            <p:cNvSpPr/>
            <p:nvPr/>
          </p:nvSpPr>
          <p:spPr>
            <a:xfrm>
              <a:off x="8226807" y="4947841"/>
              <a:ext cx="370593" cy="352594"/>
            </a:xfrm>
            <a:custGeom>
              <a:avLst/>
              <a:gdLst>
                <a:gd name="connsiteX0" fmla="*/ 330566 w 370593"/>
                <a:gd name="connsiteY0" fmla="*/ 121702 h 352594"/>
                <a:gd name="connsiteX1" fmla="*/ 347007 w 370593"/>
                <a:gd name="connsiteY1" fmla="*/ 116025 h 352594"/>
                <a:gd name="connsiteX2" fmla="*/ 365819 w 370593"/>
                <a:gd name="connsiteY2" fmla="*/ 126382 h 352594"/>
                <a:gd name="connsiteX3" fmla="*/ 367290 w 370593"/>
                <a:gd name="connsiteY3" fmla="*/ 169423 h 352594"/>
                <a:gd name="connsiteX4" fmla="*/ 346906 w 370593"/>
                <a:gd name="connsiteY4" fmla="*/ 200888 h 352594"/>
                <a:gd name="connsiteX5" fmla="*/ 327586 w 370593"/>
                <a:gd name="connsiteY5" fmla="*/ 206116 h 352594"/>
                <a:gd name="connsiteX6" fmla="*/ 325741 w 370593"/>
                <a:gd name="connsiteY6" fmla="*/ 205798 h 352594"/>
                <a:gd name="connsiteX7" fmla="*/ 318960 w 370593"/>
                <a:gd name="connsiteY7" fmla="*/ 223197 h 352594"/>
                <a:gd name="connsiteX8" fmla="*/ 262140 w 370593"/>
                <a:gd name="connsiteY8" fmla="*/ 292450 h 352594"/>
                <a:gd name="connsiteX9" fmla="*/ 262140 w 370593"/>
                <a:gd name="connsiteY9" fmla="*/ 304207 h 352594"/>
                <a:gd name="connsiteX10" fmla="*/ 191099 w 370593"/>
                <a:gd name="connsiteY10" fmla="*/ 352594 h 352594"/>
                <a:gd name="connsiteX11" fmla="*/ 178821 w 370593"/>
                <a:gd name="connsiteY11" fmla="*/ 352104 h 352594"/>
                <a:gd name="connsiteX12" fmla="*/ 107786 w 370593"/>
                <a:gd name="connsiteY12" fmla="*/ 303717 h 352594"/>
                <a:gd name="connsiteX13" fmla="*/ 107786 w 370593"/>
                <a:gd name="connsiteY13" fmla="*/ 292273 h 352594"/>
                <a:gd name="connsiteX14" fmla="*/ 75795 w 370593"/>
                <a:gd name="connsiteY14" fmla="*/ 263488 h 352594"/>
                <a:gd name="connsiteX15" fmla="*/ 43597 w 370593"/>
                <a:gd name="connsiteY15" fmla="*/ 203325 h 352594"/>
                <a:gd name="connsiteX16" fmla="*/ 22790 w 370593"/>
                <a:gd name="connsiteY16" fmla="*/ 198085 h 352594"/>
                <a:gd name="connsiteX17" fmla="*/ 2953 w 370593"/>
                <a:gd name="connsiteY17" fmla="*/ 166275 h 352594"/>
                <a:gd name="connsiteX18" fmla="*/ 5161 w 370593"/>
                <a:gd name="connsiteY18" fmla="*/ 123261 h 352594"/>
                <a:gd name="connsiteX19" fmla="*/ 24145 w 370593"/>
                <a:gd name="connsiteY19" fmla="*/ 113239 h 352594"/>
                <a:gd name="connsiteX20" fmla="*/ 40480 w 370593"/>
                <a:gd name="connsiteY20" fmla="*/ 119203 h 352594"/>
                <a:gd name="connsiteX21" fmla="*/ 181250 w 370593"/>
                <a:gd name="connsiteY21" fmla="*/ 0 h 352594"/>
                <a:gd name="connsiteX22" fmla="*/ 330566 w 370593"/>
                <a:gd name="connsiteY22" fmla="*/ 121702 h 35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0593" h="352594">
                  <a:moveTo>
                    <a:pt x="330566" y="121702"/>
                  </a:moveTo>
                  <a:cubicBezTo>
                    <a:pt x="335096" y="117738"/>
                    <a:pt x="340994" y="115702"/>
                    <a:pt x="347007" y="116025"/>
                  </a:cubicBezTo>
                  <a:cubicBezTo>
                    <a:pt x="354694" y="115795"/>
                    <a:pt x="361903" y="119764"/>
                    <a:pt x="365819" y="126382"/>
                  </a:cubicBezTo>
                  <a:cubicBezTo>
                    <a:pt x="372150" y="137238"/>
                    <a:pt x="371704" y="157145"/>
                    <a:pt x="367290" y="169423"/>
                  </a:cubicBezTo>
                  <a:cubicBezTo>
                    <a:pt x="363669" y="181657"/>
                    <a:pt x="356592" y="192584"/>
                    <a:pt x="346906" y="200888"/>
                  </a:cubicBezTo>
                  <a:cubicBezTo>
                    <a:pt x="341445" y="205189"/>
                    <a:pt x="334469" y="207074"/>
                    <a:pt x="327586" y="206116"/>
                  </a:cubicBezTo>
                  <a:lnTo>
                    <a:pt x="325741" y="205798"/>
                  </a:lnTo>
                  <a:cubicBezTo>
                    <a:pt x="323873" y="211745"/>
                    <a:pt x="321608" y="217555"/>
                    <a:pt x="318960" y="223197"/>
                  </a:cubicBezTo>
                  <a:cubicBezTo>
                    <a:pt x="314452" y="234769"/>
                    <a:pt x="291733" y="272406"/>
                    <a:pt x="262140" y="292450"/>
                  </a:cubicBezTo>
                  <a:lnTo>
                    <a:pt x="262140" y="304207"/>
                  </a:lnTo>
                  <a:cubicBezTo>
                    <a:pt x="258312" y="306688"/>
                    <a:pt x="212732" y="338043"/>
                    <a:pt x="191099" y="352594"/>
                  </a:cubicBezTo>
                  <a:lnTo>
                    <a:pt x="178821" y="352104"/>
                  </a:lnTo>
                  <a:cubicBezTo>
                    <a:pt x="157188" y="337535"/>
                    <a:pt x="111609" y="306189"/>
                    <a:pt x="107786" y="303717"/>
                  </a:cubicBezTo>
                  <a:lnTo>
                    <a:pt x="107786" y="292273"/>
                  </a:lnTo>
                  <a:cubicBezTo>
                    <a:pt x="95720" y="284362"/>
                    <a:pt x="84934" y="274653"/>
                    <a:pt x="75795" y="263488"/>
                  </a:cubicBezTo>
                  <a:cubicBezTo>
                    <a:pt x="61001" y="245885"/>
                    <a:pt x="50034" y="225396"/>
                    <a:pt x="43597" y="203325"/>
                  </a:cubicBezTo>
                  <a:cubicBezTo>
                    <a:pt x="36224" y="204787"/>
                    <a:pt x="28591" y="202862"/>
                    <a:pt x="22790" y="198085"/>
                  </a:cubicBezTo>
                  <a:cubicBezTo>
                    <a:pt x="13249" y="189617"/>
                    <a:pt x="6357" y="178571"/>
                    <a:pt x="2953" y="166275"/>
                  </a:cubicBezTo>
                  <a:cubicBezTo>
                    <a:pt x="-1249" y="153913"/>
                    <a:pt x="-1351" y="134011"/>
                    <a:pt x="5161" y="123261"/>
                  </a:cubicBezTo>
                  <a:cubicBezTo>
                    <a:pt x="9196" y="116718"/>
                    <a:pt x="16468" y="112877"/>
                    <a:pt x="24145" y="113239"/>
                  </a:cubicBezTo>
                  <a:cubicBezTo>
                    <a:pt x="30158" y="113022"/>
                    <a:pt x="36021" y="115164"/>
                    <a:pt x="40480" y="119203"/>
                  </a:cubicBezTo>
                  <a:cubicBezTo>
                    <a:pt x="40480" y="119203"/>
                    <a:pt x="21580" y="0"/>
                    <a:pt x="181250" y="0"/>
                  </a:cubicBezTo>
                  <a:cubicBezTo>
                    <a:pt x="350504" y="-27"/>
                    <a:pt x="330566" y="121702"/>
                    <a:pt x="330566" y="121702"/>
                  </a:cubicBezTo>
                  <a:close/>
                </a:path>
              </a:pathLst>
            </a:custGeom>
            <a:solidFill>
              <a:srgbClr val="FFFFFF"/>
            </a:solidFill>
            <a:ln w="4401" cap="flat">
              <a:noFill/>
              <a:prstDash val="solid"/>
              <a:miter/>
            </a:ln>
          </p:spPr>
          <p:txBody>
            <a:bodyPr rtlCol="0" anchor="ctr"/>
            <a:lstStyle/>
            <a:p>
              <a:endParaRPr lang="ja-JP" altLang="en-US"/>
            </a:p>
          </p:txBody>
        </p:sp>
        <p:sp>
          <p:nvSpPr>
            <p:cNvPr id="94" name="フリーフォーム: 図形 93">
              <a:extLst>
                <a:ext uri="{FF2B5EF4-FFF2-40B4-BE49-F238E27FC236}">
                  <a16:creationId xmlns:a16="http://schemas.microsoft.com/office/drawing/2014/main" id="{556D205A-BE95-9C88-4541-3DA44E8ACD59}"/>
                </a:ext>
              </a:extLst>
            </p:cNvPr>
            <p:cNvSpPr/>
            <p:nvPr/>
          </p:nvSpPr>
          <p:spPr>
            <a:xfrm>
              <a:off x="8308253" y="5251548"/>
              <a:ext cx="208180" cy="346113"/>
            </a:xfrm>
            <a:custGeom>
              <a:avLst/>
              <a:gdLst>
                <a:gd name="connsiteX0" fmla="*/ 103900 w 208180"/>
                <a:gd name="connsiteY0" fmla="*/ 48648 h 346113"/>
                <a:gd name="connsiteX1" fmla="*/ 97375 w 208180"/>
                <a:gd name="connsiteY1" fmla="*/ 48388 h 346113"/>
                <a:gd name="connsiteX2" fmla="*/ 26339 w 208180"/>
                <a:gd name="connsiteY2" fmla="*/ 0 h 346113"/>
                <a:gd name="connsiteX3" fmla="*/ 0 w 208180"/>
                <a:gd name="connsiteY3" fmla="*/ 33024 h 346113"/>
                <a:gd name="connsiteX4" fmla="*/ 60065 w 208180"/>
                <a:gd name="connsiteY4" fmla="*/ 225934 h 346113"/>
                <a:gd name="connsiteX5" fmla="*/ 103574 w 208180"/>
                <a:gd name="connsiteY5" fmla="*/ 346113 h 346113"/>
                <a:gd name="connsiteX6" fmla="*/ 148460 w 208180"/>
                <a:gd name="connsiteY6" fmla="*/ 225303 h 346113"/>
                <a:gd name="connsiteX7" fmla="*/ 208181 w 208180"/>
                <a:gd name="connsiteY7" fmla="*/ 34715 h 346113"/>
                <a:gd name="connsiteX8" fmla="*/ 180693 w 208180"/>
                <a:gd name="connsiteY8" fmla="*/ 490 h 346113"/>
                <a:gd name="connsiteX9" fmla="*/ 109653 w 208180"/>
                <a:gd name="connsiteY9" fmla="*/ 48878 h 346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180" h="346113">
                  <a:moveTo>
                    <a:pt x="103900" y="48648"/>
                  </a:moveTo>
                  <a:lnTo>
                    <a:pt x="97375" y="48388"/>
                  </a:lnTo>
                  <a:cubicBezTo>
                    <a:pt x="75742" y="33818"/>
                    <a:pt x="30163" y="2472"/>
                    <a:pt x="26339" y="0"/>
                  </a:cubicBezTo>
                  <a:cubicBezTo>
                    <a:pt x="20529" y="6879"/>
                    <a:pt x="8463" y="23995"/>
                    <a:pt x="0" y="33024"/>
                  </a:cubicBezTo>
                  <a:cubicBezTo>
                    <a:pt x="15011" y="96559"/>
                    <a:pt x="40052" y="164474"/>
                    <a:pt x="60065" y="225934"/>
                  </a:cubicBezTo>
                  <a:cubicBezTo>
                    <a:pt x="76303" y="275823"/>
                    <a:pt x="81067" y="290962"/>
                    <a:pt x="103574" y="346113"/>
                  </a:cubicBezTo>
                  <a:cubicBezTo>
                    <a:pt x="123534" y="294750"/>
                    <a:pt x="132204" y="275033"/>
                    <a:pt x="148460" y="225303"/>
                  </a:cubicBezTo>
                  <a:cubicBezTo>
                    <a:pt x="168327" y="164598"/>
                    <a:pt x="193095" y="97561"/>
                    <a:pt x="208181" y="34715"/>
                  </a:cubicBezTo>
                  <a:cubicBezTo>
                    <a:pt x="199695" y="26088"/>
                    <a:pt x="186768" y="7691"/>
                    <a:pt x="180693" y="490"/>
                  </a:cubicBezTo>
                  <a:cubicBezTo>
                    <a:pt x="176866" y="2971"/>
                    <a:pt x="131286" y="34326"/>
                    <a:pt x="109653" y="48878"/>
                  </a:cubicBezTo>
                  <a:close/>
                </a:path>
              </a:pathLst>
            </a:custGeom>
            <a:solidFill>
              <a:srgbClr val="FFFFFF"/>
            </a:solidFill>
            <a:ln w="4401" cap="flat">
              <a:noFill/>
              <a:prstDash val="solid"/>
              <a:miter/>
            </a:ln>
          </p:spPr>
          <p:txBody>
            <a:bodyPr rtlCol="0" anchor="ctr"/>
            <a:lstStyle/>
            <a:p>
              <a:endParaRPr lang="ja-JP" altLang="en-US"/>
            </a:p>
          </p:txBody>
        </p:sp>
        <p:sp>
          <p:nvSpPr>
            <p:cNvPr id="95" name="フリーフォーム: 図形 94">
              <a:extLst>
                <a:ext uri="{FF2B5EF4-FFF2-40B4-BE49-F238E27FC236}">
                  <a16:creationId xmlns:a16="http://schemas.microsoft.com/office/drawing/2014/main" id="{40C171D2-6E15-2730-1BEF-476BCC2D0880}"/>
                </a:ext>
              </a:extLst>
            </p:cNvPr>
            <p:cNvSpPr/>
            <p:nvPr/>
          </p:nvSpPr>
          <p:spPr>
            <a:xfrm>
              <a:off x="8372940" y="5299936"/>
              <a:ext cx="78678" cy="297747"/>
            </a:xfrm>
            <a:custGeom>
              <a:avLst/>
              <a:gdLst>
                <a:gd name="connsiteX0" fmla="*/ 38683 w 78678"/>
                <a:gd name="connsiteY0" fmla="*/ 238 h 297747"/>
                <a:gd name="connsiteX1" fmla="*/ 32688 w 78678"/>
                <a:gd name="connsiteY1" fmla="*/ 0 h 297747"/>
                <a:gd name="connsiteX2" fmla="*/ 7408 w 78678"/>
                <a:gd name="connsiteY2" fmla="*/ 37726 h 297747"/>
                <a:gd name="connsiteX3" fmla="*/ 9055 w 78678"/>
                <a:gd name="connsiteY3" fmla="*/ 43907 h 297747"/>
                <a:gd name="connsiteX4" fmla="*/ 12547 w 78678"/>
                <a:gd name="connsiteY4" fmla="*/ 56948 h 297747"/>
                <a:gd name="connsiteX5" fmla="*/ 16247 w 78678"/>
                <a:gd name="connsiteY5" fmla="*/ 74608 h 297747"/>
                <a:gd name="connsiteX6" fmla="*/ 0 w 78678"/>
                <a:gd name="connsiteY6" fmla="*/ 191758 h 297747"/>
                <a:gd name="connsiteX7" fmla="*/ 38891 w 78678"/>
                <a:gd name="connsiteY7" fmla="*/ 297748 h 297747"/>
                <a:gd name="connsiteX8" fmla="*/ 78678 w 78678"/>
                <a:gd name="connsiteY8" fmla="*/ 192275 h 297747"/>
                <a:gd name="connsiteX9" fmla="*/ 64215 w 78678"/>
                <a:gd name="connsiteY9" fmla="*/ 73513 h 297747"/>
                <a:gd name="connsiteX10" fmla="*/ 65742 w 78678"/>
                <a:gd name="connsiteY10" fmla="*/ 63553 h 297747"/>
                <a:gd name="connsiteX11" fmla="*/ 66771 w 78678"/>
                <a:gd name="connsiteY11" fmla="*/ 59090 h 297747"/>
                <a:gd name="connsiteX12" fmla="*/ 70864 w 78678"/>
                <a:gd name="connsiteY12" fmla="*/ 39160 h 297747"/>
                <a:gd name="connsiteX13" fmla="*/ 44966 w 78678"/>
                <a:gd name="connsiteY13" fmla="*/ 508 h 29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678" h="297747">
                  <a:moveTo>
                    <a:pt x="38683" y="238"/>
                  </a:moveTo>
                  <a:lnTo>
                    <a:pt x="32688" y="0"/>
                  </a:lnTo>
                  <a:cubicBezTo>
                    <a:pt x="29227" y="5523"/>
                    <a:pt x="17337" y="22649"/>
                    <a:pt x="7408" y="37726"/>
                  </a:cubicBezTo>
                  <a:lnTo>
                    <a:pt x="9055" y="43907"/>
                  </a:lnTo>
                  <a:cubicBezTo>
                    <a:pt x="10031" y="48021"/>
                    <a:pt x="11108" y="52295"/>
                    <a:pt x="12547" y="56948"/>
                  </a:cubicBezTo>
                  <a:cubicBezTo>
                    <a:pt x="14613" y="62630"/>
                    <a:pt x="15863" y="68577"/>
                    <a:pt x="16247" y="74608"/>
                  </a:cubicBezTo>
                  <a:cubicBezTo>
                    <a:pt x="16295" y="77698"/>
                    <a:pt x="7912" y="135976"/>
                    <a:pt x="0" y="191758"/>
                  </a:cubicBezTo>
                  <a:cubicBezTo>
                    <a:pt x="12768" y="230928"/>
                    <a:pt x="18666" y="248194"/>
                    <a:pt x="38891" y="297748"/>
                  </a:cubicBezTo>
                  <a:cubicBezTo>
                    <a:pt x="56661" y="252005"/>
                    <a:pt x="65482" y="231369"/>
                    <a:pt x="78678" y="192275"/>
                  </a:cubicBezTo>
                  <a:cubicBezTo>
                    <a:pt x="72458" y="138925"/>
                    <a:pt x="64215" y="75385"/>
                    <a:pt x="64215" y="73513"/>
                  </a:cubicBezTo>
                  <a:cubicBezTo>
                    <a:pt x="64343" y="70145"/>
                    <a:pt x="64855" y="66802"/>
                    <a:pt x="65742" y="63553"/>
                  </a:cubicBezTo>
                  <a:cubicBezTo>
                    <a:pt x="66122" y="62065"/>
                    <a:pt x="66467" y="60577"/>
                    <a:pt x="66771" y="59090"/>
                  </a:cubicBezTo>
                  <a:cubicBezTo>
                    <a:pt x="68387" y="51809"/>
                    <a:pt x="69522" y="46379"/>
                    <a:pt x="70864" y="39160"/>
                  </a:cubicBezTo>
                  <a:cubicBezTo>
                    <a:pt x="60811" y="23867"/>
                    <a:pt x="48498" y="6146"/>
                    <a:pt x="44966" y="508"/>
                  </a:cubicBezTo>
                  <a:close/>
                </a:path>
              </a:pathLst>
            </a:custGeom>
            <a:solidFill>
              <a:schemeClr val="accent1"/>
            </a:solidFill>
            <a:ln w="4401" cap="flat">
              <a:noFill/>
              <a:prstDash val="solid"/>
              <a:miter/>
            </a:ln>
          </p:spPr>
          <p:txBody>
            <a:bodyPr rtlCol="0" anchor="ctr"/>
            <a:lstStyle/>
            <a:p>
              <a:endParaRPr lang="ja-JP" altLang="en-US"/>
            </a:p>
          </p:txBody>
        </p:sp>
        <p:sp>
          <p:nvSpPr>
            <p:cNvPr id="96" name="フリーフォーム: 図形 95">
              <a:extLst>
                <a:ext uri="{FF2B5EF4-FFF2-40B4-BE49-F238E27FC236}">
                  <a16:creationId xmlns:a16="http://schemas.microsoft.com/office/drawing/2014/main" id="{39F774E2-00FA-28AB-24F5-7E348132F624}"/>
                </a:ext>
              </a:extLst>
            </p:cNvPr>
            <p:cNvSpPr/>
            <p:nvPr/>
          </p:nvSpPr>
          <p:spPr>
            <a:xfrm>
              <a:off x="8085993" y="5276731"/>
              <a:ext cx="654960" cy="520256"/>
            </a:xfrm>
            <a:custGeom>
              <a:avLst/>
              <a:gdLst>
                <a:gd name="connsiteX0" fmla="*/ 103481 w 654960"/>
                <a:gd name="connsiteY0" fmla="*/ 520256 h 520256"/>
                <a:gd name="connsiteX1" fmla="*/ 108691 w 654960"/>
                <a:gd name="connsiteY1" fmla="*/ 395181 h 520256"/>
                <a:gd name="connsiteX2" fmla="*/ 116227 w 654960"/>
                <a:gd name="connsiteY2" fmla="*/ 214107 h 520256"/>
                <a:gd name="connsiteX3" fmla="*/ 70029 w 654960"/>
                <a:gd name="connsiteY3" fmla="*/ 160651 h 520256"/>
                <a:gd name="connsiteX4" fmla="*/ 24423 w 654960"/>
                <a:gd name="connsiteY4" fmla="*/ 111552 h 520256"/>
                <a:gd name="connsiteX5" fmla="*/ 0 w 654960"/>
                <a:gd name="connsiteY5" fmla="*/ 94179 h 520256"/>
                <a:gd name="connsiteX6" fmla="*/ 35447 w 654960"/>
                <a:gd name="connsiteY6" fmla="*/ 71862 h 520256"/>
                <a:gd name="connsiteX7" fmla="*/ 181404 w 654960"/>
                <a:gd name="connsiteY7" fmla="*/ 17881 h 520256"/>
                <a:gd name="connsiteX8" fmla="*/ 201894 w 654960"/>
                <a:gd name="connsiteY8" fmla="*/ 14644 h 520256"/>
                <a:gd name="connsiteX9" fmla="*/ 220489 w 654960"/>
                <a:gd name="connsiteY9" fmla="*/ 300 h 520256"/>
                <a:gd name="connsiteX10" fmla="*/ 282325 w 654960"/>
                <a:gd name="connsiteY10" fmla="*/ 200738 h 520256"/>
                <a:gd name="connsiteX11" fmla="*/ 325834 w 654960"/>
                <a:gd name="connsiteY11" fmla="*/ 320917 h 520256"/>
                <a:gd name="connsiteX12" fmla="*/ 370720 w 654960"/>
                <a:gd name="connsiteY12" fmla="*/ 200107 h 520256"/>
                <a:gd name="connsiteX13" fmla="*/ 432666 w 654960"/>
                <a:gd name="connsiteY13" fmla="*/ 0 h 520256"/>
                <a:gd name="connsiteX14" fmla="*/ 451040 w 654960"/>
                <a:gd name="connsiteY14" fmla="*/ 13558 h 520256"/>
                <a:gd name="connsiteX15" fmla="*/ 470466 w 654960"/>
                <a:gd name="connsiteY15" fmla="*/ 16322 h 520256"/>
                <a:gd name="connsiteX16" fmla="*/ 613818 w 654960"/>
                <a:gd name="connsiteY16" fmla="*/ 63747 h 520256"/>
                <a:gd name="connsiteX17" fmla="*/ 654961 w 654960"/>
                <a:gd name="connsiteY17" fmla="*/ 85093 h 520256"/>
                <a:gd name="connsiteX18" fmla="*/ 618233 w 654960"/>
                <a:gd name="connsiteY18" fmla="*/ 109128 h 520256"/>
                <a:gd name="connsiteX19" fmla="*/ 530999 w 654960"/>
                <a:gd name="connsiteY19" fmla="*/ 211365 h 520256"/>
                <a:gd name="connsiteX20" fmla="*/ 526544 w 654960"/>
                <a:gd name="connsiteY20" fmla="*/ 216720 h 520256"/>
                <a:gd name="connsiteX21" fmla="*/ 534262 w 654960"/>
                <a:gd name="connsiteY21" fmla="*/ 395168 h 520256"/>
                <a:gd name="connsiteX22" fmla="*/ 539471 w 654960"/>
                <a:gd name="connsiteY22" fmla="*/ 520243 h 52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54960" h="520256">
                  <a:moveTo>
                    <a:pt x="103481" y="520256"/>
                  </a:moveTo>
                  <a:cubicBezTo>
                    <a:pt x="105070" y="482420"/>
                    <a:pt x="107940" y="427719"/>
                    <a:pt x="108691" y="395181"/>
                  </a:cubicBezTo>
                  <a:cubicBezTo>
                    <a:pt x="110179" y="334970"/>
                    <a:pt x="115026" y="272887"/>
                    <a:pt x="116227" y="214107"/>
                  </a:cubicBezTo>
                  <a:cubicBezTo>
                    <a:pt x="97274" y="195233"/>
                    <a:pt x="87477" y="180712"/>
                    <a:pt x="70029" y="160651"/>
                  </a:cubicBezTo>
                  <a:cubicBezTo>
                    <a:pt x="55314" y="143724"/>
                    <a:pt x="40516" y="124744"/>
                    <a:pt x="24423" y="111552"/>
                  </a:cubicBezTo>
                  <a:cubicBezTo>
                    <a:pt x="16666" y="105234"/>
                    <a:pt x="8512" y="99433"/>
                    <a:pt x="0" y="94179"/>
                  </a:cubicBezTo>
                  <a:lnTo>
                    <a:pt x="35447" y="71862"/>
                  </a:lnTo>
                  <a:cubicBezTo>
                    <a:pt x="69292" y="48313"/>
                    <a:pt x="144363" y="23178"/>
                    <a:pt x="181404" y="17881"/>
                  </a:cubicBezTo>
                  <a:lnTo>
                    <a:pt x="201894" y="14644"/>
                  </a:lnTo>
                  <a:cubicBezTo>
                    <a:pt x="207722" y="9399"/>
                    <a:pt x="213938" y="4605"/>
                    <a:pt x="220489" y="300"/>
                  </a:cubicBezTo>
                  <a:cubicBezTo>
                    <a:pt x="235288" y="66003"/>
                    <a:pt x="261522" y="136867"/>
                    <a:pt x="282325" y="200738"/>
                  </a:cubicBezTo>
                  <a:cubicBezTo>
                    <a:pt x="298563" y="250627"/>
                    <a:pt x="303326" y="265766"/>
                    <a:pt x="325834" y="320917"/>
                  </a:cubicBezTo>
                  <a:cubicBezTo>
                    <a:pt x="345793" y="269554"/>
                    <a:pt x="354464" y="249837"/>
                    <a:pt x="370720" y="200107"/>
                  </a:cubicBezTo>
                  <a:cubicBezTo>
                    <a:pt x="391567" y="136329"/>
                    <a:pt x="417876" y="65566"/>
                    <a:pt x="432666" y="0"/>
                  </a:cubicBezTo>
                  <a:cubicBezTo>
                    <a:pt x="439147" y="4018"/>
                    <a:pt x="445292" y="8552"/>
                    <a:pt x="451040" y="13558"/>
                  </a:cubicBezTo>
                  <a:cubicBezTo>
                    <a:pt x="462961" y="15262"/>
                    <a:pt x="470466" y="16322"/>
                    <a:pt x="470466" y="16322"/>
                  </a:cubicBezTo>
                  <a:cubicBezTo>
                    <a:pt x="520540" y="24110"/>
                    <a:pt x="568980" y="40136"/>
                    <a:pt x="613818" y="63747"/>
                  </a:cubicBezTo>
                  <a:cubicBezTo>
                    <a:pt x="613818" y="63747"/>
                    <a:pt x="634065" y="74259"/>
                    <a:pt x="654961" y="85093"/>
                  </a:cubicBezTo>
                  <a:cubicBezTo>
                    <a:pt x="642180" y="92250"/>
                    <a:pt x="629906" y="100281"/>
                    <a:pt x="618233" y="109128"/>
                  </a:cubicBezTo>
                  <a:cubicBezTo>
                    <a:pt x="591947" y="129380"/>
                    <a:pt x="550535" y="191052"/>
                    <a:pt x="530999" y="211365"/>
                  </a:cubicBezTo>
                  <a:cubicBezTo>
                    <a:pt x="530999" y="211365"/>
                    <a:pt x="529131" y="213617"/>
                    <a:pt x="526544" y="216720"/>
                  </a:cubicBezTo>
                  <a:cubicBezTo>
                    <a:pt x="528310" y="273368"/>
                    <a:pt x="532897" y="340021"/>
                    <a:pt x="534262" y="395168"/>
                  </a:cubicBezTo>
                  <a:cubicBezTo>
                    <a:pt x="535012" y="427706"/>
                    <a:pt x="537882" y="482407"/>
                    <a:pt x="539471" y="520243"/>
                  </a:cubicBezTo>
                  <a:close/>
                </a:path>
              </a:pathLst>
            </a:custGeom>
            <a:solidFill>
              <a:srgbClr val="B3B3B3"/>
            </a:solidFill>
            <a:ln w="4401" cap="flat">
              <a:noFill/>
              <a:prstDash val="solid"/>
              <a:miter/>
            </a:ln>
          </p:spPr>
          <p:txBody>
            <a:bodyPr rtlCol="0" anchor="ctr"/>
            <a:lstStyle/>
            <a:p>
              <a:endParaRPr lang="ja-JP" altLang="en-US"/>
            </a:p>
          </p:txBody>
        </p:sp>
        <p:sp>
          <p:nvSpPr>
            <p:cNvPr id="97" name="フリーフォーム: 図形 96">
              <a:extLst>
                <a:ext uri="{FF2B5EF4-FFF2-40B4-BE49-F238E27FC236}">
                  <a16:creationId xmlns:a16="http://schemas.microsoft.com/office/drawing/2014/main" id="{2D34ECE7-8307-82E2-9FEA-0A76F049FD85}"/>
                </a:ext>
              </a:extLst>
            </p:cNvPr>
            <p:cNvSpPr/>
            <p:nvPr/>
          </p:nvSpPr>
          <p:spPr>
            <a:xfrm>
              <a:off x="7766401" y="4885328"/>
              <a:ext cx="361948" cy="445234"/>
            </a:xfrm>
            <a:custGeom>
              <a:avLst/>
              <a:gdLst>
                <a:gd name="connsiteX0" fmla="*/ 264194 w 361948"/>
                <a:gd name="connsiteY0" fmla="*/ 423283 h 445234"/>
                <a:gd name="connsiteX1" fmla="*/ 295783 w 361948"/>
                <a:gd name="connsiteY1" fmla="*/ 424467 h 445234"/>
                <a:gd name="connsiteX2" fmla="*/ 350285 w 361948"/>
                <a:gd name="connsiteY2" fmla="*/ 389315 h 445234"/>
                <a:gd name="connsiteX3" fmla="*/ 353150 w 361948"/>
                <a:gd name="connsiteY3" fmla="*/ 304641 h 445234"/>
                <a:gd name="connsiteX4" fmla="*/ 351967 w 361948"/>
                <a:gd name="connsiteY4" fmla="*/ 224642 h 445234"/>
                <a:gd name="connsiteX5" fmla="*/ 361869 w 361948"/>
                <a:gd name="connsiteY5" fmla="*/ 173199 h 445234"/>
                <a:gd name="connsiteX6" fmla="*/ 316356 w 361948"/>
                <a:gd name="connsiteY6" fmla="*/ 53162 h 445234"/>
                <a:gd name="connsiteX7" fmla="*/ 294767 w 361948"/>
                <a:gd name="connsiteY7" fmla="*/ 34425 h 445234"/>
                <a:gd name="connsiteX8" fmla="*/ 202134 w 361948"/>
                <a:gd name="connsiteY8" fmla="*/ 668 h 445234"/>
                <a:gd name="connsiteX9" fmla="*/ 98785 w 361948"/>
                <a:gd name="connsiteY9" fmla="*/ 24690 h 445234"/>
                <a:gd name="connsiteX10" fmla="*/ 19378 w 361948"/>
                <a:gd name="connsiteY10" fmla="*/ 148564 h 445234"/>
                <a:gd name="connsiteX11" fmla="*/ 21908 w 361948"/>
                <a:gd name="connsiteY11" fmla="*/ 200899 h 445234"/>
                <a:gd name="connsiteX12" fmla="*/ 17577 w 361948"/>
                <a:gd name="connsiteY12" fmla="*/ 280014 h 445234"/>
                <a:gd name="connsiteX13" fmla="*/ 6 w 361948"/>
                <a:gd name="connsiteY13" fmla="*/ 344075 h 445234"/>
                <a:gd name="connsiteX14" fmla="*/ 9370 w 361948"/>
                <a:gd name="connsiteY14" fmla="*/ 372022 h 445234"/>
                <a:gd name="connsiteX15" fmla="*/ 54009 w 361948"/>
                <a:gd name="connsiteY15" fmla="*/ 401946 h 445234"/>
                <a:gd name="connsiteX16" fmla="*/ 66026 w 361948"/>
                <a:gd name="connsiteY16" fmla="*/ 417151 h 445234"/>
                <a:gd name="connsiteX17" fmla="*/ 250962 w 361948"/>
                <a:gd name="connsiteY17" fmla="*/ 445235 h 44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1948" h="445234">
                  <a:moveTo>
                    <a:pt x="264194" y="423283"/>
                  </a:moveTo>
                  <a:cubicBezTo>
                    <a:pt x="274653" y="424762"/>
                    <a:pt x="285240" y="425155"/>
                    <a:pt x="295783" y="424467"/>
                  </a:cubicBezTo>
                  <a:cubicBezTo>
                    <a:pt x="321959" y="423531"/>
                    <a:pt x="342537" y="409946"/>
                    <a:pt x="350285" y="389315"/>
                  </a:cubicBezTo>
                  <a:cubicBezTo>
                    <a:pt x="359998" y="363496"/>
                    <a:pt x="348885" y="331894"/>
                    <a:pt x="353150" y="304641"/>
                  </a:cubicBezTo>
                  <a:lnTo>
                    <a:pt x="351967" y="224642"/>
                  </a:lnTo>
                  <a:cubicBezTo>
                    <a:pt x="357949" y="208122"/>
                    <a:pt x="361291" y="190762"/>
                    <a:pt x="361869" y="173199"/>
                  </a:cubicBezTo>
                  <a:cubicBezTo>
                    <a:pt x="363424" y="118238"/>
                    <a:pt x="341760" y="79183"/>
                    <a:pt x="316356" y="53162"/>
                  </a:cubicBezTo>
                  <a:lnTo>
                    <a:pt x="294767" y="34425"/>
                  </a:lnTo>
                  <a:cubicBezTo>
                    <a:pt x="267863" y="14337"/>
                    <a:pt x="235652" y="2599"/>
                    <a:pt x="202134" y="668"/>
                  </a:cubicBezTo>
                  <a:cubicBezTo>
                    <a:pt x="166006" y="-2542"/>
                    <a:pt x="129795" y="5874"/>
                    <a:pt x="98785" y="24690"/>
                  </a:cubicBezTo>
                  <a:cubicBezTo>
                    <a:pt x="54242" y="51126"/>
                    <a:pt x="24804" y="97051"/>
                    <a:pt x="19378" y="148564"/>
                  </a:cubicBezTo>
                  <a:cubicBezTo>
                    <a:pt x="17593" y="166038"/>
                    <a:pt x="18446" y="183681"/>
                    <a:pt x="21908" y="200899"/>
                  </a:cubicBezTo>
                  <a:lnTo>
                    <a:pt x="17577" y="280014"/>
                  </a:lnTo>
                  <a:cubicBezTo>
                    <a:pt x="11970" y="301294"/>
                    <a:pt x="-303" y="321824"/>
                    <a:pt x="6" y="344075"/>
                  </a:cubicBezTo>
                  <a:cubicBezTo>
                    <a:pt x="1039" y="353965"/>
                    <a:pt x="4236" y="363505"/>
                    <a:pt x="9370" y="372022"/>
                  </a:cubicBezTo>
                  <a:cubicBezTo>
                    <a:pt x="26588" y="394979"/>
                    <a:pt x="38804" y="399491"/>
                    <a:pt x="54009" y="401946"/>
                  </a:cubicBezTo>
                  <a:lnTo>
                    <a:pt x="66026" y="417151"/>
                  </a:lnTo>
                  <a:lnTo>
                    <a:pt x="250962" y="445235"/>
                  </a:lnTo>
                  <a:close/>
                </a:path>
              </a:pathLst>
            </a:custGeom>
            <a:solidFill>
              <a:srgbClr val="6E6867"/>
            </a:solidFill>
            <a:ln w="4401" cap="flat">
              <a:noFill/>
              <a:prstDash val="solid"/>
              <a:miter/>
            </a:ln>
          </p:spPr>
          <p:txBody>
            <a:bodyPr rtlCol="0" anchor="ctr"/>
            <a:lstStyle/>
            <a:p>
              <a:endParaRPr lang="ja-JP" altLang="en-US"/>
            </a:p>
          </p:txBody>
        </p:sp>
        <p:sp>
          <p:nvSpPr>
            <p:cNvPr id="98" name="フリーフォーム: 図形 97">
              <a:extLst>
                <a:ext uri="{FF2B5EF4-FFF2-40B4-BE49-F238E27FC236}">
                  <a16:creationId xmlns:a16="http://schemas.microsoft.com/office/drawing/2014/main" id="{60CE3747-36CF-C9C6-92D8-E7BE415407E6}"/>
                </a:ext>
              </a:extLst>
            </p:cNvPr>
            <p:cNvSpPr/>
            <p:nvPr/>
          </p:nvSpPr>
          <p:spPr>
            <a:xfrm>
              <a:off x="7769961" y="4998153"/>
              <a:ext cx="362613" cy="397931"/>
            </a:xfrm>
            <a:custGeom>
              <a:avLst/>
              <a:gdLst>
                <a:gd name="connsiteX0" fmla="*/ 161047 w 362613"/>
                <a:gd name="connsiteY0" fmla="*/ 23933 h 397931"/>
                <a:gd name="connsiteX1" fmla="*/ 156671 w 362613"/>
                <a:gd name="connsiteY1" fmla="*/ 70679 h 397931"/>
                <a:gd name="connsiteX2" fmla="*/ 269861 w 362613"/>
                <a:gd name="connsiteY2" fmla="*/ 0 h 397931"/>
                <a:gd name="connsiteX3" fmla="*/ 324990 w 362613"/>
                <a:gd name="connsiteY3" fmla="*/ 117274 h 397931"/>
                <a:gd name="connsiteX4" fmla="*/ 341422 w 362613"/>
                <a:gd name="connsiteY4" fmla="*/ 112731 h 397931"/>
                <a:gd name="connsiteX5" fmla="*/ 359179 w 362613"/>
                <a:gd name="connsiteY5" fmla="*/ 124016 h 397931"/>
                <a:gd name="connsiteX6" fmla="*/ 357952 w 362613"/>
                <a:gd name="connsiteY6" fmla="*/ 166209 h 397931"/>
                <a:gd name="connsiteX7" fmla="*/ 336071 w 362613"/>
                <a:gd name="connsiteY7" fmla="*/ 195719 h 397931"/>
                <a:gd name="connsiteX8" fmla="*/ 316853 w 362613"/>
                <a:gd name="connsiteY8" fmla="*/ 199635 h 397931"/>
                <a:gd name="connsiteX9" fmla="*/ 315087 w 362613"/>
                <a:gd name="connsiteY9" fmla="*/ 199193 h 397931"/>
                <a:gd name="connsiteX10" fmla="*/ 307374 w 362613"/>
                <a:gd name="connsiteY10" fmla="*/ 215789 h 397931"/>
                <a:gd name="connsiteX11" fmla="*/ 230308 w 362613"/>
                <a:gd name="connsiteY11" fmla="*/ 287788 h 397931"/>
                <a:gd name="connsiteX12" fmla="*/ 229425 w 362613"/>
                <a:gd name="connsiteY12" fmla="*/ 321752 h 397931"/>
                <a:gd name="connsiteX13" fmla="*/ 231235 w 362613"/>
                <a:gd name="connsiteY13" fmla="*/ 332171 h 397931"/>
                <a:gd name="connsiteX14" fmla="*/ 243967 w 362613"/>
                <a:gd name="connsiteY14" fmla="*/ 345023 h 397931"/>
                <a:gd name="connsiteX15" fmla="*/ 264691 w 362613"/>
                <a:gd name="connsiteY15" fmla="*/ 358148 h 397931"/>
                <a:gd name="connsiteX16" fmla="*/ 243720 w 362613"/>
                <a:gd name="connsiteY16" fmla="*/ 377645 h 397931"/>
                <a:gd name="connsiteX17" fmla="*/ 217231 w 362613"/>
                <a:gd name="connsiteY17" fmla="*/ 390271 h 397931"/>
                <a:gd name="connsiteX18" fmla="*/ 139970 w 362613"/>
                <a:gd name="connsiteY18" fmla="*/ 395569 h 397931"/>
                <a:gd name="connsiteX19" fmla="*/ 74139 w 362613"/>
                <a:gd name="connsiteY19" fmla="*/ 370612 h 397931"/>
                <a:gd name="connsiteX20" fmla="*/ 52577 w 362613"/>
                <a:gd name="connsiteY20" fmla="*/ 349698 h 397931"/>
                <a:gd name="connsiteX21" fmla="*/ 39641 w 362613"/>
                <a:gd name="connsiteY21" fmla="*/ 321001 h 397931"/>
                <a:gd name="connsiteX22" fmla="*/ 63186 w 362613"/>
                <a:gd name="connsiteY22" fmla="*/ 314132 h 397931"/>
                <a:gd name="connsiteX23" fmla="*/ 97882 w 362613"/>
                <a:gd name="connsiteY23" fmla="*/ 303430 h 397931"/>
                <a:gd name="connsiteX24" fmla="*/ 103887 w 362613"/>
                <a:gd name="connsiteY24" fmla="*/ 296145 h 397931"/>
                <a:gd name="connsiteX25" fmla="*/ 113688 w 362613"/>
                <a:gd name="connsiteY25" fmla="*/ 280340 h 397931"/>
                <a:gd name="connsiteX26" fmla="*/ 67040 w 362613"/>
                <a:gd name="connsiteY26" fmla="*/ 240164 h 397931"/>
                <a:gd name="connsiteX27" fmla="*/ 39266 w 362613"/>
                <a:gd name="connsiteY27" fmla="*/ 179330 h 397931"/>
                <a:gd name="connsiteX28" fmla="*/ 19240 w 362613"/>
                <a:gd name="connsiteY28" fmla="*/ 172915 h 397931"/>
                <a:gd name="connsiteX29" fmla="*/ 1805 w 362613"/>
                <a:gd name="connsiteY29" fmla="*/ 140576 h 397931"/>
                <a:gd name="connsiteX30" fmla="*/ 6631 w 362613"/>
                <a:gd name="connsiteY30" fmla="*/ 98634 h 397931"/>
                <a:gd name="connsiteX31" fmla="*/ 25822 w 362613"/>
                <a:gd name="connsiteY31" fmla="*/ 90007 h 397931"/>
                <a:gd name="connsiteX32" fmla="*/ 41981 w 362613"/>
                <a:gd name="connsiteY32" fmla="*/ 97460 h 397931"/>
                <a:gd name="connsiteX33" fmla="*/ 159674 w 362613"/>
                <a:gd name="connsiteY33" fmla="*/ 21911 h 39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13" h="397931">
                  <a:moveTo>
                    <a:pt x="161047" y="23933"/>
                  </a:moveTo>
                  <a:cubicBezTo>
                    <a:pt x="158128" y="39858"/>
                    <a:pt x="146036" y="73169"/>
                    <a:pt x="156671" y="70679"/>
                  </a:cubicBezTo>
                  <a:cubicBezTo>
                    <a:pt x="201951" y="60599"/>
                    <a:pt x="239380" y="36097"/>
                    <a:pt x="269861" y="0"/>
                  </a:cubicBezTo>
                  <a:cubicBezTo>
                    <a:pt x="276925" y="43213"/>
                    <a:pt x="306884" y="107155"/>
                    <a:pt x="324990" y="117274"/>
                  </a:cubicBezTo>
                  <a:cubicBezTo>
                    <a:pt x="329665" y="113676"/>
                    <a:pt x="335564" y="112042"/>
                    <a:pt x="341422" y="112731"/>
                  </a:cubicBezTo>
                  <a:cubicBezTo>
                    <a:pt x="348954" y="112983"/>
                    <a:pt x="355753" y="117305"/>
                    <a:pt x="359179" y="124016"/>
                  </a:cubicBezTo>
                  <a:cubicBezTo>
                    <a:pt x="364698" y="135031"/>
                    <a:pt x="363033" y="154479"/>
                    <a:pt x="357952" y="166209"/>
                  </a:cubicBezTo>
                  <a:cubicBezTo>
                    <a:pt x="353656" y="177953"/>
                    <a:pt x="346058" y="188200"/>
                    <a:pt x="336071" y="195719"/>
                  </a:cubicBezTo>
                  <a:cubicBezTo>
                    <a:pt x="330464" y="199586"/>
                    <a:pt x="323524" y="200999"/>
                    <a:pt x="316853" y="199635"/>
                  </a:cubicBezTo>
                  <a:lnTo>
                    <a:pt x="315087" y="199193"/>
                  </a:lnTo>
                  <a:cubicBezTo>
                    <a:pt x="312889" y="204888"/>
                    <a:pt x="310310" y="210434"/>
                    <a:pt x="307374" y="215789"/>
                  </a:cubicBezTo>
                  <a:cubicBezTo>
                    <a:pt x="301299" y="228870"/>
                    <a:pt x="267980" y="276137"/>
                    <a:pt x="230308" y="287788"/>
                  </a:cubicBezTo>
                  <a:cubicBezTo>
                    <a:pt x="228948" y="299055"/>
                    <a:pt x="228652" y="310427"/>
                    <a:pt x="229425" y="321752"/>
                  </a:cubicBezTo>
                  <a:cubicBezTo>
                    <a:pt x="229557" y="325292"/>
                    <a:pt x="230166" y="328794"/>
                    <a:pt x="231235" y="332171"/>
                  </a:cubicBezTo>
                  <a:cubicBezTo>
                    <a:pt x="234409" y="337398"/>
                    <a:pt x="238771" y="341800"/>
                    <a:pt x="243967" y="345023"/>
                  </a:cubicBezTo>
                  <a:lnTo>
                    <a:pt x="264691" y="358148"/>
                  </a:lnTo>
                  <a:cubicBezTo>
                    <a:pt x="264691" y="358148"/>
                    <a:pt x="251799" y="373027"/>
                    <a:pt x="243720" y="377645"/>
                  </a:cubicBezTo>
                  <a:cubicBezTo>
                    <a:pt x="233420" y="383534"/>
                    <a:pt x="217231" y="390271"/>
                    <a:pt x="217231" y="390271"/>
                  </a:cubicBezTo>
                  <a:cubicBezTo>
                    <a:pt x="192269" y="398183"/>
                    <a:pt x="165775" y="399998"/>
                    <a:pt x="139970" y="395569"/>
                  </a:cubicBezTo>
                  <a:cubicBezTo>
                    <a:pt x="116774" y="391022"/>
                    <a:pt x="94517" y="382585"/>
                    <a:pt x="74139" y="370612"/>
                  </a:cubicBezTo>
                  <a:cubicBezTo>
                    <a:pt x="66155" y="364510"/>
                    <a:pt x="58918" y="357491"/>
                    <a:pt x="52577" y="349698"/>
                  </a:cubicBezTo>
                  <a:cubicBezTo>
                    <a:pt x="47101" y="340701"/>
                    <a:pt x="42757" y="331063"/>
                    <a:pt x="39641" y="321001"/>
                  </a:cubicBezTo>
                  <a:lnTo>
                    <a:pt x="63186" y="314132"/>
                  </a:lnTo>
                  <a:cubicBezTo>
                    <a:pt x="67556" y="313028"/>
                    <a:pt x="94395" y="306255"/>
                    <a:pt x="97882" y="303430"/>
                  </a:cubicBezTo>
                  <a:cubicBezTo>
                    <a:pt x="100247" y="301324"/>
                    <a:pt x="102272" y="298869"/>
                    <a:pt x="103887" y="296145"/>
                  </a:cubicBezTo>
                  <a:cubicBezTo>
                    <a:pt x="106668" y="291951"/>
                    <a:pt x="110156" y="286344"/>
                    <a:pt x="113688" y="280340"/>
                  </a:cubicBezTo>
                  <a:cubicBezTo>
                    <a:pt x="95949" y="272313"/>
                    <a:pt x="80872" y="258786"/>
                    <a:pt x="67040" y="240164"/>
                  </a:cubicBezTo>
                  <a:cubicBezTo>
                    <a:pt x="53656" y="222036"/>
                    <a:pt x="44197" y="201317"/>
                    <a:pt x="39266" y="179330"/>
                  </a:cubicBezTo>
                  <a:cubicBezTo>
                    <a:pt x="31967" y="180302"/>
                    <a:pt x="24617" y="177948"/>
                    <a:pt x="19240" y="172915"/>
                  </a:cubicBezTo>
                  <a:cubicBezTo>
                    <a:pt x="10430" y="164041"/>
                    <a:pt x="4375" y="152810"/>
                    <a:pt x="1805" y="140576"/>
                  </a:cubicBezTo>
                  <a:cubicBezTo>
                    <a:pt x="-1541" y="128214"/>
                    <a:pt x="-402" y="108758"/>
                    <a:pt x="6631" y="98634"/>
                  </a:cubicBezTo>
                  <a:cubicBezTo>
                    <a:pt x="10981" y="92480"/>
                    <a:pt x="18331" y="89173"/>
                    <a:pt x="25822" y="90007"/>
                  </a:cubicBezTo>
                  <a:cubicBezTo>
                    <a:pt x="32004" y="90162"/>
                    <a:pt x="37850" y="92859"/>
                    <a:pt x="41981" y="97460"/>
                  </a:cubicBezTo>
                  <a:cubicBezTo>
                    <a:pt x="81463" y="73407"/>
                    <a:pt x="118747" y="48233"/>
                    <a:pt x="159674" y="21911"/>
                  </a:cubicBezTo>
                </a:path>
              </a:pathLst>
            </a:custGeom>
            <a:solidFill>
              <a:srgbClr val="FFFFFF"/>
            </a:solidFill>
            <a:ln w="4401" cap="flat">
              <a:noFill/>
              <a:prstDash val="solid"/>
              <a:miter/>
            </a:ln>
          </p:spPr>
          <p:txBody>
            <a:bodyPr rtlCol="0" anchor="ctr"/>
            <a:lstStyle/>
            <a:p>
              <a:endParaRPr lang="ja-JP" altLang="en-US"/>
            </a:p>
          </p:txBody>
        </p:sp>
        <p:sp>
          <p:nvSpPr>
            <p:cNvPr id="99" name="フリーフォーム: 図形 98">
              <a:extLst>
                <a:ext uri="{FF2B5EF4-FFF2-40B4-BE49-F238E27FC236}">
                  <a16:creationId xmlns:a16="http://schemas.microsoft.com/office/drawing/2014/main" id="{7DB4BA21-6C04-FBAF-30C9-C6BF738AB5A6}"/>
                </a:ext>
              </a:extLst>
            </p:cNvPr>
            <p:cNvSpPr/>
            <p:nvPr/>
          </p:nvSpPr>
          <p:spPr>
            <a:xfrm>
              <a:off x="7452687" y="5300448"/>
              <a:ext cx="749519" cy="496560"/>
            </a:xfrm>
            <a:custGeom>
              <a:avLst/>
              <a:gdLst>
                <a:gd name="connsiteX0" fmla="*/ 652330 w 749519"/>
                <a:gd name="connsiteY0" fmla="*/ 83557 h 496560"/>
                <a:gd name="connsiteX1" fmla="*/ 584053 w 749519"/>
                <a:gd name="connsiteY1" fmla="*/ 44741 h 496560"/>
                <a:gd name="connsiteX2" fmla="*/ 564539 w 749519"/>
                <a:gd name="connsiteY2" fmla="*/ 25841 h 496560"/>
                <a:gd name="connsiteX3" fmla="*/ 488877 w 749519"/>
                <a:gd name="connsiteY3" fmla="*/ 189789 h 496560"/>
                <a:gd name="connsiteX4" fmla="*/ 438427 w 749519"/>
                <a:gd name="connsiteY4" fmla="*/ 283028 h 496560"/>
                <a:gd name="connsiteX5" fmla="*/ 413704 w 749519"/>
                <a:gd name="connsiteY5" fmla="*/ 180368 h 496560"/>
                <a:gd name="connsiteX6" fmla="*/ 380857 w 749519"/>
                <a:gd name="connsiteY6" fmla="*/ 0 h 496560"/>
                <a:gd name="connsiteX7" fmla="*/ 352456 w 749519"/>
                <a:gd name="connsiteY7" fmla="*/ 16282 h 496560"/>
                <a:gd name="connsiteX8" fmla="*/ 295411 w 749519"/>
                <a:gd name="connsiteY8" fmla="*/ 28927 h 496560"/>
                <a:gd name="connsiteX9" fmla="*/ 234723 w 749519"/>
                <a:gd name="connsiteY9" fmla="*/ 63195 h 496560"/>
                <a:gd name="connsiteX10" fmla="*/ 177480 w 749519"/>
                <a:gd name="connsiteY10" fmla="*/ 120148 h 496560"/>
                <a:gd name="connsiteX11" fmla="*/ 147569 w 749519"/>
                <a:gd name="connsiteY11" fmla="*/ 121424 h 496560"/>
                <a:gd name="connsiteX12" fmla="*/ 12693 w 749519"/>
                <a:gd name="connsiteY12" fmla="*/ 140276 h 496560"/>
                <a:gd name="connsiteX13" fmla="*/ 234 w 749519"/>
                <a:gd name="connsiteY13" fmla="*/ 154783 h 496560"/>
                <a:gd name="connsiteX14" fmla="*/ 35496 w 749519"/>
                <a:gd name="connsiteY14" fmla="*/ 352634 h 496560"/>
                <a:gd name="connsiteX15" fmla="*/ 81764 w 749519"/>
                <a:gd name="connsiteY15" fmla="*/ 386585 h 496560"/>
                <a:gd name="connsiteX16" fmla="*/ 144628 w 749519"/>
                <a:gd name="connsiteY16" fmla="*/ 359186 h 496560"/>
                <a:gd name="connsiteX17" fmla="*/ 220304 w 749519"/>
                <a:gd name="connsiteY17" fmla="*/ 288057 h 496560"/>
                <a:gd name="connsiteX18" fmla="*/ 223770 w 749519"/>
                <a:gd name="connsiteY18" fmla="*/ 284379 h 496560"/>
                <a:gd name="connsiteX19" fmla="*/ 208901 w 749519"/>
                <a:gd name="connsiteY19" fmla="*/ 340749 h 496560"/>
                <a:gd name="connsiteX20" fmla="*/ 121861 w 749519"/>
                <a:gd name="connsiteY20" fmla="*/ 476963 h 496560"/>
                <a:gd name="connsiteX21" fmla="*/ 121861 w 749519"/>
                <a:gd name="connsiteY21" fmla="*/ 476963 h 496560"/>
                <a:gd name="connsiteX22" fmla="*/ 123837 w 749519"/>
                <a:gd name="connsiteY22" fmla="*/ 493952 h 496560"/>
                <a:gd name="connsiteX23" fmla="*/ 131339 w 749519"/>
                <a:gd name="connsiteY23" fmla="*/ 496561 h 496560"/>
                <a:gd name="connsiteX24" fmla="*/ 571360 w 749519"/>
                <a:gd name="connsiteY24" fmla="*/ 496561 h 496560"/>
                <a:gd name="connsiteX25" fmla="*/ 610053 w 749519"/>
                <a:gd name="connsiteY25" fmla="*/ 272684 h 496560"/>
                <a:gd name="connsiteX26" fmla="*/ 735635 w 749519"/>
                <a:gd name="connsiteY26" fmla="*/ 367702 h 496560"/>
                <a:gd name="connsiteX27" fmla="*/ 741979 w 749519"/>
                <a:gd name="connsiteY27" fmla="*/ 372082 h 496560"/>
                <a:gd name="connsiteX28" fmla="*/ 741979 w 749519"/>
                <a:gd name="connsiteY28" fmla="*/ 371486 h 496560"/>
                <a:gd name="connsiteX29" fmla="*/ 749520 w 749519"/>
                <a:gd name="connsiteY29" fmla="*/ 190416 h 496560"/>
                <a:gd name="connsiteX30" fmla="*/ 703318 w 749519"/>
                <a:gd name="connsiteY30" fmla="*/ 136956 h 496560"/>
                <a:gd name="connsiteX31" fmla="*/ 657712 w 749519"/>
                <a:gd name="connsiteY31" fmla="*/ 87857 h 496560"/>
                <a:gd name="connsiteX32" fmla="*/ 652330 w 749519"/>
                <a:gd name="connsiteY32" fmla="*/ 83557 h 49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49519" h="496560">
                  <a:moveTo>
                    <a:pt x="652330" y="83557"/>
                  </a:moveTo>
                  <a:cubicBezTo>
                    <a:pt x="631112" y="68078"/>
                    <a:pt x="608207" y="55059"/>
                    <a:pt x="584053" y="44741"/>
                  </a:cubicBezTo>
                  <a:cubicBezTo>
                    <a:pt x="578168" y="37832"/>
                    <a:pt x="571634" y="31501"/>
                    <a:pt x="564539" y="25841"/>
                  </a:cubicBezTo>
                  <a:cubicBezTo>
                    <a:pt x="543599" y="80701"/>
                    <a:pt x="515092" y="137203"/>
                    <a:pt x="488877" y="189789"/>
                  </a:cubicBezTo>
                  <a:cubicBezTo>
                    <a:pt x="469168" y="229338"/>
                    <a:pt x="460665" y="244230"/>
                    <a:pt x="438427" y="283028"/>
                  </a:cubicBezTo>
                  <a:cubicBezTo>
                    <a:pt x="427598" y="241404"/>
                    <a:pt x="422167" y="222945"/>
                    <a:pt x="413704" y="180368"/>
                  </a:cubicBezTo>
                  <a:cubicBezTo>
                    <a:pt x="402225" y="122744"/>
                    <a:pt x="386645" y="58432"/>
                    <a:pt x="380857" y="0"/>
                  </a:cubicBezTo>
                  <a:cubicBezTo>
                    <a:pt x="370828" y="4384"/>
                    <a:pt x="361306" y="9845"/>
                    <a:pt x="352456" y="16282"/>
                  </a:cubicBezTo>
                  <a:cubicBezTo>
                    <a:pt x="333854" y="22181"/>
                    <a:pt x="314763" y="26415"/>
                    <a:pt x="295411" y="28927"/>
                  </a:cubicBezTo>
                  <a:cubicBezTo>
                    <a:pt x="272732" y="35333"/>
                    <a:pt x="251921" y="47085"/>
                    <a:pt x="234723" y="63195"/>
                  </a:cubicBezTo>
                  <a:lnTo>
                    <a:pt x="177480" y="120148"/>
                  </a:lnTo>
                  <a:lnTo>
                    <a:pt x="147569" y="121424"/>
                  </a:lnTo>
                  <a:cubicBezTo>
                    <a:pt x="102296" y="125212"/>
                    <a:pt x="57269" y="131503"/>
                    <a:pt x="12693" y="140276"/>
                  </a:cubicBezTo>
                  <a:cubicBezTo>
                    <a:pt x="5663" y="141609"/>
                    <a:pt x="492" y="147631"/>
                    <a:pt x="234" y="154783"/>
                  </a:cubicBezTo>
                  <a:cubicBezTo>
                    <a:pt x="-2066" y="221144"/>
                    <a:pt x="12781" y="315156"/>
                    <a:pt x="35496" y="352634"/>
                  </a:cubicBezTo>
                  <a:cubicBezTo>
                    <a:pt x="46533" y="370828"/>
                    <a:pt x="63849" y="387247"/>
                    <a:pt x="81764" y="386585"/>
                  </a:cubicBezTo>
                  <a:cubicBezTo>
                    <a:pt x="108497" y="385600"/>
                    <a:pt x="123057" y="375009"/>
                    <a:pt x="144628" y="359186"/>
                  </a:cubicBezTo>
                  <a:cubicBezTo>
                    <a:pt x="167277" y="342572"/>
                    <a:pt x="191868" y="318220"/>
                    <a:pt x="220304" y="288057"/>
                  </a:cubicBezTo>
                  <a:lnTo>
                    <a:pt x="223770" y="284379"/>
                  </a:lnTo>
                  <a:cubicBezTo>
                    <a:pt x="217739" y="309845"/>
                    <a:pt x="212472" y="330114"/>
                    <a:pt x="208901" y="340749"/>
                  </a:cubicBezTo>
                  <a:cubicBezTo>
                    <a:pt x="198539" y="371557"/>
                    <a:pt x="154703" y="433021"/>
                    <a:pt x="121861" y="476963"/>
                  </a:cubicBezTo>
                  <a:lnTo>
                    <a:pt x="121861" y="476963"/>
                  </a:lnTo>
                  <a:cubicBezTo>
                    <a:pt x="117715" y="482199"/>
                    <a:pt x="118600" y="489806"/>
                    <a:pt x="123837" y="493952"/>
                  </a:cubicBezTo>
                  <a:cubicBezTo>
                    <a:pt x="125972" y="495638"/>
                    <a:pt x="128616" y="496561"/>
                    <a:pt x="131339" y="496561"/>
                  </a:cubicBezTo>
                  <a:lnTo>
                    <a:pt x="571360" y="496561"/>
                  </a:lnTo>
                  <a:cubicBezTo>
                    <a:pt x="581833" y="432412"/>
                    <a:pt x="596967" y="343539"/>
                    <a:pt x="610053" y="272684"/>
                  </a:cubicBezTo>
                  <a:cubicBezTo>
                    <a:pt x="652559" y="301235"/>
                    <a:pt x="693936" y="335050"/>
                    <a:pt x="735635" y="367702"/>
                  </a:cubicBezTo>
                  <a:lnTo>
                    <a:pt x="741979" y="372082"/>
                  </a:lnTo>
                  <a:cubicBezTo>
                    <a:pt x="741979" y="371883"/>
                    <a:pt x="741979" y="371685"/>
                    <a:pt x="741979" y="371486"/>
                  </a:cubicBezTo>
                  <a:cubicBezTo>
                    <a:pt x="743467" y="311275"/>
                    <a:pt x="748314" y="249192"/>
                    <a:pt x="749520" y="190416"/>
                  </a:cubicBezTo>
                  <a:cubicBezTo>
                    <a:pt x="730566" y="171538"/>
                    <a:pt x="720765" y="157022"/>
                    <a:pt x="703318" y="136956"/>
                  </a:cubicBezTo>
                  <a:cubicBezTo>
                    <a:pt x="688603" y="120029"/>
                    <a:pt x="673804" y="101049"/>
                    <a:pt x="657712" y="87857"/>
                  </a:cubicBezTo>
                  <a:cubicBezTo>
                    <a:pt x="655950" y="86387"/>
                    <a:pt x="654153" y="84952"/>
                    <a:pt x="652330" y="83557"/>
                  </a:cubicBezTo>
                  <a:close/>
                </a:path>
              </a:pathLst>
            </a:custGeom>
            <a:solidFill>
              <a:srgbClr val="FFFFFF"/>
            </a:solidFill>
            <a:ln w="4401" cap="flat">
              <a:noFill/>
              <a:prstDash val="solid"/>
              <a:miter/>
            </a:ln>
          </p:spPr>
          <p:txBody>
            <a:bodyPr rtlCol="0" anchor="ctr"/>
            <a:lstStyle/>
            <a:p>
              <a:endParaRPr lang="ja-JP" altLang="en-US"/>
            </a:p>
          </p:txBody>
        </p:sp>
        <p:sp>
          <p:nvSpPr>
            <p:cNvPr id="100" name="フリーフォーム: 図形 99">
              <a:extLst>
                <a:ext uri="{FF2B5EF4-FFF2-40B4-BE49-F238E27FC236}">
                  <a16:creationId xmlns:a16="http://schemas.microsoft.com/office/drawing/2014/main" id="{7A8C5754-8A7B-96AC-C105-91FA91981A2C}"/>
                </a:ext>
              </a:extLst>
            </p:cNvPr>
            <p:cNvSpPr/>
            <p:nvPr/>
          </p:nvSpPr>
          <p:spPr>
            <a:xfrm>
              <a:off x="7500422" y="4945668"/>
              <a:ext cx="177252" cy="278203"/>
            </a:xfrm>
            <a:custGeom>
              <a:avLst/>
              <a:gdLst>
                <a:gd name="connsiteX0" fmla="*/ 13474 w 177252"/>
                <a:gd name="connsiteY0" fmla="*/ 267775 h 278203"/>
                <a:gd name="connsiteX1" fmla="*/ 0 w 177252"/>
                <a:gd name="connsiteY1" fmla="*/ 12799 h 278203"/>
                <a:gd name="connsiteX2" fmla="*/ 10181 w 177252"/>
                <a:gd name="connsiteY2" fmla="*/ 1700 h 278203"/>
                <a:gd name="connsiteX3" fmla="*/ 90091 w 177252"/>
                <a:gd name="connsiteY3" fmla="*/ 3793 h 278203"/>
                <a:gd name="connsiteX4" fmla="*/ 169952 w 177252"/>
                <a:gd name="connsiteY4" fmla="*/ 24181 h 278203"/>
                <a:gd name="connsiteX5" fmla="*/ 176574 w 177252"/>
                <a:gd name="connsiteY5" fmla="*/ 38799 h 278203"/>
                <a:gd name="connsiteX6" fmla="*/ 85345 w 177252"/>
                <a:gd name="connsiteY6" fmla="*/ 278203 h 27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252" h="278203">
                  <a:moveTo>
                    <a:pt x="13474" y="267775"/>
                  </a:moveTo>
                  <a:cubicBezTo>
                    <a:pt x="9589" y="208946"/>
                    <a:pt x="578" y="74361"/>
                    <a:pt x="0" y="12799"/>
                  </a:cubicBezTo>
                  <a:cubicBezTo>
                    <a:pt x="4" y="7020"/>
                    <a:pt x="4423" y="2204"/>
                    <a:pt x="10181" y="1700"/>
                  </a:cubicBezTo>
                  <a:cubicBezTo>
                    <a:pt x="36793" y="-1130"/>
                    <a:pt x="63663" y="-423"/>
                    <a:pt x="90091" y="3793"/>
                  </a:cubicBezTo>
                  <a:cubicBezTo>
                    <a:pt x="117399" y="7532"/>
                    <a:pt x="144192" y="14375"/>
                    <a:pt x="169952" y="24181"/>
                  </a:cubicBezTo>
                  <a:cubicBezTo>
                    <a:pt x="175742" y="26468"/>
                    <a:pt x="178673" y="32936"/>
                    <a:pt x="176574" y="38799"/>
                  </a:cubicBezTo>
                  <a:cubicBezTo>
                    <a:pt x="157564" y="91059"/>
                    <a:pt x="106744" y="217864"/>
                    <a:pt x="85345" y="278203"/>
                  </a:cubicBezTo>
                  <a:close/>
                </a:path>
              </a:pathLst>
            </a:custGeom>
            <a:solidFill>
              <a:schemeClr val="tx2">
                <a:lumMod val="40000"/>
                <a:lumOff val="60000"/>
              </a:schemeClr>
            </a:solidFill>
            <a:ln w="4401" cap="flat">
              <a:noFill/>
              <a:prstDash val="solid"/>
              <a:miter/>
            </a:ln>
          </p:spPr>
          <p:txBody>
            <a:bodyPr rtlCol="0" anchor="ctr"/>
            <a:lstStyle/>
            <a:p>
              <a:endParaRPr lang="ja-JP" altLang="en-US"/>
            </a:p>
          </p:txBody>
        </p:sp>
        <p:sp>
          <p:nvSpPr>
            <p:cNvPr id="101" name="フリーフォーム: 図形 100">
              <a:extLst>
                <a:ext uri="{FF2B5EF4-FFF2-40B4-BE49-F238E27FC236}">
                  <a16:creationId xmlns:a16="http://schemas.microsoft.com/office/drawing/2014/main" id="{4A1B2D55-7D87-9B02-31BE-193CC4A47071}"/>
                </a:ext>
              </a:extLst>
            </p:cNvPr>
            <p:cNvSpPr/>
            <p:nvPr/>
          </p:nvSpPr>
          <p:spPr>
            <a:xfrm>
              <a:off x="7824339" y="5269623"/>
              <a:ext cx="68144" cy="51516"/>
            </a:xfrm>
            <a:custGeom>
              <a:avLst/>
              <a:gdLst>
                <a:gd name="connsiteX0" fmla="*/ 11161 w 68144"/>
                <a:gd name="connsiteY0" fmla="*/ 51182 h 51516"/>
                <a:gd name="connsiteX1" fmla="*/ 38781 w 68144"/>
                <a:gd name="connsiteY1" fmla="*/ 43456 h 51516"/>
                <a:gd name="connsiteX2" fmla="*/ 53032 w 68144"/>
                <a:gd name="connsiteY2" fmla="*/ 34794 h 51516"/>
                <a:gd name="connsiteX3" fmla="*/ 60816 w 68144"/>
                <a:gd name="connsiteY3" fmla="*/ 23412 h 51516"/>
                <a:gd name="connsiteX4" fmla="*/ 64431 w 68144"/>
                <a:gd name="connsiteY4" fmla="*/ 17536 h 51516"/>
                <a:gd name="connsiteX5" fmla="*/ 68144 w 68144"/>
                <a:gd name="connsiteY5" fmla="*/ 8830 h 51516"/>
                <a:gd name="connsiteX6" fmla="*/ 59314 w 68144"/>
                <a:gd name="connsiteY6" fmla="*/ 0 h 51516"/>
                <a:gd name="connsiteX7" fmla="*/ 50485 w 68144"/>
                <a:gd name="connsiteY7" fmla="*/ 8830 h 51516"/>
                <a:gd name="connsiteX8" fmla="*/ 50485 w 68144"/>
                <a:gd name="connsiteY8" fmla="*/ 8874 h 51516"/>
                <a:gd name="connsiteX9" fmla="*/ 51690 w 68144"/>
                <a:gd name="connsiteY9" fmla="*/ 4415 h 51516"/>
                <a:gd name="connsiteX10" fmla="*/ 44878 w 68144"/>
                <a:gd name="connsiteY10" fmla="*/ 15594 h 51516"/>
                <a:gd name="connsiteX11" fmla="*/ 41889 w 68144"/>
                <a:gd name="connsiteY11" fmla="*/ 20220 h 51516"/>
                <a:gd name="connsiteX12" fmla="*/ 39946 w 68144"/>
                <a:gd name="connsiteY12" fmla="*/ 23059 h 51516"/>
                <a:gd name="connsiteX13" fmla="*/ 39152 w 68144"/>
                <a:gd name="connsiteY13" fmla="*/ 23942 h 51516"/>
                <a:gd name="connsiteX14" fmla="*/ 37920 w 68144"/>
                <a:gd name="connsiteY14" fmla="*/ 25152 h 51516"/>
                <a:gd name="connsiteX15" fmla="*/ 38759 w 68144"/>
                <a:gd name="connsiteY15" fmla="*/ 24543 h 51516"/>
                <a:gd name="connsiteX16" fmla="*/ 38198 w 68144"/>
                <a:gd name="connsiteY16" fmla="*/ 24905 h 51516"/>
                <a:gd name="connsiteX17" fmla="*/ 37174 w 68144"/>
                <a:gd name="connsiteY17" fmla="*/ 25399 h 51516"/>
                <a:gd name="connsiteX18" fmla="*/ 37999 w 68144"/>
                <a:gd name="connsiteY18" fmla="*/ 25046 h 51516"/>
                <a:gd name="connsiteX19" fmla="*/ 31942 w 68144"/>
                <a:gd name="connsiteY19" fmla="*/ 27143 h 51516"/>
                <a:gd name="connsiteX20" fmla="*/ 6486 w 68144"/>
                <a:gd name="connsiteY20" fmla="*/ 34167 h 51516"/>
                <a:gd name="connsiteX21" fmla="*/ 320 w 68144"/>
                <a:gd name="connsiteY21" fmla="*/ 45028 h 51516"/>
                <a:gd name="connsiteX22" fmla="*/ 11183 w 68144"/>
                <a:gd name="connsiteY22" fmla="*/ 51196 h 5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144" h="51516">
                  <a:moveTo>
                    <a:pt x="11161" y="51182"/>
                  </a:moveTo>
                  <a:cubicBezTo>
                    <a:pt x="20432" y="48842"/>
                    <a:pt x="29704" y="46480"/>
                    <a:pt x="38781" y="43456"/>
                  </a:cubicBezTo>
                  <a:cubicBezTo>
                    <a:pt x="44311" y="42110"/>
                    <a:pt x="49290" y="39081"/>
                    <a:pt x="53032" y="34794"/>
                  </a:cubicBezTo>
                  <a:cubicBezTo>
                    <a:pt x="55846" y="31156"/>
                    <a:pt x="58445" y="27355"/>
                    <a:pt x="60816" y="23412"/>
                  </a:cubicBezTo>
                  <a:cubicBezTo>
                    <a:pt x="62038" y="21465"/>
                    <a:pt x="63244" y="19510"/>
                    <a:pt x="64431" y="17536"/>
                  </a:cubicBezTo>
                  <a:cubicBezTo>
                    <a:pt x="66440" y="15024"/>
                    <a:pt x="67720" y="12017"/>
                    <a:pt x="68144" y="8830"/>
                  </a:cubicBezTo>
                  <a:cubicBezTo>
                    <a:pt x="68144" y="3951"/>
                    <a:pt x="64193" y="0"/>
                    <a:pt x="59314" y="0"/>
                  </a:cubicBezTo>
                  <a:cubicBezTo>
                    <a:pt x="54438" y="0"/>
                    <a:pt x="50485" y="3951"/>
                    <a:pt x="50485" y="8830"/>
                  </a:cubicBezTo>
                  <a:lnTo>
                    <a:pt x="50485" y="8874"/>
                  </a:lnTo>
                  <a:lnTo>
                    <a:pt x="51690" y="4415"/>
                  </a:lnTo>
                  <a:cubicBezTo>
                    <a:pt x="49482" y="8176"/>
                    <a:pt x="47213" y="11920"/>
                    <a:pt x="44878" y="15594"/>
                  </a:cubicBezTo>
                  <a:cubicBezTo>
                    <a:pt x="43898" y="17148"/>
                    <a:pt x="42901" y="18688"/>
                    <a:pt x="41889" y="20220"/>
                  </a:cubicBezTo>
                  <a:cubicBezTo>
                    <a:pt x="41253" y="21178"/>
                    <a:pt x="40631" y="22141"/>
                    <a:pt x="39946" y="23059"/>
                  </a:cubicBezTo>
                  <a:cubicBezTo>
                    <a:pt x="40803" y="21907"/>
                    <a:pt x="39306" y="23788"/>
                    <a:pt x="39152" y="23942"/>
                  </a:cubicBezTo>
                  <a:cubicBezTo>
                    <a:pt x="38759" y="24384"/>
                    <a:pt x="38348" y="24768"/>
                    <a:pt x="37920" y="25152"/>
                  </a:cubicBezTo>
                  <a:cubicBezTo>
                    <a:pt x="38971" y="24406"/>
                    <a:pt x="39250" y="24203"/>
                    <a:pt x="38759" y="24543"/>
                  </a:cubicBezTo>
                  <a:cubicBezTo>
                    <a:pt x="38562" y="24649"/>
                    <a:pt x="38375" y="24768"/>
                    <a:pt x="38198" y="24905"/>
                  </a:cubicBezTo>
                  <a:cubicBezTo>
                    <a:pt x="37858" y="25064"/>
                    <a:pt x="37505" y="25227"/>
                    <a:pt x="37174" y="25399"/>
                  </a:cubicBezTo>
                  <a:cubicBezTo>
                    <a:pt x="35986" y="26017"/>
                    <a:pt x="39425" y="24538"/>
                    <a:pt x="37999" y="25046"/>
                  </a:cubicBezTo>
                  <a:cubicBezTo>
                    <a:pt x="35986" y="25761"/>
                    <a:pt x="33986" y="26498"/>
                    <a:pt x="31942" y="27143"/>
                  </a:cubicBezTo>
                  <a:cubicBezTo>
                    <a:pt x="23554" y="29792"/>
                    <a:pt x="15020" y="31999"/>
                    <a:pt x="6486" y="34167"/>
                  </a:cubicBezTo>
                  <a:cubicBezTo>
                    <a:pt x="1783" y="35465"/>
                    <a:pt x="-977" y="40326"/>
                    <a:pt x="320" y="45028"/>
                  </a:cubicBezTo>
                  <a:cubicBezTo>
                    <a:pt x="1617" y="49734"/>
                    <a:pt x="6481" y="52494"/>
                    <a:pt x="11183" y="51196"/>
                  </a:cubicBezTo>
                  <a:close/>
                </a:path>
              </a:pathLst>
            </a:custGeom>
            <a:solidFill>
              <a:srgbClr val="211715"/>
            </a:solidFill>
            <a:ln w="4401" cap="flat">
              <a:noFill/>
              <a:prstDash val="solid"/>
              <a:miter/>
            </a:ln>
          </p:spPr>
          <p:txBody>
            <a:bodyPr rtlCol="0" anchor="ctr"/>
            <a:lstStyle/>
            <a:p>
              <a:endParaRPr lang="ja-JP" altLang="en-US"/>
            </a:p>
          </p:txBody>
        </p:sp>
        <p:sp>
          <p:nvSpPr>
            <p:cNvPr id="102" name="フリーフォーム: 図形 101">
              <a:extLst>
                <a:ext uri="{FF2B5EF4-FFF2-40B4-BE49-F238E27FC236}">
                  <a16:creationId xmlns:a16="http://schemas.microsoft.com/office/drawing/2014/main" id="{B9C9310E-FDA6-6DD5-BD70-27E482C806A3}"/>
                </a:ext>
              </a:extLst>
            </p:cNvPr>
            <p:cNvSpPr/>
            <p:nvPr/>
          </p:nvSpPr>
          <p:spPr>
            <a:xfrm>
              <a:off x="7757937" y="5156734"/>
              <a:ext cx="71278" cy="139314"/>
            </a:xfrm>
            <a:custGeom>
              <a:avLst/>
              <a:gdLst>
                <a:gd name="connsiteX0" fmla="*/ 17512 w 71278"/>
                <a:gd name="connsiteY0" fmla="*/ 6260 h 139314"/>
                <a:gd name="connsiteX1" fmla="*/ 2307 w 71278"/>
                <a:gd name="connsiteY1" fmla="*/ 51614 h 139314"/>
                <a:gd name="connsiteX2" fmla="*/ 5238 w 71278"/>
                <a:gd name="connsiteY2" fmla="*/ 95274 h 139314"/>
                <a:gd name="connsiteX3" fmla="*/ 60116 w 71278"/>
                <a:gd name="connsiteY3" fmla="*/ 139052 h 139314"/>
                <a:gd name="connsiteX4" fmla="*/ 70976 w 71278"/>
                <a:gd name="connsiteY4" fmla="*/ 132871 h 139314"/>
                <a:gd name="connsiteX5" fmla="*/ 64795 w 71278"/>
                <a:gd name="connsiteY5" fmla="*/ 122011 h 139314"/>
                <a:gd name="connsiteX6" fmla="*/ 41480 w 71278"/>
                <a:gd name="connsiteY6" fmla="*/ 113048 h 139314"/>
                <a:gd name="connsiteX7" fmla="*/ 21110 w 71278"/>
                <a:gd name="connsiteY7" fmla="*/ 87658 h 139314"/>
                <a:gd name="connsiteX8" fmla="*/ 17273 w 71278"/>
                <a:gd name="connsiteY8" fmla="*/ 70753 h 139314"/>
                <a:gd name="connsiteX9" fmla="*/ 20832 w 71278"/>
                <a:gd name="connsiteY9" fmla="*/ 50793 h 139314"/>
                <a:gd name="connsiteX10" fmla="*/ 34518 w 71278"/>
                <a:gd name="connsiteY10" fmla="*/ 10944 h 139314"/>
                <a:gd name="connsiteX11" fmla="*/ 17490 w 71278"/>
                <a:gd name="connsiteY11" fmla="*/ 6247 h 13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278" h="139314">
                  <a:moveTo>
                    <a:pt x="17512" y="6260"/>
                  </a:moveTo>
                  <a:cubicBezTo>
                    <a:pt x="13313" y="21668"/>
                    <a:pt x="6143" y="36100"/>
                    <a:pt x="2307" y="51614"/>
                  </a:cubicBezTo>
                  <a:cubicBezTo>
                    <a:pt x="-1570" y="66091"/>
                    <a:pt x="-539" y="81446"/>
                    <a:pt x="5238" y="95274"/>
                  </a:cubicBezTo>
                  <a:cubicBezTo>
                    <a:pt x="14934" y="118218"/>
                    <a:pt x="35589" y="134699"/>
                    <a:pt x="60116" y="139052"/>
                  </a:cubicBezTo>
                  <a:cubicBezTo>
                    <a:pt x="64802" y="140200"/>
                    <a:pt x="69569" y="137485"/>
                    <a:pt x="70976" y="132871"/>
                  </a:cubicBezTo>
                  <a:cubicBezTo>
                    <a:pt x="72228" y="128169"/>
                    <a:pt x="69477" y="123335"/>
                    <a:pt x="64795" y="122011"/>
                  </a:cubicBezTo>
                  <a:cubicBezTo>
                    <a:pt x="56402" y="120995"/>
                    <a:pt x="48392" y="117918"/>
                    <a:pt x="41480" y="113048"/>
                  </a:cubicBezTo>
                  <a:cubicBezTo>
                    <a:pt x="32498" y="106607"/>
                    <a:pt x="25452" y="97826"/>
                    <a:pt x="21110" y="87658"/>
                  </a:cubicBezTo>
                  <a:cubicBezTo>
                    <a:pt x="18845" y="82294"/>
                    <a:pt x="17546" y="76572"/>
                    <a:pt x="17273" y="70753"/>
                  </a:cubicBezTo>
                  <a:cubicBezTo>
                    <a:pt x="17508" y="63963"/>
                    <a:pt x="18706" y="57243"/>
                    <a:pt x="20832" y="50793"/>
                  </a:cubicBezTo>
                  <a:cubicBezTo>
                    <a:pt x="24854" y="37319"/>
                    <a:pt x="30827" y="24524"/>
                    <a:pt x="34518" y="10944"/>
                  </a:cubicBezTo>
                  <a:cubicBezTo>
                    <a:pt x="37511" y="-36"/>
                    <a:pt x="20479" y="-4720"/>
                    <a:pt x="17490" y="6247"/>
                  </a:cubicBezTo>
                  <a:close/>
                </a:path>
              </a:pathLst>
            </a:custGeom>
            <a:solidFill>
              <a:srgbClr val="211715"/>
            </a:solidFill>
            <a:ln w="4401" cap="flat">
              <a:noFill/>
              <a:prstDash val="solid"/>
              <a:miter/>
            </a:ln>
          </p:spPr>
          <p:txBody>
            <a:bodyPr rtlCol="0" anchor="ctr"/>
            <a:lstStyle/>
            <a:p>
              <a:endParaRPr lang="ja-JP" altLang="en-US"/>
            </a:p>
          </p:txBody>
        </p:sp>
        <p:sp>
          <p:nvSpPr>
            <p:cNvPr id="103" name="フリーフォーム: 図形 102">
              <a:extLst>
                <a:ext uri="{FF2B5EF4-FFF2-40B4-BE49-F238E27FC236}">
                  <a16:creationId xmlns:a16="http://schemas.microsoft.com/office/drawing/2014/main" id="{35B0B25C-265F-9E4D-EF2C-36F05E0AF246}"/>
                </a:ext>
              </a:extLst>
            </p:cNvPr>
            <p:cNvSpPr/>
            <p:nvPr/>
          </p:nvSpPr>
          <p:spPr>
            <a:xfrm>
              <a:off x="8021861" y="5181152"/>
              <a:ext cx="107743" cy="138121"/>
            </a:xfrm>
            <a:custGeom>
              <a:avLst/>
              <a:gdLst>
                <a:gd name="connsiteX0" fmla="*/ 6390 w 107743"/>
                <a:gd name="connsiteY0" fmla="*/ 135975 h 138121"/>
                <a:gd name="connsiteX1" fmla="*/ 52592 w 107743"/>
                <a:gd name="connsiteY1" fmla="*/ 136156 h 138121"/>
                <a:gd name="connsiteX2" fmla="*/ 92499 w 107743"/>
                <a:gd name="connsiteY2" fmla="*/ 114342 h 138121"/>
                <a:gd name="connsiteX3" fmla="*/ 107743 w 107743"/>
                <a:gd name="connsiteY3" fmla="*/ 66740 h 138121"/>
                <a:gd name="connsiteX4" fmla="*/ 106185 w 107743"/>
                <a:gd name="connsiteY4" fmla="*/ 11165 h 138121"/>
                <a:gd name="connsiteX5" fmla="*/ 100004 w 107743"/>
                <a:gd name="connsiteY5" fmla="*/ 304 h 138121"/>
                <a:gd name="connsiteX6" fmla="*/ 89143 w 107743"/>
                <a:gd name="connsiteY6" fmla="*/ 6485 h 138121"/>
                <a:gd name="connsiteX7" fmla="*/ 89792 w 107743"/>
                <a:gd name="connsiteY7" fmla="*/ 57381 h 138121"/>
                <a:gd name="connsiteX8" fmla="*/ 81205 w 107743"/>
                <a:gd name="connsiteY8" fmla="*/ 100303 h 138121"/>
                <a:gd name="connsiteX9" fmla="*/ 49480 w 107743"/>
                <a:gd name="connsiteY9" fmla="*/ 118845 h 138121"/>
                <a:gd name="connsiteX10" fmla="*/ 31317 w 107743"/>
                <a:gd name="connsiteY10" fmla="*/ 120060 h 138121"/>
                <a:gd name="connsiteX11" fmla="*/ 11052 w 107743"/>
                <a:gd name="connsiteY11" fmla="*/ 118947 h 138121"/>
                <a:gd name="connsiteX12" fmla="*/ 6359 w 107743"/>
                <a:gd name="connsiteY12" fmla="*/ 135980 h 1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743" h="138121">
                  <a:moveTo>
                    <a:pt x="6390" y="135975"/>
                  </a:moveTo>
                  <a:cubicBezTo>
                    <a:pt x="21657" y="138774"/>
                    <a:pt x="37303" y="138836"/>
                    <a:pt x="52592" y="136156"/>
                  </a:cubicBezTo>
                  <a:cubicBezTo>
                    <a:pt x="68022" y="133741"/>
                    <a:pt x="82132" y="126029"/>
                    <a:pt x="92499" y="114342"/>
                  </a:cubicBezTo>
                  <a:cubicBezTo>
                    <a:pt x="103854" y="100846"/>
                    <a:pt x="107743" y="84104"/>
                    <a:pt x="107743" y="66740"/>
                  </a:cubicBezTo>
                  <a:cubicBezTo>
                    <a:pt x="107743" y="48312"/>
                    <a:pt x="103540" y="29549"/>
                    <a:pt x="106185" y="11165"/>
                  </a:cubicBezTo>
                  <a:cubicBezTo>
                    <a:pt x="107319" y="6481"/>
                    <a:pt x="104609" y="1722"/>
                    <a:pt x="100004" y="304"/>
                  </a:cubicBezTo>
                  <a:cubicBezTo>
                    <a:pt x="95302" y="-954"/>
                    <a:pt x="90463" y="1801"/>
                    <a:pt x="89143" y="6485"/>
                  </a:cubicBezTo>
                  <a:cubicBezTo>
                    <a:pt x="86689" y="23545"/>
                    <a:pt x="88883" y="40299"/>
                    <a:pt x="89792" y="57381"/>
                  </a:cubicBezTo>
                  <a:cubicBezTo>
                    <a:pt x="90578" y="72118"/>
                    <a:pt x="90269" y="87901"/>
                    <a:pt x="81205" y="100303"/>
                  </a:cubicBezTo>
                  <a:cubicBezTo>
                    <a:pt x="73342" y="110258"/>
                    <a:pt x="62014" y="116881"/>
                    <a:pt x="49480" y="118845"/>
                  </a:cubicBezTo>
                  <a:cubicBezTo>
                    <a:pt x="43475" y="119790"/>
                    <a:pt x="37396" y="120196"/>
                    <a:pt x="31317" y="120060"/>
                  </a:cubicBezTo>
                  <a:cubicBezTo>
                    <a:pt x="24540" y="120404"/>
                    <a:pt x="17750" y="120029"/>
                    <a:pt x="11052" y="118947"/>
                  </a:cubicBezTo>
                  <a:cubicBezTo>
                    <a:pt x="-42" y="116695"/>
                    <a:pt x="-4788" y="133715"/>
                    <a:pt x="6359" y="135980"/>
                  </a:cubicBezTo>
                  <a:close/>
                </a:path>
              </a:pathLst>
            </a:custGeom>
            <a:solidFill>
              <a:srgbClr val="211715"/>
            </a:solidFill>
            <a:ln w="4401" cap="flat">
              <a:noFill/>
              <a:prstDash val="solid"/>
              <a:miter/>
            </a:ln>
          </p:spPr>
          <p:txBody>
            <a:bodyPr rtlCol="0" anchor="ctr"/>
            <a:lstStyle/>
            <a:p>
              <a:endParaRPr lang="ja-JP" altLang="en-US"/>
            </a:p>
          </p:txBody>
        </p:sp>
        <p:sp>
          <p:nvSpPr>
            <p:cNvPr id="104" name="フリーフォーム: 図形 103">
              <a:extLst>
                <a:ext uri="{FF2B5EF4-FFF2-40B4-BE49-F238E27FC236}">
                  <a16:creationId xmlns:a16="http://schemas.microsoft.com/office/drawing/2014/main" id="{1638C16D-83F7-A4B2-1FD7-93031BE45E98}"/>
                </a:ext>
              </a:extLst>
            </p:cNvPr>
            <p:cNvSpPr/>
            <p:nvPr/>
          </p:nvSpPr>
          <p:spPr>
            <a:xfrm>
              <a:off x="8237128" y="4844043"/>
              <a:ext cx="350577" cy="225508"/>
            </a:xfrm>
            <a:custGeom>
              <a:avLst/>
              <a:gdLst>
                <a:gd name="connsiteX0" fmla="*/ 273240 w 350577"/>
                <a:gd name="connsiteY0" fmla="*/ 28417 h 225508"/>
                <a:gd name="connsiteX1" fmla="*/ 73015 w 350577"/>
                <a:gd name="connsiteY1" fmla="*/ 31127 h 225508"/>
                <a:gd name="connsiteX2" fmla="*/ 129 w 350577"/>
                <a:gd name="connsiteY2" fmla="*/ 162392 h 225508"/>
                <a:gd name="connsiteX3" fmla="*/ 6751 w 350577"/>
                <a:gd name="connsiteY3" fmla="*/ 218078 h 225508"/>
                <a:gd name="connsiteX4" fmla="*/ 13815 w 350577"/>
                <a:gd name="connsiteY4" fmla="*/ 217036 h 225508"/>
                <a:gd name="connsiteX5" fmla="*/ 30150 w 350577"/>
                <a:gd name="connsiteY5" fmla="*/ 223000 h 225508"/>
                <a:gd name="connsiteX6" fmla="*/ 53496 w 350577"/>
                <a:gd name="connsiteY6" fmla="*/ 204321 h 225508"/>
                <a:gd name="connsiteX7" fmla="*/ 123645 w 350577"/>
                <a:gd name="connsiteY7" fmla="*/ 146812 h 225508"/>
                <a:gd name="connsiteX8" fmla="*/ 130404 w 350577"/>
                <a:gd name="connsiteY8" fmla="*/ 151421 h 225508"/>
                <a:gd name="connsiteX9" fmla="*/ 130978 w 350577"/>
                <a:gd name="connsiteY9" fmla="*/ 161231 h 225508"/>
                <a:gd name="connsiteX10" fmla="*/ 135300 w 350577"/>
                <a:gd name="connsiteY10" fmla="*/ 167235 h 225508"/>
                <a:gd name="connsiteX11" fmla="*/ 138435 w 350577"/>
                <a:gd name="connsiteY11" fmla="*/ 166776 h 225508"/>
                <a:gd name="connsiteX12" fmla="*/ 200945 w 350577"/>
                <a:gd name="connsiteY12" fmla="*/ 134402 h 225508"/>
                <a:gd name="connsiteX13" fmla="*/ 229731 w 350577"/>
                <a:gd name="connsiteY13" fmla="*/ 138084 h 225508"/>
                <a:gd name="connsiteX14" fmla="*/ 256136 w 350577"/>
                <a:gd name="connsiteY14" fmla="*/ 154507 h 225508"/>
                <a:gd name="connsiteX15" fmla="*/ 297372 w 350577"/>
                <a:gd name="connsiteY15" fmla="*/ 207628 h 225508"/>
                <a:gd name="connsiteX16" fmla="*/ 320223 w 350577"/>
                <a:gd name="connsiteY16" fmla="*/ 225508 h 225508"/>
                <a:gd name="connsiteX17" fmla="*/ 336664 w 350577"/>
                <a:gd name="connsiteY17" fmla="*/ 219831 h 225508"/>
                <a:gd name="connsiteX18" fmla="*/ 343287 w 350577"/>
                <a:gd name="connsiteY18" fmla="*/ 220859 h 225508"/>
                <a:gd name="connsiteX19" fmla="*/ 343728 w 350577"/>
                <a:gd name="connsiteY19" fmla="*/ 218444 h 225508"/>
                <a:gd name="connsiteX20" fmla="*/ 350501 w 350577"/>
                <a:gd name="connsiteY20" fmla="*/ 165421 h 225508"/>
                <a:gd name="connsiteX21" fmla="*/ 295645 w 350577"/>
                <a:gd name="connsiteY21" fmla="*/ 45410 h 22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0577" h="225508">
                  <a:moveTo>
                    <a:pt x="273240" y="28417"/>
                  </a:moveTo>
                  <a:cubicBezTo>
                    <a:pt x="211855" y="-10433"/>
                    <a:pt x="133322" y="-9370"/>
                    <a:pt x="73015" y="31127"/>
                  </a:cubicBezTo>
                  <a:cubicBezTo>
                    <a:pt x="29356" y="60919"/>
                    <a:pt x="2336" y="109585"/>
                    <a:pt x="129" y="162392"/>
                  </a:cubicBezTo>
                  <a:cubicBezTo>
                    <a:pt x="-582" y="181187"/>
                    <a:pt x="1652" y="199977"/>
                    <a:pt x="6751" y="218078"/>
                  </a:cubicBezTo>
                  <a:cubicBezTo>
                    <a:pt x="9051" y="217429"/>
                    <a:pt x="11427" y="217076"/>
                    <a:pt x="13815" y="217036"/>
                  </a:cubicBezTo>
                  <a:cubicBezTo>
                    <a:pt x="19828" y="216820"/>
                    <a:pt x="25691" y="218961"/>
                    <a:pt x="30150" y="223000"/>
                  </a:cubicBezTo>
                  <a:lnTo>
                    <a:pt x="53496" y="204321"/>
                  </a:lnTo>
                  <a:cubicBezTo>
                    <a:pt x="71054" y="185668"/>
                    <a:pt x="102003" y="157589"/>
                    <a:pt x="123645" y="146812"/>
                  </a:cubicBezTo>
                  <a:cubicBezTo>
                    <a:pt x="126183" y="145549"/>
                    <a:pt x="129415" y="147315"/>
                    <a:pt x="130404" y="151421"/>
                  </a:cubicBezTo>
                  <a:cubicBezTo>
                    <a:pt x="131216" y="154626"/>
                    <a:pt x="131411" y="157955"/>
                    <a:pt x="130978" y="161231"/>
                  </a:cubicBezTo>
                  <a:cubicBezTo>
                    <a:pt x="130514" y="164083"/>
                    <a:pt x="132448" y="166772"/>
                    <a:pt x="135300" y="167235"/>
                  </a:cubicBezTo>
                  <a:cubicBezTo>
                    <a:pt x="136364" y="167412"/>
                    <a:pt x="137463" y="167249"/>
                    <a:pt x="138435" y="166776"/>
                  </a:cubicBezTo>
                  <a:cubicBezTo>
                    <a:pt x="153887" y="158622"/>
                    <a:pt x="181440" y="142176"/>
                    <a:pt x="200945" y="134402"/>
                  </a:cubicBezTo>
                  <a:lnTo>
                    <a:pt x="229731" y="138084"/>
                  </a:lnTo>
                  <a:cubicBezTo>
                    <a:pt x="239386" y="142048"/>
                    <a:pt x="248313" y="147598"/>
                    <a:pt x="256136" y="154507"/>
                  </a:cubicBezTo>
                  <a:cubicBezTo>
                    <a:pt x="273504" y="169257"/>
                    <a:pt x="290100" y="189434"/>
                    <a:pt x="297372" y="207628"/>
                  </a:cubicBezTo>
                  <a:lnTo>
                    <a:pt x="320223" y="225508"/>
                  </a:lnTo>
                  <a:cubicBezTo>
                    <a:pt x="324753" y="221544"/>
                    <a:pt x="330651" y="219508"/>
                    <a:pt x="336664" y="219831"/>
                  </a:cubicBezTo>
                  <a:cubicBezTo>
                    <a:pt x="338907" y="219906"/>
                    <a:pt x="341128" y="220250"/>
                    <a:pt x="343287" y="220859"/>
                  </a:cubicBezTo>
                  <a:lnTo>
                    <a:pt x="343728" y="218444"/>
                  </a:lnTo>
                  <a:cubicBezTo>
                    <a:pt x="348757" y="201235"/>
                    <a:pt x="351039" y="183341"/>
                    <a:pt x="350501" y="165421"/>
                  </a:cubicBezTo>
                  <a:cubicBezTo>
                    <a:pt x="348527" y="108826"/>
                    <a:pt x="323503" y="70252"/>
                    <a:pt x="295645" y="45410"/>
                  </a:cubicBezTo>
                  <a:close/>
                </a:path>
              </a:pathLst>
            </a:custGeom>
            <a:solidFill>
              <a:srgbClr val="6E6867"/>
            </a:solidFill>
            <a:ln w="4401" cap="flat">
              <a:noFill/>
              <a:prstDash val="solid"/>
              <a:miter/>
            </a:ln>
          </p:spPr>
          <p:txBody>
            <a:bodyPr rtlCol="0" anchor="ctr"/>
            <a:lstStyle/>
            <a:p>
              <a:endParaRPr lang="ja-JP" altLang="en-US"/>
            </a:p>
          </p:txBody>
        </p:sp>
        <p:sp>
          <p:nvSpPr>
            <p:cNvPr id="105" name="フリーフォーム: 図形 104">
              <a:extLst>
                <a:ext uri="{FF2B5EF4-FFF2-40B4-BE49-F238E27FC236}">
                  <a16:creationId xmlns:a16="http://schemas.microsoft.com/office/drawing/2014/main" id="{59E7B7EC-417F-0B00-E189-9CA03273A645}"/>
                </a:ext>
              </a:extLst>
            </p:cNvPr>
            <p:cNvSpPr/>
            <p:nvPr/>
          </p:nvSpPr>
          <p:spPr>
            <a:xfrm>
              <a:off x="8015269" y="5564306"/>
              <a:ext cx="181858" cy="241515"/>
            </a:xfrm>
            <a:custGeom>
              <a:avLst/>
              <a:gdLst>
                <a:gd name="connsiteX0" fmla="*/ 17295 w 181858"/>
                <a:gd name="connsiteY0" fmla="*/ 235030 h 241515"/>
                <a:gd name="connsiteX1" fmla="*/ 55983 w 181858"/>
                <a:gd name="connsiteY1" fmla="*/ 11153 h 241515"/>
                <a:gd name="connsiteX2" fmla="*/ 43012 w 181858"/>
                <a:gd name="connsiteY2" fmla="*/ 16429 h 241515"/>
                <a:gd name="connsiteX3" fmla="*/ 166811 w 181858"/>
                <a:gd name="connsiteY3" fmla="*/ 110070 h 241515"/>
                <a:gd name="connsiteX4" fmla="*/ 179296 w 181858"/>
                <a:gd name="connsiteY4" fmla="*/ 110070 h 241515"/>
                <a:gd name="connsiteX5" fmla="*/ 179296 w 181858"/>
                <a:gd name="connsiteY5" fmla="*/ 97580 h 241515"/>
                <a:gd name="connsiteX6" fmla="*/ 51926 w 181858"/>
                <a:gd name="connsiteY6" fmla="*/ 1180 h 241515"/>
                <a:gd name="connsiteX7" fmla="*/ 39803 w 181858"/>
                <a:gd name="connsiteY7" fmla="*/ 4464 h 241515"/>
                <a:gd name="connsiteX8" fmla="*/ 38955 w 181858"/>
                <a:gd name="connsiteY8" fmla="*/ 6478 h 241515"/>
                <a:gd name="connsiteX9" fmla="*/ 263 w 181858"/>
                <a:gd name="connsiteY9" fmla="*/ 230350 h 241515"/>
                <a:gd name="connsiteX10" fmla="*/ 6444 w 181858"/>
                <a:gd name="connsiteY10" fmla="*/ 241211 h 241515"/>
                <a:gd name="connsiteX11" fmla="*/ 17309 w 181858"/>
                <a:gd name="connsiteY11" fmla="*/ 235030 h 24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1858" h="241515">
                  <a:moveTo>
                    <a:pt x="17295" y="235030"/>
                  </a:moveTo>
                  <a:cubicBezTo>
                    <a:pt x="29498" y="160290"/>
                    <a:pt x="42235" y="85624"/>
                    <a:pt x="55983" y="11153"/>
                  </a:cubicBezTo>
                  <a:lnTo>
                    <a:pt x="43012" y="16429"/>
                  </a:lnTo>
                  <a:cubicBezTo>
                    <a:pt x="85960" y="45360"/>
                    <a:pt x="126079" y="78163"/>
                    <a:pt x="166811" y="110070"/>
                  </a:cubicBezTo>
                  <a:cubicBezTo>
                    <a:pt x="170321" y="113368"/>
                    <a:pt x="175786" y="113368"/>
                    <a:pt x="179296" y="110070"/>
                  </a:cubicBezTo>
                  <a:cubicBezTo>
                    <a:pt x="182713" y="106608"/>
                    <a:pt x="182713" y="101041"/>
                    <a:pt x="179296" y="97580"/>
                  </a:cubicBezTo>
                  <a:cubicBezTo>
                    <a:pt x="137385" y="64755"/>
                    <a:pt x="96119" y="30950"/>
                    <a:pt x="51926" y="1180"/>
                  </a:cubicBezTo>
                  <a:cubicBezTo>
                    <a:pt x="47670" y="-1262"/>
                    <a:pt x="42244" y="208"/>
                    <a:pt x="39803" y="4464"/>
                  </a:cubicBezTo>
                  <a:cubicBezTo>
                    <a:pt x="39436" y="5096"/>
                    <a:pt x="39154" y="5776"/>
                    <a:pt x="38955" y="6478"/>
                  </a:cubicBezTo>
                  <a:cubicBezTo>
                    <a:pt x="25207" y="80949"/>
                    <a:pt x="12465" y="155614"/>
                    <a:pt x="263" y="230350"/>
                  </a:cubicBezTo>
                  <a:cubicBezTo>
                    <a:pt x="-885" y="235039"/>
                    <a:pt x="1830" y="239802"/>
                    <a:pt x="6444" y="241211"/>
                  </a:cubicBezTo>
                  <a:cubicBezTo>
                    <a:pt x="11145" y="242469"/>
                    <a:pt x="15989" y="239714"/>
                    <a:pt x="17309" y="235030"/>
                  </a:cubicBezTo>
                  <a:close/>
                </a:path>
              </a:pathLst>
            </a:custGeom>
            <a:solidFill>
              <a:srgbClr val="211715"/>
            </a:solidFill>
            <a:ln w="4401" cap="flat">
              <a:noFill/>
              <a:prstDash val="solid"/>
              <a:miter/>
            </a:ln>
          </p:spPr>
          <p:txBody>
            <a:bodyPr rtlCol="0" anchor="ctr"/>
            <a:lstStyle/>
            <a:p>
              <a:endParaRPr lang="ja-JP" altLang="en-US"/>
            </a:p>
          </p:txBody>
        </p:sp>
        <p:sp>
          <p:nvSpPr>
            <p:cNvPr id="106" name="フリーフォーム: 図形 105">
              <a:extLst>
                <a:ext uri="{FF2B5EF4-FFF2-40B4-BE49-F238E27FC236}">
                  <a16:creationId xmlns:a16="http://schemas.microsoft.com/office/drawing/2014/main" id="{BB976E36-B900-15C7-BD2B-7A9A4D340D00}"/>
                </a:ext>
              </a:extLst>
            </p:cNvPr>
            <p:cNvSpPr/>
            <p:nvPr/>
          </p:nvSpPr>
          <p:spPr>
            <a:xfrm>
              <a:off x="9151846" y="5324248"/>
              <a:ext cx="172508" cy="213663"/>
            </a:xfrm>
            <a:custGeom>
              <a:avLst/>
              <a:gdLst>
                <a:gd name="connsiteX0" fmla="*/ 160548 w 172508"/>
                <a:gd name="connsiteY0" fmla="*/ 41987 h 213663"/>
                <a:gd name="connsiteX1" fmla="*/ 152380 w 172508"/>
                <a:gd name="connsiteY1" fmla="*/ 33404 h 213663"/>
                <a:gd name="connsiteX2" fmla="*/ 104969 w 172508"/>
                <a:gd name="connsiteY2" fmla="*/ 6178 h 213663"/>
                <a:gd name="connsiteX3" fmla="*/ 93168 w 172508"/>
                <a:gd name="connsiteY3" fmla="*/ 1449 h 213663"/>
                <a:gd name="connsiteX4" fmla="*/ 73088 w 172508"/>
                <a:gd name="connsiteY4" fmla="*/ 2548 h 213663"/>
                <a:gd name="connsiteX5" fmla="*/ 62744 w 172508"/>
                <a:gd name="connsiteY5" fmla="*/ 21091 h 213663"/>
                <a:gd name="connsiteX6" fmla="*/ 48444 w 172508"/>
                <a:gd name="connsiteY6" fmla="*/ 22892 h 213663"/>
                <a:gd name="connsiteX7" fmla="*/ 36665 w 172508"/>
                <a:gd name="connsiteY7" fmla="*/ 19157 h 213663"/>
                <a:gd name="connsiteX8" fmla="*/ 13465 w 172508"/>
                <a:gd name="connsiteY8" fmla="*/ 27930 h 213663"/>
                <a:gd name="connsiteX9" fmla="*/ 1624 w 172508"/>
                <a:gd name="connsiteY9" fmla="*/ 50852 h 213663"/>
                <a:gd name="connsiteX10" fmla="*/ 1302 w 172508"/>
                <a:gd name="connsiteY10" fmla="*/ 70989 h 213663"/>
                <a:gd name="connsiteX11" fmla="*/ 9999 w 172508"/>
                <a:gd name="connsiteY11" fmla="*/ 80004 h 213663"/>
                <a:gd name="connsiteX12" fmla="*/ 27920 w 172508"/>
                <a:gd name="connsiteY12" fmla="*/ 78119 h 213663"/>
                <a:gd name="connsiteX13" fmla="*/ 26794 w 172508"/>
                <a:gd name="connsiteY13" fmla="*/ 88273 h 213663"/>
                <a:gd name="connsiteX14" fmla="*/ 21672 w 172508"/>
                <a:gd name="connsiteY14" fmla="*/ 95580 h 213663"/>
                <a:gd name="connsiteX15" fmla="*/ 25562 w 172508"/>
                <a:gd name="connsiteY15" fmla="*/ 116418 h 213663"/>
                <a:gd name="connsiteX16" fmla="*/ 44409 w 172508"/>
                <a:gd name="connsiteY16" fmla="*/ 133950 h 213663"/>
                <a:gd name="connsiteX17" fmla="*/ 52034 w 172508"/>
                <a:gd name="connsiteY17" fmla="*/ 125721 h 213663"/>
                <a:gd name="connsiteX18" fmla="*/ 65866 w 172508"/>
                <a:gd name="connsiteY18" fmla="*/ 147009 h 213663"/>
                <a:gd name="connsiteX19" fmla="*/ 97556 w 172508"/>
                <a:gd name="connsiteY19" fmla="*/ 210585 h 213663"/>
                <a:gd name="connsiteX20" fmla="*/ 137634 w 172508"/>
                <a:gd name="connsiteY20" fmla="*/ 212249 h 213663"/>
                <a:gd name="connsiteX21" fmla="*/ 159872 w 172508"/>
                <a:gd name="connsiteY21" fmla="*/ 203861 h 213663"/>
                <a:gd name="connsiteX22" fmla="*/ 171545 w 172508"/>
                <a:gd name="connsiteY22" fmla="*/ 186687 h 213663"/>
                <a:gd name="connsiteX23" fmla="*/ 171497 w 172508"/>
                <a:gd name="connsiteY23" fmla="*/ 167866 h 213663"/>
                <a:gd name="connsiteX24" fmla="*/ 167007 w 172508"/>
                <a:gd name="connsiteY24" fmla="*/ 128771 h 213663"/>
                <a:gd name="connsiteX25" fmla="*/ 168473 w 172508"/>
                <a:gd name="connsiteY25" fmla="*/ 78441 h 213663"/>
                <a:gd name="connsiteX26" fmla="*/ 164420 w 172508"/>
                <a:gd name="connsiteY26" fmla="*/ 47837 h 213663"/>
                <a:gd name="connsiteX27" fmla="*/ 160548 w 172508"/>
                <a:gd name="connsiteY27" fmla="*/ 41987 h 213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2508" h="213663">
                  <a:moveTo>
                    <a:pt x="160548" y="41987"/>
                  </a:moveTo>
                  <a:cubicBezTo>
                    <a:pt x="158239" y="38760"/>
                    <a:pt x="155493" y="35868"/>
                    <a:pt x="152380" y="33404"/>
                  </a:cubicBezTo>
                  <a:cubicBezTo>
                    <a:pt x="135604" y="23087"/>
                    <a:pt x="121034" y="14027"/>
                    <a:pt x="104969" y="6178"/>
                  </a:cubicBezTo>
                  <a:cubicBezTo>
                    <a:pt x="101123" y="4389"/>
                    <a:pt x="97185" y="2809"/>
                    <a:pt x="93168" y="1449"/>
                  </a:cubicBezTo>
                  <a:cubicBezTo>
                    <a:pt x="86585" y="-811"/>
                    <a:pt x="79384" y="-414"/>
                    <a:pt x="73088" y="2548"/>
                  </a:cubicBezTo>
                  <a:cubicBezTo>
                    <a:pt x="67813" y="5061"/>
                    <a:pt x="60837" y="14535"/>
                    <a:pt x="62744" y="21091"/>
                  </a:cubicBezTo>
                  <a:lnTo>
                    <a:pt x="48444" y="22892"/>
                  </a:lnTo>
                  <a:cubicBezTo>
                    <a:pt x="44369" y="22243"/>
                    <a:pt x="40692" y="20049"/>
                    <a:pt x="36665" y="19157"/>
                  </a:cubicBezTo>
                  <a:cubicBezTo>
                    <a:pt x="27928" y="17815"/>
                    <a:pt x="19125" y="21140"/>
                    <a:pt x="13465" y="27930"/>
                  </a:cubicBezTo>
                  <a:cubicBezTo>
                    <a:pt x="7982" y="34671"/>
                    <a:pt x="3951" y="42477"/>
                    <a:pt x="1624" y="50852"/>
                  </a:cubicBezTo>
                  <a:cubicBezTo>
                    <a:pt x="-424" y="57391"/>
                    <a:pt x="-539" y="64388"/>
                    <a:pt x="1302" y="70989"/>
                  </a:cubicBezTo>
                  <a:cubicBezTo>
                    <a:pt x="2516" y="75258"/>
                    <a:pt x="5779" y="78640"/>
                    <a:pt x="9999" y="80004"/>
                  </a:cubicBezTo>
                  <a:cubicBezTo>
                    <a:pt x="15960" y="82039"/>
                    <a:pt x="22511" y="81346"/>
                    <a:pt x="27920" y="78119"/>
                  </a:cubicBezTo>
                  <a:lnTo>
                    <a:pt x="26794" y="88273"/>
                  </a:lnTo>
                  <a:cubicBezTo>
                    <a:pt x="24714" y="90423"/>
                    <a:pt x="22984" y="92891"/>
                    <a:pt x="21672" y="95580"/>
                  </a:cubicBezTo>
                  <a:cubicBezTo>
                    <a:pt x="18816" y="102692"/>
                    <a:pt x="20330" y="110816"/>
                    <a:pt x="25562" y="116418"/>
                  </a:cubicBezTo>
                  <a:cubicBezTo>
                    <a:pt x="31544" y="122577"/>
                    <a:pt x="37835" y="128427"/>
                    <a:pt x="44409" y="133950"/>
                  </a:cubicBezTo>
                  <a:lnTo>
                    <a:pt x="52034" y="125721"/>
                  </a:lnTo>
                  <a:cubicBezTo>
                    <a:pt x="59327" y="131756"/>
                    <a:pt x="65142" y="139363"/>
                    <a:pt x="65866" y="147009"/>
                  </a:cubicBezTo>
                  <a:cubicBezTo>
                    <a:pt x="70722" y="188898"/>
                    <a:pt x="81027" y="206006"/>
                    <a:pt x="97556" y="210585"/>
                  </a:cubicBezTo>
                  <a:cubicBezTo>
                    <a:pt x="110637" y="214019"/>
                    <a:pt x="124310" y="214589"/>
                    <a:pt x="137634" y="212249"/>
                  </a:cubicBezTo>
                  <a:cubicBezTo>
                    <a:pt x="141233" y="211366"/>
                    <a:pt x="157502" y="206695"/>
                    <a:pt x="159872" y="203861"/>
                  </a:cubicBezTo>
                  <a:cubicBezTo>
                    <a:pt x="164526" y="198258"/>
                    <a:pt x="169687" y="194121"/>
                    <a:pt x="171545" y="186687"/>
                  </a:cubicBezTo>
                  <a:cubicBezTo>
                    <a:pt x="172843" y="180479"/>
                    <a:pt x="172830" y="174069"/>
                    <a:pt x="171497" y="167866"/>
                  </a:cubicBezTo>
                  <a:cubicBezTo>
                    <a:pt x="170172" y="160400"/>
                    <a:pt x="167903" y="141411"/>
                    <a:pt x="167007" y="128771"/>
                  </a:cubicBezTo>
                  <a:cubicBezTo>
                    <a:pt x="165766" y="111990"/>
                    <a:pt x="166256" y="95125"/>
                    <a:pt x="168473" y="78441"/>
                  </a:cubicBezTo>
                  <a:cubicBezTo>
                    <a:pt x="170654" y="68075"/>
                    <a:pt x="169223" y="57276"/>
                    <a:pt x="164420" y="47837"/>
                  </a:cubicBezTo>
                  <a:cubicBezTo>
                    <a:pt x="163285" y="45788"/>
                    <a:pt x="161992" y="43832"/>
                    <a:pt x="160548" y="41987"/>
                  </a:cubicBezTo>
                  <a:close/>
                </a:path>
              </a:pathLst>
            </a:custGeom>
            <a:solidFill>
              <a:srgbClr val="FFFFFF"/>
            </a:solidFill>
            <a:ln w="4401" cap="flat">
              <a:noFill/>
              <a:prstDash val="solid"/>
              <a:miter/>
            </a:ln>
          </p:spPr>
          <p:txBody>
            <a:bodyPr rtlCol="0" anchor="ctr"/>
            <a:lstStyle/>
            <a:p>
              <a:endParaRPr lang="ja-JP" altLang="en-US"/>
            </a:p>
          </p:txBody>
        </p:sp>
        <p:sp>
          <p:nvSpPr>
            <p:cNvPr id="107" name="フリーフォーム: 図形 106">
              <a:extLst>
                <a:ext uri="{FF2B5EF4-FFF2-40B4-BE49-F238E27FC236}">
                  <a16:creationId xmlns:a16="http://schemas.microsoft.com/office/drawing/2014/main" id="{BD6400E0-5801-3924-4CEF-B1158B590F86}"/>
                </a:ext>
              </a:extLst>
            </p:cNvPr>
            <p:cNvSpPr/>
            <p:nvPr/>
          </p:nvSpPr>
          <p:spPr>
            <a:xfrm>
              <a:off x="7443859" y="5413015"/>
              <a:ext cx="237867" cy="282834"/>
            </a:xfrm>
            <a:custGeom>
              <a:avLst/>
              <a:gdLst>
                <a:gd name="connsiteX0" fmla="*/ 156375 w 237867"/>
                <a:gd name="connsiteY0" fmla="*/ 23 h 282834"/>
                <a:gd name="connsiteX1" fmla="*/ 81419 w 237867"/>
                <a:gd name="connsiteY1" fmla="*/ 8606 h 282834"/>
                <a:gd name="connsiteX2" fmla="*/ 42766 w 237867"/>
                <a:gd name="connsiteY2" fmla="*/ 14844 h 282834"/>
                <a:gd name="connsiteX3" fmla="*/ 25588 w 237867"/>
                <a:gd name="connsiteY3" fmla="*/ 17966 h 282834"/>
                <a:gd name="connsiteX4" fmla="*/ 10374 w 237867"/>
                <a:gd name="connsiteY4" fmla="*/ 23144 h 282834"/>
                <a:gd name="connsiteX5" fmla="*/ 47 w 237867"/>
                <a:gd name="connsiteY5" fmla="*/ 49846 h 282834"/>
                <a:gd name="connsiteX6" fmla="*/ 489 w 237867"/>
                <a:gd name="connsiteY6" fmla="*/ 77285 h 282834"/>
                <a:gd name="connsiteX7" fmla="*/ 6193 w 237867"/>
                <a:gd name="connsiteY7" fmla="*/ 137500 h 282834"/>
                <a:gd name="connsiteX8" fmla="*/ 33177 w 237867"/>
                <a:gd name="connsiteY8" fmla="*/ 238072 h 282834"/>
                <a:gd name="connsiteX9" fmla="*/ 72553 w 237867"/>
                <a:gd name="connsiteY9" fmla="*/ 279003 h 282834"/>
                <a:gd name="connsiteX10" fmla="*/ 129113 w 237867"/>
                <a:gd name="connsiteY10" fmla="*/ 273153 h 282834"/>
                <a:gd name="connsiteX11" fmla="*/ 180555 w 237867"/>
                <a:gd name="connsiteY11" fmla="*/ 235962 h 282834"/>
                <a:gd name="connsiteX12" fmla="*/ 235397 w 237867"/>
                <a:gd name="connsiteY12" fmla="*/ 181711 h 282834"/>
                <a:gd name="connsiteX13" fmla="*/ 222908 w 237867"/>
                <a:gd name="connsiteY13" fmla="*/ 169226 h 282834"/>
                <a:gd name="connsiteX14" fmla="*/ 137585 w 237867"/>
                <a:gd name="connsiteY14" fmla="*/ 247233 h 282834"/>
                <a:gd name="connsiteX15" fmla="*/ 91538 w 237867"/>
                <a:gd name="connsiteY15" fmla="*/ 265127 h 282834"/>
                <a:gd name="connsiteX16" fmla="*/ 51715 w 237867"/>
                <a:gd name="connsiteY16" fmla="*/ 235158 h 282834"/>
                <a:gd name="connsiteX17" fmla="*/ 37230 w 237867"/>
                <a:gd name="connsiteY17" fmla="*/ 199614 h 282834"/>
                <a:gd name="connsiteX18" fmla="*/ 25985 w 237867"/>
                <a:gd name="connsiteY18" fmla="*/ 150431 h 282834"/>
                <a:gd name="connsiteX19" fmla="*/ 17835 w 237867"/>
                <a:gd name="connsiteY19" fmla="*/ 44473 h 282834"/>
                <a:gd name="connsiteX20" fmla="*/ 22069 w 237867"/>
                <a:gd name="connsiteY20" fmla="*/ 36698 h 282834"/>
                <a:gd name="connsiteX21" fmla="*/ 39958 w 237867"/>
                <a:gd name="connsiteY21" fmla="*/ 33224 h 282834"/>
                <a:gd name="connsiteX22" fmla="*/ 78615 w 237867"/>
                <a:gd name="connsiteY22" fmla="*/ 26764 h 282834"/>
                <a:gd name="connsiteX23" fmla="*/ 156388 w 237867"/>
                <a:gd name="connsiteY23" fmla="*/ 17692 h 282834"/>
                <a:gd name="connsiteX24" fmla="*/ 156388 w 237867"/>
                <a:gd name="connsiteY24" fmla="*/ 32 h 28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867" h="282834">
                  <a:moveTo>
                    <a:pt x="156375" y="23"/>
                  </a:moveTo>
                  <a:cubicBezTo>
                    <a:pt x="131298" y="2023"/>
                    <a:pt x="106310" y="4964"/>
                    <a:pt x="81419" y="8606"/>
                  </a:cubicBezTo>
                  <a:cubicBezTo>
                    <a:pt x="68504" y="10495"/>
                    <a:pt x="55619" y="12575"/>
                    <a:pt x="42766" y="14844"/>
                  </a:cubicBezTo>
                  <a:cubicBezTo>
                    <a:pt x="37036" y="15851"/>
                    <a:pt x="31309" y="16893"/>
                    <a:pt x="25588" y="17966"/>
                  </a:cubicBezTo>
                  <a:cubicBezTo>
                    <a:pt x="20190" y="18522"/>
                    <a:pt x="14989" y="20292"/>
                    <a:pt x="10374" y="23144"/>
                  </a:cubicBezTo>
                  <a:cubicBezTo>
                    <a:pt x="1235" y="29731"/>
                    <a:pt x="220" y="39422"/>
                    <a:pt x="47" y="49846"/>
                  </a:cubicBezTo>
                  <a:cubicBezTo>
                    <a:pt x="-89" y="58994"/>
                    <a:pt x="74" y="68146"/>
                    <a:pt x="489" y="77285"/>
                  </a:cubicBezTo>
                  <a:cubicBezTo>
                    <a:pt x="1372" y="97443"/>
                    <a:pt x="3359" y="117531"/>
                    <a:pt x="6193" y="137500"/>
                  </a:cubicBezTo>
                  <a:cubicBezTo>
                    <a:pt x="11001" y="171415"/>
                    <a:pt x="17570" y="207256"/>
                    <a:pt x="33177" y="238072"/>
                  </a:cubicBezTo>
                  <a:cubicBezTo>
                    <a:pt x="41609" y="254734"/>
                    <a:pt x="55097" y="271392"/>
                    <a:pt x="72553" y="279003"/>
                  </a:cubicBezTo>
                  <a:cubicBezTo>
                    <a:pt x="90465" y="286813"/>
                    <a:pt x="112288" y="281586"/>
                    <a:pt x="129113" y="273153"/>
                  </a:cubicBezTo>
                  <a:cubicBezTo>
                    <a:pt x="147750" y="262959"/>
                    <a:pt x="165033" y="250465"/>
                    <a:pt x="180555" y="235962"/>
                  </a:cubicBezTo>
                  <a:cubicBezTo>
                    <a:pt x="199879" y="218991"/>
                    <a:pt x="217755" y="200404"/>
                    <a:pt x="235397" y="181711"/>
                  </a:cubicBezTo>
                  <a:cubicBezTo>
                    <a:pt x="243194" y="173451"/>
                    <a:pt x="230731" y="160939"/>
                    <a:pt x="222908" y="169226"/>
                  </a:cubicBezTo>
                  <a:cubicBezTo>
                    <a:pt x="196392" y="197313"/>
                    <a:pt x="169359" y="225035"/>
                    <a:pt x="137585" y="247233"/>
                  </a:cubicBezTo>
                  <a:cubicBezTo>
                    <a:pt x="123555" y="257034"/>
                    <a:pt x="108963" y="264451"/>
                    <a:pt x="91538" y="265127"/>
                  </a:cubicBezTo>
                  <a:cubicBezTo>
                    <a:pt x="73878" y="265820"/>
                    <a:pt x="59936" y="248933"/>
                    <a:pt x="51715" y="235158"/>
                  </a:cubicBezTo>
                  <a:cubicBezTo>
                    <a:pt x="45440" y="223953"/>
                    <a:pt x="40575" y="212015"/>
                    <a:pt x="37230" y="199614"/>
                  </a:cubicBezTo>
                  <a:cubicBezTo>
                    <a:pt x="32513" y="183455"/>
                    <a:pt x="28758" y="167031"/>
                    <a:pt x="25985" y="150431"/>
                  </a:cubicBezTo>
                  <a:cubicBezTo>
                    <a:pt x="19751" y="115469"/>
                    <a:pt x="17021" y="79978"/>
                    <a:pt x="17835" y="44473"/>
                  </a:cubicBezTo>
                  <a:cubicBezTo>
                    <a:pt x="17377" y="41232"/>
                    <a:pt x="19097" y="38071"/>
                    <a:pt x="22069" y="36698"/>
                  </a:cubicBezTo>
                  <a:cubicBezTo>
                    <a:pt x="27892" y="34910"/>
                    <a:pt x="33889" y="33744"/>
                    <a:pt x="39958" y="33224"/>
                  </a:cubicBezTo>
                  <a:cubicBezTo>
                    <a:pt x="52814" y="30892"/>
                    <a:pt x="65700" y="28738"/>
                    <a:pt x="78615" y="26764"/>
                  </a:cubicBezTo>
                  <a:cubicBezTo>
                    <a:pt x="104425" y="22835"/>
                    <a:pt x="130349" y="19811"/>
                    <a:pt x="156388" y="17692"/>
                  </a:cubicBezTo>
                  <a:cubicBezTo>
                    <a:pt x="167642" y="16809"/>
                    <a:pt x="167739" y="-851"/>
                    <a:pt x="156388" y="32"/>
                  </a:cubicBezTo>
                  <a:close/>
                </a:path>
              </a:pathLst>
            </a:custGeom>
            <a:solidFill>
              <a:srgbClr val="211715"/>
            </a:solidFill>
            <a:ln w="4401" cap="flat">
              <a:noFill/>
              <a:prstDash val="solid"/>
              <a:miter/>
            </a:ln>
          </p:spPr>
          <p:txBody>
            <a:bodyPr rtlCol="0" anchor="ctr"/>
            <a:lstStyle/>
            <a:p>
              <a:endParaRPr lang="ja-JP" altLang="en-US"/>
            </a:p>
          </p:txBody>
        </p:sp>
        <p:sp>
          <p:nvSpPr>
            <p:cNvPr id="108" name="フリーフォーム: 図形 107">
              <a:extLst>
                <a:ext uri="{FF2B5EF4-FFF2-40B4-BE49-F238E27FC236}">
                  <a16:creationId xmlns:a16="http://schemas.microsoft.com/office/drawing/2014/main" id="{792C281A-29DA-67DC-4F0B-931E9FF93FDB}"/>
                </a:ext>
              </a:extLst>
            </p:cNvPr>
            <p:cNvSpPr/>
            <p:nvPr/>
          </p:nvSpPr>
          <p:spPr>
            <a:xfrm>
              <a:off x="7990047" y="5278943"/>
              <a:ext cx="32617" cy="73074"/>
            </a:xfrm>
            <a:custGeom>
              <a:avLst/>
              <a:gdLst>
                <a:gd name="connsiteX0" fmla="*/ 1162 w 32617"/>
                <a:gd name="connsiteY0" fmla="*/ 8839 h 73074"/>
                <a:gd name="connsiteX1" fmla="*/ 805 w 32617"/>
                <a:gd name="connsiteY1" fmla="*/ 44357 h 73074"/>
                <a:gd name="connsiteX2" fmla="*/ 6760 w 32617"/>
                <a:gd name="connsiteY2" fmla="*/ 60745 h 73074"/>
                <a:gd name="connsiteX3" fmla="*/ 19414 w 32617"/>
                <a:gd name="connsiteY3" fmla="*/ 71875 h 73074"/>
                <a:gd name="connsiteX4" fmla="*/ 31493 w 32617"/>
                <a:gd name="connsiteY4" fmla="*/ 68710 h 73074"/>
                <a:gd name="connsiteX5" fmla="*/ 28327 w 32617"/>
                <a:gd name="connsiteY5" fmla="*/ 56626 h 73074"/>
                <a:gd name="connsiteX6" fmla="*/ 26093 w 32617"/>
                <a:gd name="connsiteY6" fmla="*/ 54926 h 73074"/>
                <a:gd name="connsiteX7" fmla="*/ 23206 w 32617"/>
                <a:gd name="connsiteY7" fmla="*/ 52432 h 73074"/>
                <a:gd name="connsiteX8" fmla="*/ 21312 w 32617"/>
                <a:gd name="connsiteY8" fmla="*/ 50595 h 73074"/>
                <a:gd name="connsiteX9" fmla="*/ 20208 w 32617"/>
                <a:gd name="connsiteY9" fmla="*/ 49487 h 73074"/>
                <a:gd name="connsiteX10" fmla="*/ 19652 w 32617"/>
                <a:gd name="connsiteY10" fmla="*/ 49046 h 73074"/>
                <a:gd name="connsiteX11" fmla="*/ 18848 w 32617"/>
                <a:gd name="connsiteY11" fmla="*/ 46282 h 73074"/>
                <a:gd name="connsiteX12" fmla="*/ 18478 w 32617"/>
                <a:gd name="connsiteY12" fmla="*/ 44392 h 73074"/>
                <a:gd name="connsiteX13" fmla="*/ 18411 w 32617"/>
                <a:gd name="connsiteY13" fmla="*/ 43867 h 73074"/>
                <a:gd name="connsiteX14" fmla="*/ 18124 w 32617"/>
                <a:gd name="connsiteY14" fmla="*/ 40436 h 73074"/>
                <a:gd name="connsiteX15" fmla="*/ 18822 w 32617"/>
                <a:gd name="connsiteY15" fmla="*/ 8830 h 73074"/>
                <a:gd name="connsiteX16" fmla="*/ 9992 w 32617"/>
                <a:gd name="connsiteY16" fmla="*/ 0 h 73074"/>
                <a:gd name="connsiteX17" fmla="*/ 1162 w 32617"/>
                <a:gd name="connsiteY17" fmla="*/ 8830 h 73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617" h="73074">
                  <a:moveTo>
                    <a:pt x="1162" y="8839"/>
                  </a:moveTo>
                  <a:cubicBezTo>
                    <a:pt x="-255" y="20631"/>
                    <a:pt x="-379" y="32538"/>
                    <a:pt x="805" y="44357"/>
                  </a:cubicBezTo>
                  <a:cubicBezTo>
                    <a:pt x="1105" y="50291"/>
                    <a:pt x="3180" y="55999"/>
                    <a:pt x="6760" y="60745"/>
                  </a:cubicBezTo>
                  <a:cubicBezTo>
                    <a:pt x="10469" y="64997"/>
                    <a:pt x="14725" y="68741"/>
                    <a:pt x="19414" y="71875"/>
                  </a:cubicBezTo>
                  <a:cubicBezTo>
                    <a:pt x="23625" y="74321"/>
                    <a:pt x="29020" y="72908"/>
                    <a:pt x="31493" y="68710"/>
                  </a:cubicBezTo>
                  <a:cubicBezTo>
                    <a:pt x="33819" y="64480"/>
                    <a:pt x="32429" y="59173"/>
                    <a:pt x="28327" y="56626"/>
                  </a:cubicBezTo>
                  <a:cubicBezTo>
                    <a:pt x="27184" y="55796"/>
                    <a:pt x="26888" y="55588"/>
                    <a:pt x="26093" y="54926"/>
                  </a:cubicBezTo>
                  <a:cubicBezTo>
                    <a:pt x="25113" y="54114"/>
                    <a:pt x="24142" y="53297"/>
                    <a:pt x="23206" y="52432"/>
                  </a:cubicBezTo>
                  <a:cubicBezTo>
                    <a:pt x="22557" y="51836"/>
                    <a:pt x="21926" y="51227"/>
                    <a:pt x="21312" y="50595"/>
                  </a:cubicBezTo>
                  <a:cubicBezTo>
                    <a:pt x="21016" y="50291"/>
                    <a:pt x="18976" y="47725"/>
                    <a:pt x="20208" y="49487"/>
                  </a:cubicBezTo>
                  <a:cubicBezTo>
                    <a:pt x="19868" y="49001"/>
                    <a:pt x="18001" y="46763"/>
                    <a:pt x="19652" y="49046"/>
                  </a:cubicBezTo>
                  <a:cubicBezTo>
                    <a:pt x="19233" y="48176"/>
                    <a:pt x="18963" y="47240"/>
                    <a:pt x="18848" y="46282"/>
                  </a:cubicBezTo>
                  <a:cubicBezTo>
                    <a:pt x="18707" y="45655"/>
                    <a:pt x="18584" y="45028"/>
                    <a:pt x="18478" y="44392"/>
                  </a:cubicBezTo>
                  <a:cubicBezTo>
                    <a:pt x="18553" y="45147"/>
                    <a:pt x="18531" y="44975"/>
                    <a:pt x="18411" y="43867"/>
                  </a:cubicBezTo>
                  <a:cubicBezTo>
                    <a:pt x="18292" y="42723"/>
                    <a:pt x="18199" y="41580"/>
                    <a:pt x="18124" y="40436"/>
                  </a:cubicBezTo>
                  <a:cubicBezTo>
                    <a:pt x="17440" y="29902"/>
                    <a:pt x="17670" y="19324"/>
                    <a:pt x="18822" y="8830"/>
                  </a:cubicBezTo>
                  <a:cubicBezTo>
                    <a:pt x="18809" y="3960"/>
                    <a:pt x="14862" y="13"/>
                    <a:pt x="9992" y="0"/>
                  </a:cubicBezTo>
                  <a:cubicBezTo>
                    <a:pt x="5171" y="132"/>
                    <a:pt x="1295" y="4009"/>
                    <a:pt x="1162" y="8830"/>
                  </a:cubicBezTo>
                  <a:close/>
                </a:path>
              </a:pathLst>
            </a:custGeom>
            <a:solidFill>
              <a:srgbClr val="211715"/>
            </a:solidFill>
            <a:ln w="4401" cap="flat">
              <a:noFill/>
              <a:prstDash val="solid"/>
              <a:miter/>
            </a:ln>
          </p:spPr>
          <p:txBody>
            <a:bodyPr rtlCol="0" anchor="ctr"/>
            <a:lstStyle/>
            <a:p>
              <a:endParaRPr lang="ja-JP" altLang="en-US"/>
            </a:p>
          </p:txBody>
        </p:sp>
        <p:sp>
          <p:nvSpPr>
            <p:cNvPr id="109" name="フリーフォーム: 図形 108">
              <a:extLst>
                <a:ext uri="{FF2B5EF4-FFF2-40B4-BE49-F238E27FC236}">
                  <a16:creationId xmlns:a16="http://schemas.microsoft.com/office/drawing/2014/main" id="{8D30E7B8-C4F9-8966-FE52-9357DA36067D}"/>
                </a:ext>
              </a:extLst>
            </p:cNvPr>
            <p:cNvSpPr/>
            <p:nvPr/>
          </p:nvSpPr>
          <p:spPr>
            <a:xfrm>
              <a:off x="7491501" y="4937031"/>
              <a:ext cx="194911" cy="295225"/>
            </a:xfrm>
            <a:custGeom>
              <a:avLst/>
              <a:gdLst>
                <a:gd name="connsiteX0" fmla="*/ 31225 w 194911"/>
                <a:gd name="connsiteY0" fmla="*/ 276412 h 295225"/>
                <a:gd name="connsiteX1" fmla="*/ 23340 w 194911"/>
                <a:gd name="connsiteY1" fmla="*/ 151540 h 295225"/>
                <a:gd name="connsiteX2" fmla="*/ 19618 w 194911"/>
                <a:gd name="connsiteY2" fmla="*/ 80429 h 295225"/>
                <a:gd name="connsiteX3" fmla="*/ 17768 w 194911"/>
                <a:gd name="connsiteY3" fmla="*/ 22960 h 295225"/>
                <a:gd name="connsiteX4" fmla="*/ 25176 w 194911"/>
                <a:gd name="connsiteY4" fmla="*/ 18584 h 295225"/>
                <a:gd name="connsiteX5" fmla="*/ 48293 w 194911"/>
                <a:gd name="connsiteY5" fmla="*/ 17450 h 295225"/>
                <a:gd name="connsiteX6" fmla="*/ 92702 w 194911"/>
                <a:gd name="connsiteY6" fmla="*/ 20403 h 295225"/>
                <a:gd name="connsiteX7" fmla="*/ 134203 w 194911"/>
                <a:gd name="connsiteY7" fmla="*/ 28134 h 295225"/>
                <a:gd name="connsiteX8" fmla="*/ 174157 w 194911"/>
                <a:gd name="connsiteY8" fmla="*/ 40377 h 295225"/>
                <a:gd name="connsiteX9" fmla="*/ 176043 w 194911"/>
                <a:gd name="connsiteY9" fmla="*/ 47674 h 295225"/>
                <a:gd name="connsiteX10" fmla="*/ 171800 w 194911"/>
                <a:gd name="connsiteY10" fmla="*/ 59109 h 295225"/>
                <a:gd name="connsiteX11" fmla="*/ 161875 w 194911"/>
                <a:gd name="connsiteY11" fmla="*/ 85250 h 295225"/>
                <a:gd name="connsiteX12" fmla="*/ 137695 w 194911"/>
                <a:gd name="connsiteY12" fmla="*/ 147783 h 295225"/>
                <a:gd name="connsiteX13" fmla="*/ 85762 w 194911"/>
                <a:gd name="connsiteY13" fmla="*/ 284492 h 295225"/>
                <a:gd name="connsiteX14" fmla="*/ 102790 w 194911"/>
                <a:gd name="connsiteY14" fmla="*/ 289185 h 295225"/>
                <a:gd name="connsiteX15" fmla="*/ 151588 w 194911"/>
                <a:gd name="connsiteY15" fmla="*/ 160556 h 295225"/>
                <a:gd name="connsiteX16" fmla="*/ 177464 w 194911"/>
                <a:gd name="connsiteY16" fmla="*/ 93696 h 295225"/>
                <a:gd name="connsiteX17" fmla="*/ 188060 w 194911"/>
                <a:gd name="connsiteY17" fmla="*/ 65882 h 295225"/>
                <a:gd name="connsiteX18" fmla="*/ 194201 w 194911"/>
                <a:gd name="connsiteY18" fmla="*/ 37820 h 295225"/>
                <a:gd name="connsiteX19" fmla="*/ 159138 w 194911"/>
                <a:gd name="connsiteY19" fmla="*/ 16567 h 295225"/>
                <a:gd name="connsiteX20" fmla="*/ 115090 w 194911"/>
                <a:gd name="connsiteY20" fmla="*/ 6130 h 295225"/>
                <a:gd name="connsiteX21" fmla="*/ 23185 w 194911"/>
                <a:gd name="connsiteY21" fmla="*/ 1115 h 295225"/>
                <a:gd name="connsiteX22" fmla="*/ 5601 w 194911"/>
                <a:gd name="connsiteY22" fmla="*/ 7702 h 295225"/>
                <a:gd name="connsiteX23" fmla="*/ 157 w 194911"/>
                <a:gd name="connsiteY23" fmla="*/ 25565 h 295225"/>
                <a:gd name="connsiteX24" fmla="*/ 912 w 194911"/>
                <a:gd name="connsiteY24" fmla="*/ 54098 h 295225"/>
                <a:gd name="connsiteX25" fmla="*/ 4188 w 194911"/>
                <a:gd name="connsiteY25" fmla="*/ 124618 h 295225"/>
                <a:gd name="connsiteX26" fmla="*/ 13583 w 194911"/>
                <a:gd name="connsiteY26" fmla="*/ 276421 h 295225"/>
                <a:gd name="connsiteX27" fmla="*/ 31242 w 194911"/>
                <a:gd name="connsiteY27" fmla="*/ 276421 h 29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4911" h="295225">
                  <a:moveTo>
                    <a:pt x="31225" y="276412"/>
                  </a:moveTo>
                  <a:cubicBezTo>
                    <a:pt x="28479" y="234797"/>
                    <a:pt x="25750" y="193178"/>
                    <a:pt x="23340" y="151540"/>
                  </a:cubicBezTo>
                  <a:cubicBezTo>
                    <a:pt x="21967" y="127841"/>
                    <a:pt x="20691" y="104142"/>
                    <a:pt x="19618" y="80429"/>
                  </a:cubicBezTo>
                  <a:cubicBezTo>
                    <a:pt x="18761" y="61348"/>
                    <a:pt x="17410" y="42068"/>
                    <a:pt x="17768" y="22960"/>
                  </a:cubicBezTo>
                  <a:cubicBezTo>
                    <a:pt x="17852" y="18350"/>
                    <a:pt x="21093" y="18938"/>
                    <a:pt x="25176" y="18584"/>
                  </a:cubicBezTo>
                  <a:cubicBezTo>
                    <a:pt x="32863" y="17913"/>
                    <a:pt x="40576" y="17516"/>
                    <a:pt x="48293" y="17450"/>
                  </a:cubicBezTo>
                  <a:cubicBezTo>
                    <a:pt x="63146" y="17410"/>
                    <a:pt x="77985" y="18399"/>
                    <a:pt x="92702" y="20403"/>
                  </a:cubicBezTo>
                  <a:cubicBezTo>
                    <a:pt x="106663" y="22244"/>
                    <a:pt x="120515" y="24827"/>
                    <a:pt x="134203" y="28134"/>
                  </a:cubicBezTo>
                  <a:cubicBezTo>
                    <a:pt x="147865" y="30990"/>
                    <a:pt x="161239" y="35092"/>
                    <a:pt x="174157" y="40377"/>
                  </a:cubicBezTo>
                  <a:cubicBezTo>
                    <a:pt x="178131" y="42143"/>
                    <a:pt x="177411" y="43939"/>
                    <a:pt x="176043" y="47674"/>
                  </a:cubicBezTo>
                  <a:cubicBezTo>
                    <a:pt x="174644" y="51502"/>
                    <a:pt x="173230" y="55312"/>
                    <a:pt x="171800" y="59109"/>
                  </a:cubicBezTo>
                  <a:cubicBezTo>
                    <a:pt x="168533" y="67837"/>
                    <a:pt x="165225" y="76553"/>
                    <a:pt x="161875" y="85250"/>
                  </a:cubicBezTo>
                  <a:cubicBezTo>
                    <a:pt x="153875" y="106119"/>
                    <a:pt x="145815" y="126962"/>
                    <a:pt x="137695" y="147783"/>
                  </a:cubicBezTo>
                  <a:cubicBezTo>
                    <a:pt x="120062" y="193217"/>
                    <a:pt x="102075" y="238563"/>
                    <a:pt x="85762" y="284492"/>
                  </a:cubicBezTo>
                  <a:cubicBezTo>
                    <a:pt x="81948" y="295220"/>
                    <a:pt x="99007" y="299838"/>
                    <a:pt x="102790" y="289185"/>
                  </a:cubicBezTo>
                  <a:cubicBezTo>
                    <a:pt x="118137" y="245976"/>
                    <a:pt x="135019" y="203297"/>
                    <a:pt x="151588" y="160556"/>
                  </a:cubicBezTo>
                  <a:cubicBezTo>
                    <a:pt x="160233" y="138278"/>
                    <a:pt x="168858" y="115991"/>
                    <a:pt x="177464" y="93696"/>
                  </a:cubicBezTo>
                  <a:cubicBezTo>
                    <a:pt x="181023" y="84433"/>
                    <a:pt x="184555" y="75162"/>
                    <a:pt x="188060" y="65882"/>
                  </a:cubicBezTo>
                  <a:cubicBezTo>
                    <a:pt x="191314" y="57220"/>
                    <a:pt x="196890" y="47215"/>
                    <a:pt x="194201" y="37820"/>
                  </a:cubicBezTo>
                  <a:cubicBezTo>
                    <a:pt x="190117" y="23693"/>
                    <a:pt x="171358" y="20262"/>
                    <a:pt x="159138" y="16567"/>
                  </a:cubicBezTo>
                  <a:cubicBezTo>
                    <a:pt x="144670" y="12236"/>
                    <a:pt x="129963" y="8752"/>
                    <a:pt x="115090" y="6130"/>
                  </a:cubicBezTo>
                  <a:cubicBezTo>
                    <a:pt x="84823" y="311"/>
                    <a:pt x="53906" y="-1375"/>
                    <a:pt x="23185" y="1115"/>
                  </a:cubicBezTo>
                  <a:cubicBezTo>
                    <a:pt x="16702" y="1009"/>
                    <a:pt x="10420" y="3362"/>
                    <a:pt x="5601" y="7702"/>
                  </a:cubicBezTo>
                  <a:cubicBezTo>
                    <a:pt x="1378" y="12638"/>
                    <a:pt x="-595" y="19110"/>
                    <a:pt x="157" y="25565"/>
                  </a:cubicBezTo>
                  <a:cubicBezTo>
                    <a:pt x="294" y="35079"/>
                    <a:pt x="599" y="44593"/>
                    <a:pt x="912" y="54098"/>
                  </a:cubicBezTo>
                  <a:cubicBezTo>
                    <a:pt x="1742" y="77617"/>
                    <a:pt x="2912" y="101122"/>
                    <a:pt x="4188" y="124618"/>
                  </a:cubicBezTo>
                  <a:cubicBezTo>
                    <a:pt x="6929" y="175244"/>
                    <a:pt x="10241" y="225835"/>
                    <a:pt x="13583" y="276421"/>
                  </a:cubicBezTo>
                  <a:cubicBezTo>
                    <a:pt x="14329" y="287706"/>
                    <a:pt x="31997" y="287790"/>
                    <a:pt x="31242" y="276421"/>
                  </a:cubicBezTo>
                  <a:close/>
                </a:path>
              </a:pathLst>
            </a:custGeom>
            <a:solidFill>
              <a:srgbClr val="211715"/>
            </a:solidFill>
            <a:ln w="4401" cap="flat">
              <a:noFill/>
              <a:prstDash val="solid"/>
              <a:miter/>
            </a:ln>
          </p:spPr>
          <p:txBody>
            <a:bodyPr rtlCol="0" anchor="ctr"/>
            <a:lstStyle/>
            <a:p>
              <a:endParaRPr lang="ja-JP" altLang="en-US"/>
            </a:p>
          </p:txBody>
        </p:sp>
        <p:sp>
          <p:nvSpPr>
            <p:cNvPr id="110" name="フリーフォーム: 図形 109">
              <a:extLst>
                <a:ext uri="{FF2B5EF4-FFF2-40B4-BE49-F238E27FC236}">
                  <a16:creationId xmlns:a16="http://schemas.microsoft.com/office/drawing/2014/main" id="{B025D5F8-D813-D688-4EF7-D29F62695B38}"/>
                </a:ext>
              </a:extLst>
            </p:cNvPr>
            <p:cNvSpPr/>
            <p:nvPr/>
          </p:nvSpPr>
          <p:spPr>
            <a:xfrm>
              <a:off x="7621294" y="5298703"/>
              <a:ext cx="218302" cy="130720"/>
            </a:xfrm>
            <a:custGeom>
              <a:avLst/>
              <a:gdLst>
                <a:gd name="connsiteX0" fmla="*/ 15094 w 218302"/>
                <a:gd name="connsiteY0" fmla="*/ 128132 h 130720"/>
                <a:gd name="connsiteX1" fmla="*/ 59958 w 218302"/>
                <a:gd name="connsiteY1" fmla="*/ 83497 h 130720"/>
                <a:gd name="connsiteX2" fmla="*/ 101838 w 218302"/>
                <a:gd name="connsiteY2" fmla="*/ 50138 h 130720"/>
                <a:gd name="connsiteX3" fmla="*/ 125679 w 218302"/>
                <a:gd name="connsiteY3" fmla="*/ 40142 h 130720"/>
                <a:gd name="connsiteX4" fmla="*/ 155303 w 218302"/>
                <a:gd name="connsiteY4" fmla="*/ 34712 h 130720"/>
                <a:gd name="connsiteX5" fmla="*/ 211862 w 218302"/>
                <a:gd name="connsiteY5" fmla="*/ 17348 h 130720"/>
                <a:gd name="connsiteX6" fmla="*/ 218043 w 218302"/>
                <a:gd name="connsiteY6" fmla="*/ 6487 h 130720"/>
                <a:gd name="connsiteX7" fmla="*/ 207182 w 218302"/>
                <a:gd name="connsiteY7" fmla="*/ 306 h 130720"/>
                <a:gd name="connsiteX8" fmla="*/ 148619 w 218302"/>
                <a:gd name="connsiteY8" fmla="*/ 18090 h 130720"/>
                <a:gd name="connsiteX9" fmla="*/ 119259 w 218302"/>
                <a:gd name="connsiteY9" fmla="*/ 23630 h 130720"/>
                <a:gd name="connsiteX10" fmla="*/ 92942 w 218302"/>
                <a:gd name="connsiteY10" fmla="*/ 34880 h 130720"/>
                <a:gd name="connsiteX11" fmla="*/ 49036 w 218302"/>
                <a:gd name="connsiteY11" fmla="*/ 69457 h 130720"/>
                <a:gd name="connsiteX12" fmla="*/ 2609 w 218302"/>
                <a:gd name="connsiteY12" fmla="*/ 115646 h 130720"/>
                <a:gd name="connsiteX13" fmla="*/ 15094 w 218302"/>
                <a:gd name="connsiteY13" fmla="*/ 128132 h 13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302" h="130720">
                  <a:moveTo>
                    <a:pt x="15094" y="128132"/>
                  </a:moveTo>
                  <a:lnTo>
                    <a:pt x="59958" y="83497"/>
                  </a:lnTo>
                  <a:cubicBezTo>
                    <a:pt x="72179" y="70354"/>
                    <a:pt x="86295" y="59109"/>
                    <a:pt x="101838" y="50138"/>
                  </a:cubicBezTo>
                  <a:cubicBezTo>
                    <a:pt x="109432" y="46019"/>
                    <a:pt x="117418" y="42672"/>
                    <a:pt x="125679" y="40142"/>
                  </a:cubicBezTo>
                  <a:cubicBezTo>
                    <a:pt x="135131" y="37290"/>
                    <a:pt x="145603" y="36774"/>
                    <a:pt x="155303" y="34712"/>
                  </a:cubicBezTo>
                  <a:cubicBezTo>
                    <a:pt x="174624" y="30575"/>
                    <a:pt x="193549" y="24765"/>
                    <a:pt x="211862" y="17348"/>
                  </a:cubicBezTo>
                  <a:cubicBezTo>
                    <a:pt x="216473" y="15935"/>
                    <a:pt x="219182" y="11171"/>
                    <a:pt x="218043" y="6487"/>
                  </a:cubicBezTo>
                  <a:cubicBezTo>
                    <a:pt x="216727" y="1799"/>
                    <a:pt x="211884" y="-956"/>
                    <a:pt x="207182" y="306"/>
                  </a:cubicBezTo>
                  <a:cubicBezTo>
                    <a:pt x="188235" y="7984"/>
                    <a:pt x="168634" y="13935"/>
                    <a:pt x="148619" y="18090"/>
                  </a:cubicBezTo>
                  <a:cubicBezTo>
                    <a:pt x="138937" y="20081"/>
                    <a:pt x="128685" y="20677"/>
                    <a:pt x="119259" y="23630"/>
                  </a:cubicBezTo>
                  <a:cubicBezTo>
                    <a:pt x="110153" y="26544"/>
                    <a:pt x="101341" y="30310"/>
                    <a:pt x="92942" y="34880"/>
                  </a:cubicBezTo>
                  <a:cubicBezTo>
                    <a:pt x="76678" y="44173"/>
                    <a:pt x="61882" y="55824"/>
                    <a:pt x="49036" y="69457"/>
                  </a:cubicBezTo>
                  <a:lnTo>
                    <a:pt x="2609" y="115646"/>
                  </a:lnTo>
                  <a:cubicBezTo>
                    <a:pt x="-5457" y="123673"/>
                    <a:pt x="7024" y="136163"/>
                    <a:pt x="15094" y="128132"/>
                  </a:cubicBezTo>
                  <a:close/>
                </a:path>
              </a:pathLst>
            </a:custGeom>
            <a:solidFill>
              <a:srgbClr val="211715"/>
            </a:solidFill>
            <a:ln w="4401" cap="flat">
              <a:noFill/>
              <a:prstDash val="solid"/>
              <a:miter/>
            </a:ln>
          </p:spPr>
          <p:txBody>
            <a:bodyPr rtlCol="0" anchor="ctr"/>
            <a:lstStyle/>
            <a:p>
              <a:endParaRPr lang="ja-JP" altLang="en-US"/>
            </a:p>
          </p:txBody>
        </p:sp>
        <p:sp>
          <p:nvSpPr>
            <p:cNvPr id="111" name="フリーフォーム: 図形 110">
              <a:extLst>
                <a:ext uri="{FF2B5EF4-FFF2-40B4-BE49-F238E27FC236}">
                  <a16:creationId xmlns:a16="http://schemas.microsoft.com/office/drawing/2014/main" id="{2AD1C036-5A35-587B-2D48-1E7789E6F3D5}"/>
                </a:ext>
              </a:extLst>
            </p:cNvPr>
            <p:cNvSpPr/>
            <p:nvPr/>
          </p:nvSpPr>
          <p:spPr>
            <a:xfrm>
              <a:off x="9165705" y="5479294"/>
              <a:ext cx="196955" cy="240541"/>
            </a:xfrm>
            <a:custGeom>
              <a:avLst/>
              <a:gdLst>
                <a:gd name="connsiteX0" fmla="*/ 157050 w 196955"/>
                <a:gd name="connsiteY0" fmla="*/ 17681 h 240541"/>
                <a:gd name="connsiteX1" fmla="*/ 165262 w 196955"/>
                <a:gd name="connsiteY1" fmla="*/ 17968 h 240541"/>
                <a:gd name="connsiteX2" fmla="*/ 167111 w 196955"/>
                <a:gd name="connsiteY2" fmla="*/ 22206 h 240541"/>
                <a:gd name="connsiteX3" fmla="*/ 173072 w 196955"/>
                <a:gd name="connsiteY3" fmla="*/ 40970 h 240541"/>
                <a:gd name="connsiteX4" fmla="*/ 178705 w 196955"/>
                <a:gd name="connsiteY4" fmla="*/ 78607 h 240541"/>
                <a:gd name="connsiteX5" fmla="*/ 173937 w 196955"/>
                <a:gd name="connsiteY5" fmla="*/ 155427 h 240541"/>
                <a:gd name="connsiteX6" fmla="*/ 137395 w 196955"/>
                <a:gd name="connsiteY6" fmla="*/ 213770 h 240541"/>
                <a:gd name="connsiteX7" fmla="*/ 107073 w 196955"/>
                <a:gd name="connsiteY7" fmla="*/ 222962 h 240541"/>
                <a:gd name="connsiteX8" fmla="*/ 76487 w 196955"/>
                <a:gd name="connsiteY8" fmla="*/ 209077 h 240541"/>
                <a:gd name="connsiteX9" fmla="*/ 46236 w 196955"/>
                <a:gd name="connsiteY9" fmla="*/ 173197 h 240541"/>
                <a:gd name="connsiteX10" fmla="*/ 16775 w 196955"/>
                <a:gd name="connsiteY10" fmla="*/ 131498 h 240541"/>
                <a:gd name="connsiteX11" fmla="*/ 1526 w 196955"/>
                <a:gd name="connsiteY11" fmla="*/ 140412 h 240541"/>
                <a:gd name="connsiteX12" fmla="*/ 32258 w 196955"/>
                <a:gd name="connsiteY12" fmla="*/ 183815 h 240541"/>
                <a:gd name="connsiteX13" fmla="*/ 62686 w 196955"/>
                <a:gd name="connsiteY13" fmla="*/ 220499 h 240541"/>
                <a:gd name="connsiteX14" fmla="*/ 99943 w 196955"/>
                <a:gd name="connsiteY14" fmla="*/ 239779 h 240541"/>
                <a:gd name="connsiteX15" fmla="*/ 139196 w 196955"/>
                <a:gd name="connsiteY15" fmla="*/ 233187 h 240541"/>
                <a:gd name="connsiteX16" fmla="*/ 189389 w 196955"/>
                <a:gd name="connsiteY16" fmla="*/ 166636 h 240541"/>
                <a:gd name="connsiteX17" fmla="*/ 195720 w 196955"/>
                <a:gd name="connsiteY17" fmla="*/ 124831 h 240541"/>
                <a:gd name="connsiteX18" fmla="*/ 196431 w 196955"/>
                <a:gd name="connsiteY18" fmla="*/ 79574 h 240541"/>
                <a:gd name="connsiteX19" fmla="*/ 188484 w 196955"/>
                <a:gd name="connsiteY19" fmla="*/ 30347 h 240541"/>
                <a:gd name="connsiteX20" fmla="*/ 178824 w 196955"/>
                <a:gd name="connsiteY20" fmla="*/ 6803 h 240541"/>
                <a:gd name="connsiteX21" fmla="*/ 157054 w 196955"/>
                <a:gd name="connsiteY21" fmla="*/ 12 h 240541"/>
                <a:gd name="connsiteX22" fmla="*/ 157054 w 196955"/>
                <a:gd name="connsiteY22" fmla="*/ 17672 h 24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6955" h="240541">
                  <a:moveTo>
                    <a:pt x="157050" y="17681"/>
                  </a:moveTo>
                  <a:cubicBezTo>
                    <a:pt x="158962" y="17774"/>
                    <a:pt x="163672" y="17010"/>
                    <a:pt x="165262" y="17968"/>
                  </a:cubicBezTo>
                  <a:cubicBezTo>
                    <a:pt x="165346" y="18017"/>
                    <a:pt x="166644" y="21032"/>
                    <a:pt x="167111" y="22206"/>
                  </a:cubicBezTo>
                  <a:cubicBezTo>
                    <a:pt x="169500" y="28325"/>
                    <a:pt x="171487" y="34595"/>
                    <a:pt x="173072" y="40970"/>
                  </a:cubicBezTo>
                  <a:cubicBezTo>
                    <a:pt x="176087" y="53318"/>
                    <a:pt x="177972" y="65919"/>
                    <a:pt x="178705" y="78607"/>
                  </a:cubicBezTo>
                  <a:cubicBezTo>
                    <a:pt x="180692" y="104311"/>
                    <a:pt x="179085" y="130165"/>
                    <a:pt x="173937" y="155427"/>
                  </a:cubicBezTo>
                  <a:cubicBezTo>
                    <a:pt x="168975" y="178190"/>
                    <a:pt x="157222" y="200574"/>
                    <a:pt x="137395" y="213770"/>
                  </a:cubicBezTo>
                  <a:cubicBezTo>
                    <a:pt x="128569" y="220079"/>
                    <a:pt x="117916" y="223307"/>
                    <a:pt x="107073" y="222962"/>
                  </a:cubicBezTo>
                  <a:cubicBezTo>
                    <a:pt x="95855" y="222291"/>
                    <a:pt x="85180" y="215788"/>
                    <a:pt x="76487" y="209077"/>
                  </a:cubicBezTo>
                  <a:cubicBezTo>
                    <a:pt x="64213" y="199603"/>
                    <a:pt x="55370" y="185519"/>
                    <a:pt x="46236" y="173197"/>
                  </a:cubicBezTo>
                  <a:cubicBezTo>
                    <a:pt x="36103" y="159520"/>
                    <a:pt x="26280" y="145621"/>
                    <a:pt x="16775" y="131498"/>
                  </a:cubicBezTo>
                  <a:cubicBezTo>
                    <a:pt x="10457" y="122121"/>
                    <a:pt x="-4858" y="130951"/>
                    <a:pt x="1526" y="140412"/>
                  </a:cubicBezTo>
                  <a:cubicBezTo>
                    <a:pt x="11437" y="155127"/>
                    <a:pt x="21684" y="169595"/>
                    <a:pt x="32258" y="183815"/>
                  </a:cubicBezTo>
                  <a:cubicBezTo>
                    <a:pt x="41591" y="196362"/>
                    <a:pt x="50580" y="210446"/>
                    <a:pt x="62686" y="220499"/>
                  </a:cubicBezTo>
                  <a:cubicBezTo>
                    <a:pt x="73246" y="230013"/>
                    <a:pt x="86076" y="236649"/>
                    <a:pt x="99943" y="239779"/>
                  </a:cubicBezTo>
                  <a:cubicBezTo>
                    <a:pt x="113395" y="241894"/>
                    <a:pt x="127170" y="239580"/>
                    <a:pt x="139196" y="233187"/>
                  </a:cubicBezTo>
                  <a:cubicBezTo>
                    <a:pt x="164697" y="220225"/>
                    <a:pt x="182113" y="193700"/>
                    <a:pt x="189389" y="166636"/>
                  </a:cubicBezTo>
                  <a:cubicBezTo>
                    <a:pt x="192736" y="152915"/>
                    <a:pt x="194855" y="138928"/>
                    <a:pt x="195720" y="124831"/>
                  </a:cubicBezTo>
                  <a:cubicBezTo>
                    <a:pt x="197080" y="109785"/>
                    <a:pt x="197318" y="94655"/>
                    <a:pt x="196431" y="79574"/>
                  </a:cubicBezTo>
                  <a:cubicBezTo>
                    <a:pt x="195592" y="62925"/>
                    <a:pt x="192930" y="46418"/>
                    <a:pt x="188484" y="30347"/>
                  </a:cubicBezTo>
                  <a:cubicBezTo>
                    <a:pt x="186277" y="22776"/>
                    <a:pt x="183972" y="12944"/>
                    <a:pt x="178824" y="6803"/>
                  </a:cubicBezTo>
                  <a:cubicBezTo>
                    <a:pt x="173085" y="-36"/>
                    <a:pt x="165204" y="410"/>
                    <a:pt x="157054" y="12"/>
                  </a:cubicBezTo>
                  <a:cubicBezTo>
                    <a:pt x="145695" y="-535"/>
                    <a:pt x="145721" y="17125"/>
                    <a:pt x="157054" y="17672"/>
                  </a:cubicBezTo>
                  <a:close/>
                </a:path>
              </a:pathLst>
            </a:custGeom>
            <a:solidFill>
              <a:srgbClr val="211715"/>
            </a:solidFill>
            <a:ln w="4401" cap="flat">
              <a:noFill/>
              <a:prstDash val="solid"/>
              <a:miter/>
            </a:ln>
          </p:spPr>
          <p:txBody>
            <a:bodyPr rtlCol="0" anchor="ctr"/>
            <a:lstStyle/>
            <a:p>
              <a:endParaRPr lang="ja-JP" altLang="en-US"/>
            </a:p>
          </p:txBody>
        </p:sp>
        <p:sp>
          <p:nvSpPr>
            <p:cNvPr id="112" name="フリーフォーム: 図形 111">
              <a:extLst>
                <a:ext uri="{FF2B5EF4-FFF2-40B4-BE49-F238E27FC236}">
                  <a16:creationId xmlns:a16="http://schemas.microsoft.com/office/drawing/2014/main" id="{F0305CAC-D12F-A307-522F-083AE5E55E07}"/>
                </a:ext>
              </a:extLst>
            </p:cNvPr>
            <p:cNvSpPr/>
            <p:nvPr/>
          </p:nvSpPr>
          <p:spPr>
            <a:xfrm>
              <a:off x="9013157" y="5294760"/>
              <a:ext cx="148819" cy="69061"/>
            </a:xfrm>
            <a:custGeom>
              <a:avLst/>
              <a:gdLst>
                <a:gd name="connsiteX0" fmla="*/ 142698 w 148819"/>
                <a:gd name="connsiteY0" fmla="*/ 51519 h 69061"/>
                <a:gd name="connsiteX1" fmla="*/ 11133 w 148819"/>
                <a:gd name="connsiteY1" fmla="*/ 306 h 69061"/>
                <a:gd name="connsiteX2" fmla="*/ 273 w 148819"/>
                <a:gd name="connsiteY2" fmla="*/ 6487 h 69061"/>
                <a:gd name="connsiteX3" fmla="*/ 6453 w 148819"/>
                <a:gd name="connsiteY3" fmla="*/ 17352 h 69061"/>
                <a:gd name="connsiteX4" fmla="*/ 138018 w 148819"/>
                <a:gd name="connsiteY4" fmla="*/ 68566 h 69061"/>
                <a:gd name="connsiteX5" fmla="*/ 142711 w 148819"/>
                <a:gd name="connsiteY5" fmla="*/ 51537 h 6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19" h="69061">
                  <a:moveTo>
                    <a:pt x="142698" y="51519"/>
                  </a:moveTo>
                  <a:cubicBezTo>
                    <a:pt x="98142" y="36672"/>
                    <a:pt x="54576" y="18050"/>
                    <a:pt x="11133" y="306"/>
                  </a:cubicBezTo>
                  <a:cubicBezTo>
                    <a:pt x="6431" y="-956"/>
                    <a:pt x="1588" y="1799"/>
                    <a:pt x="273" y="6487"/>
                  </a:cubicBezTo>
                  <a:cubicBezTo>
                    <a:pt x="-902" y="11180"/>
                    <a:pt x="1822" y="15962"/>
                    <a:pt x="6453" y="17352"/>
                  </a:cubicBezTo>
                  <a:cubicBezTo>
                    <a:pt x="49914" y="35087"/>
                    <a:pt x="93476" y="53709"/>
                    <a:pt x="138018" y="68566"/>
                  </a:cubicBezTo>
                  <a:cubicBezTo>
                    <a:pt x="148825" y="72164"/>
                    <a:pt x="153470" y="55118"/>
                    <a:pt x="142711" y="51537"/>
                  </a:cubicBezTo>
                  <a:close/>
                </a:path>
              </a:pathLst>
            </a:custGeom>
            <a:solidFill>
              <a:srgbClr val="211715"/>
            </a:solidFill>
            <a:ln w="4401" cap="flat">
              <a:noFill/>
              <a:prstDash val="solid"/>
              <a:miter/>
            </a:ln>
          </p:spPr>
          <p:txBody>
            <a:bodyPr rtlCol="0" anchor="ctr"/>
            <a:lstStyle/>
            <a:p>
              <a:endParaRPr lang="ja-JP" altLang="en-US"/>
            </a:p>
          </p:txBody>
        </p:sp>
        <p:sp>
          <p:nvSpPr>
            <p:cNvPr id="113" name="フリーフォーム: 図形 112">
              <a:extLst>
                <a:ext uri="{FF2B5EF4-FFF2-40B4-BE49-F238E27FC236}">
                  <a16:creationId xmlns:a16="http://schemas.microsoft.com/office/drawing/2014/main" id="{04BEE9FF-42D1-33F1-ADD4-21A4D3F378DF}"/>
                </a:ext>
              </a:extLst>
            </p:cNvPr>
            <p:cNvSpPr/>
            <p:nvPr/>
          </p:nvSpPr>
          <p:spPr>
            <a:xfrm>
              <a:off x="9182500" y="5315610"/>
              <a:ext cx="150698" cy="231072"/>
            </a:xfrm>
            <a:custGeom>
              <a:avLst/>
              <a:gdLst>
                <a:gd name="connsiteX0" fmla="*/ 40602 w 150698"/>
                <a:gd name="connsiteY0" fmla="*/ 27880 h 231072"/>
                <a:gd name="connsiteX1" fmla="*/ 53304 w 150698"/>
                <a:gd name="connsiteY1" fmla="*/ 17474 h 231072"/>
                <a:gd name="connsiteX2" fmla="*/ 77789 w 150698"/>
                <a:gd name="connsiteY2" fmla="*/ 26467 h 231072"/>
                <a:gd name="connsiteX3" fmla="*/ 101978 w 150698"/>
                <a:gd name="connsiteY3" fmla="*/ 40294 h 231072"/>
                <a:gd name="connsiteX4" fmla="*/ 114499 w 150698"/>
                <a:gd name="connsiteY4" fmla="*/ 47959 h 231072"/>
                <a:gd name="connsiteX5" fmla="*/ 117748 w 150698"/>
                <a:gd name="connsiteY5" fmla="*/ 50131 h 231072"/>
                <a:gd name="connsiteX6" fmla="*/ 121408 w 150698"/>
                <a:gd name="connsiteY6" fmla="*/ 54078 h 231072"/>
                <a:gd name="connsiteX7" fmla="*/ 129470 w 150698"/>
                <a:gd name="connsiteY7" fmla="*/ 71040 h 231072"/>
                <a:gd name="connsiteX8" fmla="*/ 128145 w 150698"/>
                <a:gd name="connsiteY8" fmla="*/ 92801 h 231072"/>
                <a:gd name="connsiteX9" fmla="*/ 127413 w 150698"/>
                <a:gd name="connsiteY9" fmla="*/ 135551 h 231072"/>
                <a:gd name="connsiteX10" fmla="*/ 132353 w 150698"/>
                <a:gd name="connsiteY10" fmla="*/ 178817 h 231072"/>
                <a:gd name="connsiteX11" fmla="*/ 128379 w 150698"/>
                <a:gd name="connsiteY11" fmla="*/ 200133 h 231072"/>
                <a:gd name="connsiteX12" fmla="*/ 124627 w 150698"/>
                <a:gd name="connsiteY12" fmla="*/ 204336 h 231072"/>
                <a:gd name="connsiteX13" fmla="*/ 123002 w 150698"/>
                <a:gd name="connsiteY13" fmla="*/ 206221 h 231072"/>
                <a:gd name="connsiteX14" fmla="*/ 123298 w 150698"/>
                <a:gd name="connsiteY14" fmla="*/ 205982 h 231072"/>
                <a:gd name="connsiteX15" fmla="*/ 117439 w 150698"/>
                <a:gd name="connsiteY15" fmla="*/ 208473 h 231072"/>
                <a:gd name="connsiteX16" fmla="*/ 81634 w 150698"/>
                <a:gd name="connsiteY16" fmla="*/ 212976 h 231072"/>
                <a:gd name="connsiteX17" fmla="*/ 70098 w 150698"/>
                <a:gd name="connsiteY17" fmla="*/ 210901 h 231072"/>
                <a:gd name="connsiteX18" fmla="*/ 66919 w 150698"/>
                <a:gd name="connsiteY18" fmla="*/ 209934 h 231072"/>
                <a:gd name="connsiteX19" fmla="*/ 65295 w 150698"/>
                <a:gd name="connsiteY19" fmla="*/ 209152 h 231072"/>
                <a:gd name="connsiteX20" fmla="*/ 58107 w 150698"/>
                <a:gd name="connsiteY20" fmla="*/ 203086 h 231072"/>
                <a:gd name="connsiteX21" fmla="*/ 45035 w 150698"/>
                <a:gd name="connsiteY21" fmla="*/ 162937 h 231072"/>
                <a:gd name="connsiteX22" fmla="*/ 36532 w 150698"/>
                <a:gd name="connsiteY22" fmla="*/ 137383 h 231072"/>
                <a:gd name="connsiteX23" fmla="*/ 13362 w 150698"/>
                <a:gd name="connsiteY23" fmla="*/ 118576 h 231072"/>
                <a:gd name="connsiteX24" fmla="*/ 4448 w 150698"/>
                <a:gd name="connsiteY24" fmla="*/ 133825 h 231072"/>
                <a:gd name="connsiteX25" fmla="*/ 24726 w 150698"/>
                <a:gd name="connsiteY25" fmla="*/ 151374 h 231072"/>
                <a:gd name="connsiteX26" fmla="*/ 27468 w 150698"/>
                <a:gd name="connsiteY26" fmla="*/ 163886 h 231072"/>
                <a:gd name="connsiteX27" fmla="*/ 29993 w 150698"/>
                <a:gd name="connsiteY27" fmla="*/ 178800 h 231072"/>
                <a:gd name="connsiteX28" fmla="*/ 46302 w 150698"/>
                <a:gd name="connsiteY28" fmla="*/ 216349 h 231072"/>
                <a:gd name="connsiteX29" fmla="*/ 82526 w 150698"/>
                <a:gd name="connsiteY29" fmla="*/ 230719 h 231072"/>
                <a:gd name="connsiteX30" fmla="*/ 124468 w 150698"/>
                <a:gd name="connsiteY30" fmla="*/ 224653 h 231072"/>
                <a:gd name="connsiteX31" fmla="*/ 150675 w 150698"/>
                <a:gd name="connsiteY31" fmla="*/ 184919 h 231072"/>
                <a:gd name="connsiteX32" fmla="*/ 147584 w 150698"/>
                <a:gd name="connsiteY32" fmla="*/ 161321 h 231072"/>
                <a:gd name="connsiteX33" fmla="*/ 145037 w 150698"/>
                <a:gd name="connsiteY33" fmla="*/ 134933 h 231072"/>
                <a:gd name="connsiteX34" fmla="*/ 146361 w 150698"/>
                <a:gd name="connsiteY34" fmla="*/ 89366 h 231072"/>
                <a:gd name="connsiteX35" fmla="*/ 132048 w 150698"/>
                <a:gd name="connsiteY35" fmla="*/ 39478 h 231072"/>
                <a:gd name="connsiteX36" fmla="*/ 104835 w 150698"/>
                <a:gd name="connsiteY36" fmla="*/ 21416 h 231072"/>
                <a:gd name="connsiteX37" fmla="*/ 72606 w 150698"/>
                <a:gd name="connsiteY37" fmla="*/ 4503 h 231072"/>
                <a:gd name="connsiteX38" fmla="*/ 38863 w 150698"/>
                <a:gd name="connsiteY38" fmla="*/ 3204 h 231072"/>
                <a:gd name="connsiteX39" fmla="*/ 22969 w 150698"/>
                <a:gd name="connsiteY39" fmla="*/ 27893 h 231072"/>
                <a:gd name="connsiteX40" fmla="*/ 40629 w 150698"/>
                <a:gd name="connsiteY40" fmla="*/ 27893 h 23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50698" h="231072">
                  <a:moveTo>
                    <a:pt x="40602" y="27880"/>
                  </a:moveTo>
                  <a:cubicBezTo>
                    <a:pt x="40713" y="21332"/>
                    <a:pt x="47556" y="17641"/>
                    <a:pt x="53304" y="17474"/>
                  </a:cubicBezTo>
                  <a:cubicBezTo>
                    <a:pt x="61692" y="17231"/>
                    <a:pt x="70606" y="22683"/>
                    <a:pt x="77789" y="26467"/>
                  </a:cubicBezTo>
                  <a:cubicBezTo>
                    <a:pt x="86010" y="30793"/>
                    <a:pt x="94031" y="35486"/>
                    <a:pt x="101978" y="40294"/>
                  </a:cubicBezTo>
                  <a:cubicBezTo>
                    <a:pt x="106164" y="42829"/>
                    <a:pt x="110336" y="45385"/>
                    <a:pt x="114499" y="47959"/>
                  </a:cubicBezTo>
                  <a:cubicBezTo>
                    <a:pt x="115647" y="48581"/>
                    <a:pt x="116737" y="49305"/>
                    <a:pt x="117748" y="50131"/>
                  </a:cubicBezTo>
                  <a:cubicBezTo>
                    <a:pt x="119055" y="51363"/>
                    <a:pt x="120278" y="52683"/>
                    <a:pt x="121408" y="54078"/>
                  </a:cubicBezTo>
                  <a:cubicBezTo>
                    <a:pt x="125589" y="58894"/>
                    <a:pt x="128375" y="64758"/>
                    <a:pt x="129470" y="71040"/>
                  </a:cubicBezTo>
                  <a:cubicBezTo>
                    <a:pt x="130084" y="78320"/>
                    <a:pt x="129638" y="85649"/>
                    <a:pt x="128145" y="92801"/>
                  </a:cubicBezTo>
                  <a:cubicBezTo>
                    <a:pt x="126614" y="107000"/>
                    <a:pt x="126371" y="121308"/>
                    <a:pt x="127413" y="135551"/>
                  </a:cubicBezTo>
                  <a:cubicBezTo>
                    <a:pt x="128371" y="150019"/>
                    <a:pt x="130061" y="164482"/>
                    <a:pt x="132353" y="178817"/>
                  </a:cubicBezTo>
                  <a:cubicBezTo>
                    <a:pt x="133585" y="186557"/>
                    <a:pt x="133585" y="193890"/>
                    <a:pt x="128379" y="200133"/>
                  </a:cubicBezTo>
                  <a:cubicBezTo>
                    <a:pt x="127179" y="201576"/>
                    <a:pt x="125867" y="202927"/>
                    <a:pt x="124627" y="204336"/>
                  </a:cubicBezTo>
                  <a:cubicBezTo>
                    <a:pt x="124079" y="204954"/>
                    <a:pt x="123567" y="205616"/>
                    <a:pt x="123002" y="206221"/>
                  </a:cubicBezTo>
                  <a:cubicBezTo>
                    <a:pt x="124185" y="204958"/>
                    <a:pt x="123982" y="205572"/>
                    <a:pt x="123298" y="205982"/>
                  </a:cubicBezTo>
                  <a:cubicBezTo>
                    <a:pt x="121439" y="207020"/>
                    <a:pt x="119475" y="207854"/>
                    <a:pt x="117439" y="208473"/>
                  </a:cubicBezTo>
                  <a:cubicBezTo>
                    <a:pt x="106005" y="212680"/>
                    <a:pt x="93758" y="214221"/>
                    <a:pt x="81634" y="212976"/>
                  </a:cubicBezTo>
                  <a:cubicBezTo>
                    <a:pt x="77736" y="212605"/>
                    <a:pt x="73877" y="211912"/>
                    <a:pt x="70098" y="210901"/>
                  </a:cubicBezTo>
                  <a:cubicBezTo>
                    <a:pt x="69025" y="210614"/>
                    <a:pt x="67966" y="210309"/>
                    <a:pt x="66919" y="209934"/>
                  </a:cubicBezTo>
                  <a:cubicBezTo>
                    <a:pt x="65776" y="209519"/>
                    <a:pt x="67149" y="210243"/>
                    <a:pt x="65295" y="209152"/>
                  </a:cubicBezTo>
                  <a:cubicBezTo>
                    <a:pt x="62518" y="207634"/>
                    <a:pt x="60072" y="205572"/>
                    <a:pt x="58107" y="203086"/>
                  </a:cubicBezTo>
                  <a:cubicBezTo>
                    <a:pt x="49578" y="192000"/>
                    <a:pt x="47070" y="176358"/>
                    <a:pt x="45035" y="162937"/>
                  </a:cubicBezTo>
                  <a:cubicBezTo>
                    <a:pt x="43582" y="153334"/>
                    <a:pt x="42620" y="145343"/>
                    <a:pt x="36532" y="137383"/>
                  </a:cubicBezTo>
                  <a:cubicBezTo>
                    <a:pt x="30289" y="129485"/>
                    <a:pt x="22377" y="123061"/>
                    <a:pt x="13362" y="118576"/>
                  </a:cubicBezTo>
                  <a:cubicBezTo>
                    <a:pt x="3274" y="113384"/>
                    <a:pt x="-5670" y="128615"/>
                    <a:pt x="4448" y="133825"/>
                  </a:cubicBezTo>
                  <a:cubicBezTo>
                    <a:pt x="12788" y="137551"/>
                    <a:pt x="19843" y="143652"/>
                    <a:pt x="24726" y="151374"/>
                  </a:cubicBezTo>
                  <a:cubicBezTo>
                    <a:pt x="26386" y="155348"/>
                    <a:pt x="27313" y="159586"/>
                    <a:pt x="27468" y="163886"/>
                  </a:cubicBezTo>
                  <a:cubicBezTo>
                    <a:pt x="28157" y="168879"/>
                    <a:pt x="28960" y="173864"/>
                    <a:pt x="29993" y="178800"/>
                  </a:cubicBezTo>
                  <a:cubicBezTo>
                    <a:pt x="32775" y="192137"/>
                    <a:pt x="37132" y="205952"/>
                    <a:pt x="46302" y="216349"/>
                  </a:cubicBezTo>
                  <a:cubicBezTo>
                    <a:pt x="55573" y="226861"/>
                    <a:pt x="69145" y="229532"/>
                    <a:pt x="82526" y="230719"/>
                  </a:cubicBezTo>
                  <a:cubicBezTo>
                    <a:pt x="96786" y="231969"/>
                    <a:pt x="111144" y="229894"/>
                    <a:pt x="124468" y="224653"/>
                  </a:cubicBezTo>
                  <a:cubicBezTo>
                    <a:pt x="140759" y="218322"/>
                    <a:pt x="151271" y="202389"/>
                    <a:pt x="150675" y="184919"/>
                  </a:cubicBezTo>
                  <a:cubicBezTo>
                    <a:pt x="150366" y="177034"/>
                    <a:pt x="148529" y="169158"/>
                    <a:pt x="147584" y="161321"/>
                  </a:cubicBezTo>
                  <a:cubicBezTo>
                    <a:pt x="146529" y="152548"/>
                    <a:pt x="145611" y="143750"/>
                    <a:pt x="145037" y="134933"/>
                  </a:cubicBezTo>
                  <a:cubicBezTo>
                    <a:pt x="143765" y="119741"/>
                    <a:pt x="144211" y="104457"/>
                    <a:pt x="146361" y="89366"/>
                  </a:cubicBezTo>
                  <a:cubicBezTo>
                    <a:pt x="149990" y="71398"/>
                    <a:pt x="144648" y="52789"/>
                    <a:pt x="132048" y="39478"/>
                  </a:cubicBezTo>
                  <a:cubicBezTo>
                    <a:pt x="124812" y="31721"/>
                    <a:pt x="113872" y="26767"/>
                    <a:pt x="104835" y="21416"/>
                  </a:cubicBezTo>
                  <a:cubicBezTo>
                    <a:pt x="94517" y="15001"/>
                    <a:pt x="83745" y="9346"/>
                    <a:pt x="72606" y="4503"/>
                  </a:cubicBezTo>
                  <a:cubicBezTo>
                    <a:pt x="61569" y="-18"/>
                    <a:pt x="50090" y="-2248"/>
                    <a:pt x="38863" y="3204"/>
                  </a:cubicBezTo>
                  <a:cubicBezTo>
                    <a:pt x="29512" y="7981"/>
                    <a:pt x="23446" y="17407"/>
                    <a:pt x="22969" y="27893"/>
                  </a:cubicBezTo>
                  <a:cubicBezTo>
                    <a:pt x="22779" y="39261"/>
                    <a:pt x="40439" y="39261"/>
                    <a:pt x="40629" y="27893"/>
                  </a:cubicBezTo>
                  <a:close/>
                </a:path>
              </a:pathLst>
            </a:custGeom>
            <a:solidFill>
              <a:srgbClr val="211715"/>
            </a:solidFill>
            <a:ln w="4401" cap="flat">
              <a:noFill/>
              <a:prstDash val="solid"/>
              <a:miter/>
            </a:ln>
          </p:spPr>
          <p:txBody>
            <a:bodyPr rtlCol="0" anchor="ctr"/>
            <a:lstStyle/>
            <a:p>
              <a:endParaRPr lang="ja-JP" altLang="en-US"/>
            </a:p>
          </p:txBody>
        </p:sp>
        <p:sp>
          <p:nvSpPr>
            <p:cNvPr id="114" name="フリーフォーム: 図形 113">
              <a:extLst>
                <a:ext uri="{FF2B5EF4-FFF2-40B4-BE49-F238E27FC236}">
                  <a16:creationId xmlns:a16="http://schemas.microsoft.com/office/drawing/2014/main" id="{77A3F2F1-DF97-0779-8B50-C8C3AD105515}"/>
                </a:ext>
              </a:extLst>
            </p:cNvPr>
            <p:cNvSpPr/>
            <p:nvPr/>
          </p:nvSpPr>
          <p:spPr>
            <a:xfrm>
              <a:off x="9190777" y="5343521"/>
              <a:ext cx="78010" cy="43677"/>
            </a:xfrm>
            <a:custGeom>
              <a:avLst/>
              <a:gdLst>
                <a:gd name="connsiteX0" fmla="*/ 73710 w 78010"/>
                <a:gd name="connsiteY0" fmla="*/ 21928 h 43677"/>
                <a:gd name="connsiteX1" fmla="*/ 42611 w 78010"/>
                <a:gd name="connsiteY1" fmla="*/ 6034 h 43677"/>
                <a:gd name="connsiteX2" fmla="*/ 31283 w 78010"/>
                <a:gd name="connsiteY2" fmla="*/ 944 h 43677"/>
                <a:gd name="connsiteX3" fmla="*/ 5742 w 78010"/>
                <a:gd name="connsiteY3" fmla="*/ 9125 h 43677"/>
                <a:gd name="connsiteX4" fmla="*/ 3570 w 78010"/>
                <a:gd name="connsiteY4" fmla="*/ 39301 h 43677"/>
                <a:gd name="connsiteX5" fmla="*/ 15649 w 78010"/>
                <a:gd name="connsiteY5" fmla="*/ 42471 h 43677"/>
                <a:gd name="connsiteX6" fmla="*/ 18819 w 78010"/>
                <a:gd name="connsiteY6" fmla="*/ 30387 h 43677"/>
                <a:gd name="connsiteX7" fmla="*/ 18042 w 78010"/>
                <a:gd name="connsiteY7" fmla="*/ 28983 h 43677"/>
                <a:gd name="connsiteX8" fmla="*/ 18042 w 78010"/>
                <a:gd name="connsiteY8" fmla="*/ 28789 h 43677"/>
                <a:gd name="connsiteX9" fmla="*/ 17632 w 78010"/>
                <a:gd name="connsiteY9" fmla="*/ 27155 h 43677"/>
                <a:gd name="connsiteX10" fmla="*/ 17663 w 78010"/>
                <a:gd name="connsiteY10" fmla="*/ 27367 h 43677"/>
                <a:gd name="connsiteX11" fmla="*/ 17663 w 78010"/>
                <a:gd name="connsiteY11" fmla="*/ 24277 h 43677"/>
                <a:gd name="connsiteX12" fmla="*/ 18104 w 78010"/>
                <a:gd name="connsiteY12" fmla="*/ 22652 h 43677"/>
                <a:gd name="connsiteX13" fmla="*/ 18545 w 78010"/>
                <a:gd name="connsiteY13" fmla="*/ 21350 h 43677"/>
                <a:gd name="connsiteX14" fmla="*/ 18868 w 78010"/>
                <a:gd name="connsiteY14" fmla="*/ 20952 h 43677"/>
                <a:gd name="connsiteX15" fmla="*/ 19751 w 78010"/>
                <a:gd name="connsiteY15" fmla="*/ 19566 h 43677"/>
                <a:gd name="connsiteX16" fmla="*/ 19945 w 78010"/>
                <a:gd name="connsiteY16" fmla="*/ 19491 h 43677"/>
                <a:gd name="connsiteX17" fmla="*/ 20620 w 78010"/>
                <a:gd name="connsiteY17" fmla="*/ 18846 h 43677"/>
                <a:gd name="connsiteX18" fmla="*/ 21989 w 78010"/>
                <a:gd name="connsiteY18" fmla="*/ 18047 h 43677"/>
                <a:gd name="connsiteX19" fmla="*/ 22082 w 78010"/>
                <a:gd name="connsiteY19" fmla="*/ 18021 h 43677"/>
                <a:gd name="connsiteX20" fmla="*/ 22899 w 78010"/>
                <a:gd name="connsiteY20" fmla="*/ 17681 h 43677"/>
                <a:gd name="connsiteX21" fmla="*/ 24784 w 78010"/>
                <a:gd name="connsiteY21" fmla="*/ 17548 h 43677"/>
                <a:gd name="connsiteX22" fmla="*/ 27433 w 78010"/>
                <a:gd name="connsiteY22" fmla="*/ 18237 h 43677"/>
                <a:gd name="connsiteX23" fmla="*/ 26144 w 78010"/>
                <a:gd name="connsiteY23" fmla="*/ 17681 h 43677"/>
                <a:gd name="connsiteX24" fmla="*/ 31124 w 78010"/>
                <a:gd name="connsiteY24" fmla="*/ 20025 h 43677"/>
                <a:gd name="connsiteX25" fmla="*/ 64756 w 78010"/>
                <a:gd name="connsiteY25" fmla="*/ 37151 h 43677"/>
                <a:gd name="connsiteX26" fmla="*/ 76840 w 78010"/>
                <a:gd name="connsiteY26" fmla="*/ 33981 h 43677"/>
                <a:gd name="connsiteX27" fmla="*/ 73670 w 78010"/>
                <a:gd name="connsiteY27" fmla="*/ 21901 h 4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8010" h="43677">
                  <a:moveTo>
                    <a:pt x="73710" y="21928"/>
                  </a:moveTo>
                  <a:cubicBezTo>
                    <a:pt x="63463" y="16418"/>
                    <a:pt x="53052" y="11178"/>
                    <a:pt x="42611" y="6034"/>
                  </a:cubicBezTo>
                  <a:cubicBezTo>
                    <a:pt x="38987" y="4017"/>
                    <a:pt x="35199" y="2312"/>
                    <a:pt x="31283" y="944"/>
                  </a:cubicBezTo>
                  <a:cubicBezTo>
                    <a:pt x="21896" y="-1762"/>
                    <a:pt x="11808" y="1469"/>
                    <a:pt x="5742" y="9125"/>
                  </a:cubicBezTo>
                  <a:cubicBezTo>
                    <a:pt x="-1030" y="17813"/>
                    <a:pt x="-1887" y="29729"/>
                    <a:pt x="3570" y="39301"/>
                  </a:cubicBezTo>
                  <a:cubicBezTo>
                    <a:pt x="6034" y="43513"/>
                    <a:pt x="11442" y="44930"/>
                    <a:pt x="15649" y="42471"/>
                  </a:cubicBezTo>
                  <a:cubicBezTo>
                    <a:pt x="19861" y="40007"/>
                    <a:pt x="21283" y="34599"/>
                    <a:pt x="18819" y="30387"/>
                  </a:cubicBezTo>
                  <a:cubicBezTo>
                    <a:pt x="18537" y="29932"/>
                    <a:pt x="18276" y="29464"/>
                    <a:pt x="18042" y="28983"/>
                  </a:cubicBezTo>
                  <a:cubicBezTo>
                    <a:pt x="18395" y="29840"/>
                    <a:pt x="18395" y="29778"/>
                    <a:pt x="18042" y="28789"/>
                  </a:cubicBezTo>
                  <a:cubicBezTo>
                    <a:pt x="17879" y="28250"/>
                    <a:pt x="17742" y="27707"/>
                    <a:pt x="17632" y="27155"/>
                  </a:cubicBezTo>
                  <a:cubicBezTo>
                    <a:pt x="17707" y="27946"/>
                    <a:pt x="17716" y="28038"/>
                    <a:pt x="17663" y="27367"/>
                  </a:cubicBezTo>
                  <a:cubicBezTo>
                    <a:pt x="17570" y="26339"/>
                    <a:pt x="17570" y="25305"/>
                    <a:pt x="17663" y="24277"/>
                  </a:cubicBezTo>
                  <a:cubicBezTo>
                    <a:pt x="17512" y="25831"/>
                    <a:pt x="18011" y="23014"/>
                    <a:pt x="18104" y="22652"/>
                  </a:cubicBezTo>
                  <a:cubicBezTo>
                    <a:pt x="18228" y="22211"/>
                    <a:pt x="18378" y="21778"/>
                    <a:pt x="18545" y="21350"/>
                  </a:cubicBezTo>
                  <a:cubicBezTo>
                    <a:pt x="18298" y="22060"/>
                    <a:pt x="18404" y="21928"/>
                    <a:pt x="18868" y="20952"/>
                  </a:cubicBezTo>
                  <a:cubicBezTo>
                    <a:pt x="19137" y="20475"/>
                    <a:pt x="19433" y="20012"/>
                    <a:pt x="19751" y="19566"/>
                  </a:cubicBezTo>
                  <a:cubicBezTo>
                    <a:pt x="19212" y="20281"/>
                    <a:pt x="19278" y="20259"/>
                    <a:pt x="19945" y="19491"/>
                  </a:cubicBezTo>
                  <a:cubicBezTo>
                    <a:pt x="20263" y="19230"/>
                    <a:pt x="22060" y="17959"/>
                    <a:pt x="20620" y="18846"/>
                  </a:cubicBezTo>
                  <a:cubicBezTo>
                    <a:pt x="21062" y="18555"/>
                    <a:pt x="21517" y="18290"/>
                    <a:pt x="21989" y="18047"/>
                  </a:cubicBezTo>
                  <a:cubicBezTo>
                    <a:pt x="21080" y="18374"/>
                    <a:pt x="21111" y="18365"/>
                    <a:pt x="22082" y="18021"/>
                  </a:cubicBezTo>
                  <a:cubicBezTo>
                    <a:pt x="22492" y="17910"/>
                    <a:pt x="24757" y="17469"/>
                    <a:pt x="22899" y="17681"/>
                  </a:cubicBezTo>
                  <a:cubicBezTo>
                    <a:pt x="23292" y="17637"/>
                    <a:pt x="26431" y="17813"/>
                    <a:pt x="24784" y="17548"/>
                  </a:cubicBezTo>
                  <a:cubicBezTo>
                    <a:pt x="25693" y="17694"/>
                    <a:pt x="26523" y="18056"/>
                    <a:pt x="27433" y="18237"/>
                  </a:cubicBezTo>
                  <a:cubicBezTo>
                    <a:pt x="28687" y="18484"/>
                    <a:pt x="25031" y="17120"/>
                    <a:pt x="26144" y="17681"/>
                  </a:cubicBezTo>
                  <a:cubicBezTo>
                    <a:pt x="27777" y="18502"/>
                    <a:pt x="29472" y="19226"/>
                    <a:pt x="31124" y="20025"/>
                  </a:cubicBezTo>
                  <a:cubicBezTo>
                    <a:pt x="42435" y="25517"/>
                    <a:pt x="53684" y="31195"/>
                    <a:pt x="64756" y="37151"/>
                  </a:cubicBezTo>
                  <a:cubicBezTo>
                    <a:pt x="68981" y="39504"/>
                    <a:pt x="74315" y="38109"/>
                    <a:pt x="76840" y="33981"/>
                  </a:cubicBezTo>
                  <a:cubicBezTo>
                    <a:pt x="79242" y="29760"/>
                    <a:pt x="77833" y="24396"/>
                    <a:pt x="73670" y="21901"/>
                  </a:cubicBezTo>
                  <a:close/>
                </a:path>
              </a:pathLst>
            </a:custGeom>
            <a:solidFill>
              <a:srgbClr val="211715"/>
            </a:solidFill>
            <a:ln w="4401" cap="flat">
              <a:noFill/>
              <a:prstDash val="solid"/>
              <a:miter/>
            </a:ln>
          </p:spPr>
          <p:txBody>
            <a:bodyPr rtlCol="0" anchor="ctr"/>
            <a:lstStyle/>
            <a:p>
              <a:endParaRPr lang="ja-JP" altLang="en-US"/>
            </a:p>
          </p:txBody>
        </p:sp>
        <p:sp>
          <p:nvSpPr>
            <p:cNvPr id="115" name="フリーフォーム: 図形 114">
              <a:extLst>
                <a:ext uri="{FF2B5EF4-FFF2-40B4-BE49-F238E27FC236}">
                  <a16:creationId xmlns:a16="http://schemas.microsoft.com/office/drawing/2014/main" id="{A10762B6-E25D-1547-7979-2D88CDFA0E35}"/>
                </a:ext>
              </a:extLst>
            </p:cNvPr>
            <p:cNvSpPr/>
            <p:nvPr/>
          </p:nvSpPr>
          <p:spPr>
            <a:xfrm>
              <a:off x="9174878" y="5372661"/>
              <a:ext cx="67397" cy="59864"/>
            </a:xfrm>
            <a:custGeom>
              <a:avLst/>
              <a:gdLst>
                <a:gd name="connsiteX0" fmla="*/ 63116 w 67397"/>
                <a:gd name="connsiteY0" fmla="*/ 13180 h 59864"/>
                <a:gd name="connsiteX1" fmla="*/ 33924 w 67397"/>
                <a:gd name="connsiteY1" fmla="*/ 2276 h 59864"/>
                <a:gd name="connsiteX2" fmla="*/ 19686 w 67397"/>
                <a:gd name="connsiteY2" fmla="*/ 37 h 59864"/>
                <a:gd name="connsiteX3" fmla="*/ 6000 w 67397"/>
                <a:gd name="connsiteY3" fmla="*/ 7207 h 59864"/>
                <a:gd name="connsiteX4" fmla="*/ 4883 w 67397"/>
                <a:gd name="connsiteY4" fmla="*/ 37229 h 59864"/>
                <a:gd name="connsiteX5" fmla="*/ 22821 w 67397"/>
                <a:gd name="connsiteY5" fmla="*/ 49471 h 59864"/>
                <a:gd name="connsiteX6" fmla="*/ 43938 w 67397"/>
                <a:gd name="connsiteY6" fmla="*/ 58743 h 59864"/>
                <a:gd name="connsiteX7" fmla="*/ 56017 w 67397"/>
                <a:gd name="connsiteY7" fmla="*/ 55577 h 59864"/>
                <a:gd name="connsiteX8" fmla="*/ 52851 w 67397"/>
                <a:gd name="connsiteY8" fmla="*/ 43493 h 59864"/>
                <a:gd name="connsiteX9" fmla="*/ 22512 w 67397"/>
                <a:gd name="connsiteY9" fmla="*/ 29052 h 59864"/>
                <a:gd name="connsiteX10" fmla="*/ 20305 w 67397"/>
                <a:gd name="connsiteY10" fmla="*/ 27617 h 59864"/>
                <a:gd name="connsiteX11" fmla="*/ 20305 w 67397"/>
                <a:gd name="connsiteY11" fmla="*/ 27675 h 59864"/>
                <a:gd name="connsiteX12" fmla="*/ 19479 w 67397"/>
                <a:gd name="connsiteY12" fmla="*/ 26977 h 59864"/>
                <a:gd name="connsiteX13" fmla="*/ 17766 w 67397"/>
                <a:gd name="connsiteY13" fmla="*/ 25246 h 59864"/>
                <a:gd name="connsiteX14" fmla="*/ 18119 w 67397"/>
                <a:gd name="connsiteY14" fmla="*/ 25556 h 59864"/>
                <a:gd name="connsiteX15" fmla="*/ 18163 w 67397"/>
                <a:gd name="connsiteY15" fmla="*/ 25684 h 59864"/>
                <a:gd name="connsiteX16" fmla="*/ 17598 w 67397"/>
                <a:gd name="connsiteY16" fmla="*/ 23432 h 59864"/>
                <a:gd name="connsiteX17" fmla="*/ 17664 w 67397"/>
                <a:gd name="connsiteY17" fmla="*/ 23737 h 59864"/>
                <a:gd name="connsiteX18" fmla="*/ 17625 w 67397"/>
                <a:gd name="connsiteY18" fmla="*/ 22368 h 59864"/>
                <a:gd name="connsiteX19" fmla="*/ 17664 w 67397"/>
                <a:gd name="connsiteY19" fmla="*/ 21357 h 59864"/>
                <a:gd name="connsiteX20" fmla="*/ 17594 w 67397"/>
                <a:gd name="connsiteY20" fmla="*/ 21763 h 59864"/>
                <a:gd name="connsiteX21" fmla="*/ 17801 w 67397"/>
                <a:gd name="connsiteY21" fmla="*/ 20854 h 59864"/>
                <a:gd name="connsiteX22" fmla="*/ 17669 w 67397"/>
                <a:gd name="connsiteY22" fmla="*/ 21026 h 59864"/>
                <a:gd name="connsiteX23" fmla="*/ 18009 w 67397"/>
                <a:gd name="connsiteY23" fmla="*/ 20191 h 59864"/>
                <a:gd name="connsiteX24" fmla="*/ 19947 w 67397"/>
                <a:gd name="connsiteY24" fmla="*/ 18214 h 59864"/>
                <a:gd name="connsiteX25" fmla="*/ 19505 w 67397"/>
                <a:gd name="connsiteY25" fmla="*/ 18562 h 59864"/>
                <a:gd name="connsiteX26" fmla="*/ 20658 w 67397"/>
                <a:gd name="connsiteY26" fmla="*/ 17851 h 59864"/>
                <a:gd name="connsiteX27" fmla="*/ 21541 w 67397"/>
                <a:gd name="connsiteY27" fmla="*/ 17410 h 59864"/>
                <a:gd name="connsiteX28" fmla="*/ 21585 w 67397"/>
                <a:gd name="connsiteY28" fmla="*/ 17520 h 59864"/>
                <a:gd name="connsiteX29" fmla="*/ 22053 w 67397"/>
                <a:gd name="connsiteY29" fmla="*/ 17445 h 59864"/>
                <a:gd name="connsiteX30" fmla="*/ 21558 w 67397"/>
                <a:gd name="connsiteY30" fmla="*/ 17300 h 59864"/>
                <a:gd name="connsiteX31" fmla="*/ 22772 w 67397"/>
                <a:gd name="connsiteY31" fmla="*/ 17600 h 59864"/>
                <a:gd name="connsiteX32" fmla="*/ 28397 w 67397"/>
                <a:gd name="connsiteY32" fmla="*/ 19083 h 59864"/>
                <a:gd name="connsiteX33" fmla="*/ 41540 w 67397"/>
                <a:gd name="connsiteY33" fmla="*/ 23361 h 59864"/>
                <a:gd name="connsiteX34" fmla="*/ 48878 w 67397"/>
                <a:gd name="connsiteY34" fmla="*/ 26227 h 59864"/>
                <a:gd name="connsiteX35" fmla="*/ 52039 w 67397"/>
                <a:gd name="connsiteY35" fmla="*/ 27489 h 59864"/>
                <a:gd name="connsiteX36" fmla="*/ 52127 w 67397"/>
                <a:gd name="connsiteY36" fmla="*/ 27520 h 59864"/>
                <a:gd name="connsiteX37" fmla="*/ 54145 w 67397"/>
                <a:gd name="connsiteY37" fmla="*/ 28403 h 59864"/>
                <a:gd name="connsiteX38" fmla="*/ 66228 w 67397"/>
                <a:gd name="connsiteY38" fmla="*/ 25233 h 59864"/>
                <a:gd name="connsiteX39" fmla="*/ 63058 w 67397"/>
                <a:gd name="connsiteY39" fmla="*/ 13154 h 5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7397" h="59864">
                  <a:moveTo>
                    <a:pt x="63116" y="13180"/>
                  </a:moveTo>
                  <a:cubicBezTo>
                    <a:pt x="53690" y="8779"/>
                    <a:pt x="43929" y="5132"/>
                    <a:pt x="33924" y="2276"/>
                  </a:cubicBezTo>
                  <a:cubicBezTo>
                    <a:pt x="29377" y="580"/>
                    <a:pt x="24534" y="-184"/>
                    <a:pt x="19686" y="37"/>
                  </a:cubicBezTo>
                  <a:cubicBezTo>
                    <a:pt x="14424" y="744"/>
                    <a:pt x="9576" y="3282"/>
                    <a:pt x="6000" y="7207"/>
                  </a:cubicBezTo>
                  <a:cubicBezTo>
                    <a:pt x="-1558" y="15640"/>
                    <a:pt x="-2026" y="28257"/>
                    <a:pt x="4883" y="37229"/>
                  </a:cubicBezTo>
                  <a:cubicBezTo>
                    <a:pt x="9925" y="42540"/>
                    <a:pt x="16040" y="46712"/>
                    <a:pt x="22821" y="49471"/>
                  </a:cubicBezTo>
                  <a:cubicBezTo>
                    <a:pt x="29774" y="52756"/>
                    <a:pt x="36869" y="55740"/>
                    <a:pt x="43938" y="58743"/>
                  </a:cubicBezTo>
                  <a:cubicBezTo>
                    <a:pt x="48167" y="61065"/>
                    <a:pt x="53469" y="59674"/>
                    <a:pt x="56017" y="55577"/>
                  </a:cubicBezTo>
                  <a:cubicBezTo>
                    <a:pt x="58423" y="51361"/>
                    <a:pt x="57019" y="45988"/>
                    <a:pt x="52851" y="43493"/>
                  </a:cubicBezTo>
                  <a:cubicBezTo>
                    <a:pt x="42375" y="39480"/>
                    <a:pt x="32229" y="34655"/>
                    <a:pt x="22512" y="29052"/>
                  </a:cubicBezTo>
                  <a:cubicBezTo>
                    <a:pt x="21770" y="28584"/>
                    <a:pt x="21059" y="28081"/>
                    <a:pt x="20305" y="27617"/>
                  </a:cubicBezTo>
                  <a:cubicBezTo>
                    <a:pt x="19995" y="27423"/>
                    <a:pt x="18980" y="26589"/>
                    <a:pt x="20305" y="27675"/>
                  </a:cubicBezTo>
                  <a:cubicBezTo>
                    <a:pt x="20026" y="27445"/>
                    <a:pt x="19748" y="27233"/>
                    <a:pt x="19479" y="26977"/>
                  </a:cubicBezTo>
                  <a:cubicBezTo>
                    <a:pt x="19435" y="26937"/>
                    <a:pt x="17713" y="25282"/>
                    <a:pt x="17766" y="25246"/>
                  </a:cubicBezTo>
                  <a:cubicBezTo>
                    <a:pt x="17819" y="25211"/>
                    <a:pt x="18861" y="26646"/>
                    <a:pt x="18119" y="25556"/>
                  </a:cubicBezTo>
                  <a:cubicBezTo>
                    <a:pt x="17258" y="24288"/>
                    <a:pt x="18362" y="26673"/>
                    <a:pt x="18163" y="25684"/>
                  </a:cubicBezTo>
                  <a:cubicBezTo>
                    <a:pt x="17925" y="24946"/>
                    <a:pt x="17739" y="24196"/>
                    <a:pt x="17598" y="23432"/>
                  </a:cubicBezTo>
                  <a:cubicBezTo>
                    <a:pt x="17797" y="23379"/>
                    <a:pt x="17664" y="25220"/>
                    <a:pt x="17664" y="23737"/>
                  </a:cubicBezTo>
                  <a:cubicBezTo>
                    <a:pt x="17664" y="23295"/>
                    <a:pt x="17625" y="22827"/>
                    <a:pt x="17625" y="22368"/>
                  </a:cubicBezTo>
                  <a:cubicBezTo>
                    <a:pt x="17625" y="22032"/>
                    <a:pt x="17678" y="21688"/>
                    <a:pt x="17664" y="21357"/>
                  </a:cubicBezTo>
                  <a:cubicBezTo>
                    <a:pt x="17611" y="20169"/>
                    <a:pt x="17126" y="22796"/>
                    <a:pt x="17594" y="21763"/>
                  </a:cubicBezTo>
                  <a:cubicBezTo>
                    <a:pt x="17695" y="21467"/>
                    <a:pt x="17766" y="21163"/>
                    <a:pt x="17801" y="20854"/>
                  </a:cubicBezTo>
                  <a:cubicBezTo>
                    <a:pt x="18066" y="19145"/>
                    <a:pt x="17099" y="21904"/>
                    <a:pt x="17669" y="21026"/>
                  </a:cubicBezTo>
                  <a:cubicBezTo>
                    <a:pt x="18066" y="20412"/>
                    <a:pt x="19104" y="18915"/>
                    <a:pt x="18009" y="20191"/>
                  </a:cubicBezTo>
                  <a:cubicBezTo>
                    <a:pt x="18622" y="19481"/>
                    <a:pt x="19302" y="18867"/>
                    <a:pt x="19947" y="18214"/>
                  </a:cubicBezTo>
                  <a:cubicBezTo>
                    <a:pt x="19859" y="18311"/>
                    <a:pt x="18693" y="19017"/>
                    <a:pt x="19505" y="18562"/>
                  </a:cubicBezTo>
                  <a:cubicBezTo>
                    <a:pt x="19898" y="18346"/>
                    <a:pt x="20260" y="18072"/>
                    <a:pt x="20658" y="17851"/>
                  </a:cubicBezTo>
                  <a:cubicBezTo>
                    <a:pt x="20949" y="17688"/>
                    <a:pt x="21254" y="17551"/>
                    <a:pt x="21541" y="17410"/>
                  </a:cubicBezTo>
                  <a:cubicBezTo>
                    <a:pt x="19845" y="18328"/>
                    <a:pt x="21006" y="17635"/>
                    <a:pt x="21585" y="17520"/>
                  </a:cubicBezTo>
                  <a:cubicBezTo>
                    <a:pt x="23841" y="17079"/>
                    <a:pt x="20446" y="17485"/>
                    <a:pt x="22053" y="17445"/>
                  </a:cubicBezTo>
                  <a:cubicBezTo>
                    <a:pt x="23903" y="17392"/>
                    <a:pt x="21488" y="17375"/>
                    <a:pt x="21558" y="17300"/>
                  </a:cubicBezTo>
                  <a:cubicBezTo>
                    <a:pt x="21969" y="17366"/>
                    <a:pt x="22375" y="17467"/>
                    <a:pt x="22772" y="17600"/>
                  </a:cubicBezTo>
                  <a:cubicBezTo>
                    <a:pt x="24649" y="18081"/>
                    <a:pt x="26525" y="18575"/>
                    <a:pt x="28397" y="19083"/>
                  </a:cubicBezTo>
                  <a:cubicBezTo>
                    <a:pt x="32856" y="20262"/>
                    <a:pt x="37244" y="21688"/>
                    <a:pt x="41540" y="23361"/>
                  </a:cubicBezTo>
                  <a:cubicBezTo>
                    <a:pt x="43982" y="24324"/>
                    <a:pt x="46432" y="25264"/>
                    <a:pt x="48878" y="26227"/>
                  </a:cubicBezTo>
                  <a:cubicBezTo>
                    <a:pt x="49933" y="26642"/>
                    <a:pt x="50984" y="27065"/>
                    <a:pt x="52039" y="27489"/>
                  </a:cubicBezTo>
                  <a:cubicBezTo>
                    <a:pt x="53668" y="28151"/>
                    <a:pt x="52480" y="27666"/>
                    <a:pt x="52127" y="27520"/>
                  </a:cubicBezTo>
                  <a:cubicBezTo>
                    <a:pt x="52803" y="27812"/>
                    <a:pt x="53478" y="28112"/>
                    <a:pt x="54145" y="28403"/>
                  </a:cubicBezTo>
                  <a:cubicBezTo>
                    <a:pt x="58374" y="30739"/>
                    <a:pt x="63690" y="29344"/>
                    <a:pt x="66228" y="25233"/>
                  </a:cubicBezTo>
                  <a:cubicBezTo>
                    <a:pt x="68626" y="21013"/>
                    <a:pt x="67222" y="15653"/>
                    <a:pt x="63058" y="13154"/>
                  </a:cubicBezTo>
                  <a:close/>
                </a:path>
              </a:pathLst>
            </a:custGeom>
            <a:solidFill>
              <a:srgbClr val="211715"/>
            </a:solidFill>
            <a:ln w="4401" cap="flat">
              <a:noFill/>
              <a:prstDash val="solid"/>
              <a:miter/>
            </a:ln>
          </p:spPr>
          <p:txBody>
            <a:bodyPr rtlCol="0" anchor="ctr"/>
            <a:lstStyle/>
            <a:p>
              <a:endParaRPr lang="ja-JP" altLang="en-US"/>
            </a:p>
          </p:txBody>
        </p:sp>
        <p:sp>
          <p:nvSpPr>
            <p:cNvPr id="116" name="フリーフォーム: 図形 115">
              <a:extLst>
                <a:ext uri="{FF2B5EF4-FFF2-40B4-BE49-F238E27FC236}">
                  <a16:creationId xmlns:a16="http://schemas.microsoft.com/office/drawing/2014/main" id="{6134EB6F-F874-DFA6-5B6A-FCCBB5E758BA}"/>
                </a:ext>
              </a:extLst>
            </p:cNvPr>
            <p:cNvSpPr/>
            <p:nvPr/>
          </p:nvSpPr>
          <p:spPr>
            <a:xfrm>
              <a:off x="9163185" y="5400289"/>
              <a:ext cx="41838" cy="66682"/>
            </a:xfrm>
            <a:custGeom>
              <a:avLst/>
              <a:gdLst>
                <a:gd name="connsiteX0" fmla="*/ 30606 w 41838"/>
                <a:gd name="connsiteY0" fmla="*/ 638 h 66682"/>
                <a:gd name="connsiteX1" fmla="*/ 8346 w 41838"/>
                <a:gd name="connsiteY1" fmla="*/ 6793 h 66682"/>
                <a:gd name="connsiteX2" fmla="*/ 8059 w 41838"/>
                <a:gd name="connsiteY2" fmla="*/ 46660 h 66682"/>
                <a:gd name="connsiteX3" fmla="*/ 16447 w 41838"/>
                <a:gd name="connsiteY3" fmla="*/ 54871 h 66682"/>
                <a:gd name="connsiteX4" fmla="*/ 28633 w 41838"/>
                <a:gd name="connsiteY4" fmla="*/ 65489 h 66682"/>
                <a:gd name="connsiteX5" fmla="*/ 40716 w 41838"/>
                <a:gd name="connsiteY5" fmla="*/ 62319 h 66682"/>
                <a:gd name="connsiteX6" fmla="*/ 37546 w 41838"/>
                <a:gd name="connsiteY6" fmla="*/ 50240 h 66682"/>
                <a:gd name="connsiteX7" fmla="*/ 37988 w 41838"/>
                <a:gd name="connsiteY7" fmla="*/ 50576 h 66682"/>
                <a:gd name="connsiteX8" fmla="*/ 37003 w 41838"/>
                <a:gd name="connsiteY8" fmla="*/ 49754 h 66682"/>
                <a:gd name="connsiteX9" fmla="*/ 34354 w 41838"/>
                <a:gd name="connsiteY9" fmla="*/ 47415 h 66682"/>
                <a:gd name="connsiteX10" fmla="*/ 28743 w 41838"/>
                <a:gd name="connsiteY10" fmla="*/ 42178 h 66682"/>
                <a:gd name="connsiteX11" fmla="*/ 19860 w 41838"/>
                <a:gd name="connsiteY11" fmla="*/ 33349 h 66682"/>
                <a:gd name="connsiteX12" fmla="*/ 20231 w 41838"/>
                <a:gd name="connsiteY12" fmla="*/ 33839 h 66682"/>
                <a:gd name="connsiteX13" fmla="*/ 19498 w 41838"/>
                <a:gd name="connsiteY13" fmla="*/ 32717 h 66682"/>
                <a:gd name="connsiteX14" fmla="*/ 18540 w 41838"/>
                <a:gd name="connsiteY14" fmla="*/ 30911 h 66682"/>
                <a:gd name="connsiteX15" fmla="*/ 18416 w 41838"/>
                <a:gd name="connsiteY15" fmla="*/ 30444 h 66682"/>
                <a:gd name="connsiteX16" fmla="*/ 17732 w 41838"/>
                <a:gd name="connsiteY16" fmla="*/ 27737 h 66682"/>
                <a:gd name="connsiteX17" fmla="*/ 17842 w 41838"/>
                <a:gd name="connsiteY17" fmla="*/ 28708 h 66682"/>
                <a:gd name="connsiteX18" fmla="*/ 17728 w 41838"/>
                <a:gd name="connsiteY18" fmla="*/ 27327 h 66682"/>
                <a:gd name="connsiteX19" fmla="*/ 17728 w 41838"/>
                <a:gd name="connsiteY19" fmla="*/ 25265 h 66682"/>
                <a:gd name="connsiteX20" fmla="*/ 17657 w 41838"/>
                <a:gd name="connsiteY20" fmla="*/ 25596 h 66682"/>
                <a:gd name="connsiteX21" fmla="*/ 17953 w 41838"/>
                <a:gd name="connsiteY21" fmla="*/ 24271 h 66682"/>
                <a:gd name="connsiteX22" fmla="*/ 17993 w 41838"/>
                <a:gd name="connsiteY22" fmla="*/ 23909 h 66682"/>
                <a:gd name="connsiteX23" fmla="*/ 20514 w 41838"/>
                <a:gd name="connsiteY23" fmla="*/ 19689 h 66682"/>
                <a:gd name="connsiteX24" fmla="*/ 20867 w 41838"/>
                <a:gd name="connsiteY24" fmla="*/ 19247 h 66682"/>
                <a:gd name="connsiteX25" fmla="*/ 21136 w 41838"/>
                <a:gd name="connsiteY25" fmla="*/ 18872 h 66682"/>
                <a:gd name="connsiteX26" fmla="*/ 22531 w 41838"/>
                <a:gd name="connsiteY26" fmla="*/ 17962 h 66682"/>
                <a:gd name="connsiteX27" fmla="*/ 24054 w 41838"/>
                <a:gd name="connsiteY27" fmla="*/ 17587 h 66682"/>
                <a:gd name="connsiteX28" fmla="*/ 23419 w 41838"/>
                <a:gd name="connsiteY28" fmla="*/ 17675 h 66682"/>
                <a:gd name="connsiteX29" fmla="*/ 24482 w 41838"/>
                <a:gd name="connsiteY29" fmla="*/ 17627 h 66682"/>
                <a:gd name="connsiteX30" fmla="*/ 25944 w 41838"/>
                <a:gd name="connsiteY30" fmla="*/ 17627 h 66682"/>
                <a:gd name="connsiteX31" fmla="*/ 36809 w 41838"/>
                <a:gd name="connsiteY31" fmla="*/ 11446 h 66682"/>
                <a:gd name="connsiteX32" fmla="*/ 30628 w 41838"/>
                <a:gd name="connsiteY32" fmla="*/ 585 h 6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838" h="66682">
                  <a:moveTo>
                    <a:pt x="30606" y="638"/>
                  </a:moveTo>
                  <a:cubicBezTo>
                    <a:pt x="22624" y="-1238"/>
                    <a:pt x="14231" y="1084"/>
                    <a:pt x="8346" y="6793"/>
                  </a:cubicBezTo>
                  <a:cubicBezTo>
                    <a:pt x="-2669" y="17755"/>
                    <a:pt x="-2797" y="35543"/>
                    <a:pt x="8059" y="46660"/>
                  </a:cubicBezTo>
                  <a:cubicBezTo>
                    <a:pt x="10743" y="49494"/>
                    <a:pt x="13604" y="52178"/>
                    <a:pt x="16447" y="54871"/>
                  </a:cubicBezTo>
                  <a:cubicBezTo>
                    <a:pt x="20262" y="58686"/>
                    <a:pt x="24332" y="62231"/>
                    <a:pt x="28633" y="65489"/>
                  </a:cubicBezTo>
                  <a:cubicBezTo>
                    <a:pt x="32849" y="67926"/>
                    <a:pt x="38239" y="66514"/>
                    <a:pt x="40716" y="62319"/>
                  </a:cubicBezTo>
                  <a:cubicBezTo>
                    <a:pt x="43038" y="58090"/>
                    <a:pt x="41648" y="52783"/>
                    <a:pt x="37546" y="50240"/>
                  </a:cubicBezTo>
                  <a:cubicBezTo>
                    <a:pt x="35992" y="49119"/>
                    <a:pt x="39131" y="51600"/>
                    <a:pt x="37988" y="50576"/>
                  </a:cubicBezTo>
                  <a:cubicBezTo>
                    <a:pt x="37670" y="50293"/>
                    <a:pt x="37330" y="50033"/>
                    <a:pt x="37003" y="49754"/>
                  </a:cubicBezTo>
                  <a:cubicBezTo>
                    <a:pt x="36120" y="48991"/>
                    <a:pt x="35237" y="48205"/>
                    <a:pt x="34354" y="47415"/>
                  </a:cubicBezTo>
                  <a:cubicBezTo>
                    <a:pt x="32456" y="45697"/>
                    <a:pt x="30593" y="43944"/>
                    <a:pt x="28743" y="42178"/>
                  </a:cubicBezTo>
                  <a:cubicBezTo>
                    <a:pt x="25736" y="39304"/>
                    <a:pt x="22915" y="36183"/>
                    <a:pt x="19860" y="33349"/>
                  </a:cubicBezTo>
                  <a:cubicBezTo>
                    <a:pt x="19450" y="32863"/>
                    <a:pt x="19573" y="33026"/>
                    <a:pt x="20231" y="33839"/>
                  </a:cubicBezTo>
                  <a:cubicBezTo>
                    <a:pt x="19975" y="33477"/>
                    <a:pt x="19732" y="33101"/>
                    <a:pt x="19498" y="32717"/>
                  </a:cubicBezTo>
                  <a:cubicBezTo>
                    <a:pt x="19149" y="32130"/>
                    <a:pt x="18854" y="31521"/>
                    <a:pt x="18540" y="30911"/>
                  </a:cubicBezTo>
                  <a:cubicBezTo>
                    <a:pt x="19498" y="32753"/>
                    <a:pt x="18580" y="30956"/>
                    <a:pt x="18416" y="30444"/>
                  </a:cubicBezTo>
                  <a:cubicBezTo>
                    <a:pt x="18015" y="29596"/>
                    <a:pt x="17781" y="28678"/>
                    <a:pt x="17732" y="27737"/>
                  </a:cubicBezTo>
                  <a:lnTo>
                    <a:pt x="17842" y="28708"/>
                  </a:lnTo>
                  <a:cubicBezTo>
                    <a:pt x="17790" y="28267"/>
                    <a:pt x="17750" y="27786"/>
                    <a:pt x="17728" y="27327"/>
                  </a:cubicBezTo>
                  <a:cubicBezTo>
                    <a:pt x="17697" y="26633"/>
                    <a:pt x="17728" y="25953"/>
                    <a:pt x="17728" y="25265"/>
                  </a:cubicBezTo>
                  <a:cubicBezTo>
                    <a:pt x="17821" y="24249"/>
                    <a:pt x="17798" y="24360"/>
                    <a:pt x="17657" y="25596"/>
                  </a:cubicBezTo>
                  <a:cubicBezTo>
                    <a:pt x="17737" y="25154"/>
                    <a:pt x="17838" y="24713"/>
                    <a:pt x="17953" y="24271"/>
                  </a:cubicBezTo>
                  <a:cubicBezTo>
                    <a:pt x="18121" y="23671"/>
                    <a:pt x="19021" y="22095"/>
                    <a:pt x="17993" y="23909"/>
                  </a:cubicBezTo>
                  <a:cubicBezTo>
                    <a:pt x="18805" y="22479"/>
                    <a:pt x="19653" y="21088"/>
                    <a:pt x="20514" y="19689"/>
                  </a:cubicBezTo>
                  <a:cubicBezTo>
                    <a:pt x="21445" y="18179"/>
                    <a:pt x="19564" y="20439"/>
                    <a:pt x="20867" y="19247"/>
                  </a:cubicBezTo>
                  <a:cubicBezTo>
                    <a:pt x="21251" y="18894"/>
                    <a:pt x="22500" y="18077"/>
                    <a:pt x="21136" y="18872"/>
                  </a:cubicBezTo>
                  <a:cubicBezTo>
                    <a:pt x="21348" y="18744"/>
                    <a:pt x="23679" y="17419"/>
                    <a:pt x="22531" y="17962"/>
                  </a:cubicBezTo>
                  <a:cubicBezTo>
                    <a:pt x="21383" y="18506"/>
                    <a:pt x="23758" y="17468"/>
                    <a:pt x="24054" y="17587"/>
                  </a:cubicBezTo>
                  <a:cubicBezTo>
                    <a:pt x="22951" y="17702"/>
                    <a:pt x="22730" y="17729"/>
                    <a:pt x="23419" y="17675"/>
                  </a:cubicBezTo>
                  <a:cubicBezTo>
                    <a:pt x="23772" y="17640"/>
                    <a:pt x="24125" y="17627"/>
                    <a:pt x="24482" y="17627"/>
                  </a:cubicBezTo>
                  <a:cubicBezTo>
                    <a:pt x="24840" y="17627"/>
                    <a:pt x="27953" y="17940"/>
                    <a:pt x="25944" y="17627"/>
                  </a:cubicBezTo>
                  <a:cubicBezTo>
                    <a:pt x="30632" y="18788"/>
                    <a:pt x="35409" y="16068"/>
                    <a:pt x="36809" y="11446"/>
                  </a:cubicBezTo>
                  <a:cubicBezTo>
                    <a:pt x="38045" y="6749"/>
                    <a:pt x="35299" y="1923"/>
                    <a:pt x="30628" y="585"/>
                  </a:cubicBezTo>
                  <a:close/>
                </a:path>
              </a:pathLst>
            </a:custGeom>
            <a:solidFill>
              <a:srgbClr val="211715"/>
            </a:solidFill>
            <a:ln w="4401" cap="flat">
              <a:noFill/>
              <a:prstDash val="solid"/>
              <a:miter/>
            </a:ln>
          </p:spPr>
          <p:txBody>
            <a:bodyPr rtlCol="0" anchor="ctr"/>
            <a:lstStyle/>
            <a:p>
              <a:endParaRPr lang="ja-JP" altLang="en-US"/>
            </a:p>
          </p:txBody>
        </p:sp>
        <p:sp>
          <p:nvSpPr>
            <p:cNvPr id="117" name="フリーフォーム: 図形 116">
              <a:extLst>
                <a:ext uri="{FF2B5EF4-FFF2-40B4-BE49-F238E27FC236}">
                  <a16:creationId xmlns:a16="http://schemas.microsoft.com/office/drawing/2014/main" id="{FCC8EA68-D1CE-6131-3638-5B20C426208B}"/>
                </a:ext>
              </a:extLst>
            </p:cNvPr>
            <p:cNvSpPr/>
            <p:nvPr/>
          </p:nvSpPr>
          <p:spPr>
            <a:xfrm>
              <a:off x="9142993" y="5334175"/>
              <a:ext cx="66126" cy="80016"/>
            </a:xfrm>
            <a:custGeom>
              <a:avLst/>
              <a:gdLst>
                <a:gd name="connsiteX0" fmla="*/ 59646 w 66126"/>
                <a:gd name="connsiteY0" fmla="*/ 4431 h 80016"/>
                <a:gd name="connsiteX1" fmla="*/ 46503 w 66126"/>
                <a:gd name="connsiteY1" fmla="*/ 458 h 80016"/>
                <a:gd name="connsiteX2" fmla="*/ 31885 w 66126"/>
                <a:gd name="connsiteY2" fmla="*/ 1495 h 80016"/>
                <a:gd name="connsiteX3" fmla="*/ 9563 w 66126"/>
                <a:gd name="connsiteY3" fmla="*/ 20652 h 80016"/>
                <a:gd name="connsiteX4" fmla="*/ 115 w 66126"/>
                <a:gd name="connsiteY4" fmla="*/ 48801 h 80016"/>
                <a:gd name="connsiteX5" fmla="*/ 10711 w 66126"/>
                <a:gd name="connsiteY5" fmla="*/ 75759 h 80016"/>
                <a:gd name="connsiteX6" fmla="*/ 41245 w 66126"/>
                <a:gd name="connsiteY6" fmla="*/ 75803 h 80016"/>
                <a:gd name="connsiteX7" fmla="*/ 44410 w 66126"/>
                <a:gd name="connsiteY7" fmla="*/ 63719 h 80016"/>
                <a:gd name="connsiteX8" fmla="*/ 32331 w 66126"/>
                <a:gd name="connsiteY8" fmla="*/ 60554 h 80016"/>
                <a:gd name="connsiteX9" fmla="*/ 29452 w 66126"/>
                <a:gd name="connsiteY9" fmla="*/ 61830 h 80016"/>
                <a:gd name="connsiteX10" fmla="*/ 27965 w 66126"/>
                <a:gd name="connsiteY10" fmla="*/ 62271 h 80016"/>
                <a:gd name="connsiteX11" fmla="*/ 25276 w 66126"/>
                <a:gd name="connsiteY11" fmla="*/ 62386 h 80016"/>
                <a:gd name="connsiteX12" fmla="*/ 23607 w 66126"/>
                <a:gd name="connsiteY12" fmla="*/ 62289 h 80016"/>
                <a:gd name="connsiteX13" fmla="*/ 23695 w 66126"/>
                <a:gd name="connsiteY13" fmla="*/ 62262 h 80016"/>
                <a:gd name="connsiteX14" fmla="*/ 21771 w 66126"/>
                <a:gd name="connsiteY14" fmla="*/ 61750 h 80016"/>
                <a:gd name="connsiteX15" fmla="*/ 21263 w 66126"/>
                <a:gd name="connsiteY15" fmla="*/ 61521 h 80016"/>
                <a:gd name="connsiteX16" fmla="*/ 19938 w 66126"/>
                <a:gd name="connsiteY16" fmla="*/ 60739 h 80016"/>
                <a:gd name="connsiteX17" fmla="*/ 20181 w 66126"/>
                <a:gd name="connsiteY17" fmla="*/ 60925 h 80016"/>
                <a:gd name="connsiteX18" fmla="*/ 19325 w 66126"/>
                <a:gd name="connsiteY18" fmla="*/ 60095 h 80016"/>
                <a:gd name="connsiteX19" fmla="*/ 19214 w 66126"/>
                <a:gd name="connsiteY19" fmla="*/ 59909 h 80016"/>
                <a:gd name="connsiteX20" fmla="*/ 18680 w 66126"/>
                <a:gd name="connsiteY20" fmla="*/ 58704 h 80016"/>
                <a:gd name="connsiteX21" fmla="*/ 17903 w 66126"/>
                <a:gd name="connsiteY21" fmla="*/ 55216 h 80016"/>
                <a:gd name="connsiteX22" fmla="*/ 17731 w 66126"/>
                <a:gd name="connsiteY22" fmla="*/ 49839 h 80016"/>
                <a:gd name="connsiteX23" fmla="*/ 20918 w 66126"/>
                <a:gd name="connsiteY23" fmla="*/ 37852 h 80016"/>
                <a:gd name="connsiteX24" fmla="*/ 26751 w 66126"/>
                <a:gd name="connsiteY24" fmla="*/ 26510 h 80016"/>
                <a:gd name="connsiteX25" fmla="*/ 29868 w 66126"/>
                <a:gd name="connsiteY25" fmla="*/ 22899 h 80016"/>
                <a:gd name="connsiteX26" fmla="*/ 31682 w 66126"/>
                <a:gd name="connsiteY26" fmla="*/ 21279 h 80016"/>
                <a:gd name="connsiteX27" fmla="*/ 34053 w 66126"/>
                <a:gd name="connsiteY27" fmla="*/ 19760 h 80016"/>
                <a:gd name="connsiteX28" fmla="*/ 42803 w 66126"/>
                <a:gd name="connsiteY28" fmla="*/ 17650 h 80016"/>
                <a:gd name="connsiteX29" fmla="*/ 44679 w 66126"/>
                <a:gd name="connsiteY29" fmla="*/ 18131 h 80016"/>
                <a:gd name="connsiteX30" fmla="*/ 48092 w 66126"/>
                <a:gd name="connsiteY30" fmla="*/ 19323 h 80016"/>
                <a:gd name="connsiteX31" fmla="*/ 54966 w 66126"/>
                <a:gd name="connsiteY31" fmla="*/ 21468 h 80016"/>
                <a:gd name="connsiteX32" fmla="*/ 65827 w 66126"/>
                <a:gd name="connsiteY32" fmla="*/ 15288 h 80016"/>
                <a:gd name="connsiteX33" fmla="*/ 59646 w 66126"/>
                <a:gd name="connsiteY33" fmla="*/ 4427 h 8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6126" h="80016">
                  <a:moveTo>
                    <a:pt x="59646" y="4431"/>
                  </a:moveTo>
                  <a:cubicBezTo>
                    <a:pt x="55116" y="3570"/>
                    <a:pt x="51064" y="1182"/>
                    <a:pt x="46503" y="458"/>
                  </a:cubicBezTo>
                  <a:cubicBezTo>
                    <a:pt x="41620" y="-403"/>
                    <a:pt x="36600" y="-46"/>
                    <a:pt x="31885" y="1495"/>
                  </a:cubicBezTo>
                  <a:cubicBezTo>
                    <a:pt x="22367" y="4957"/>
                    <a:pt x="14433" y="11769"/>
                    <a:pt x="9563" y="20652"/>
                  </a:cubicBezTo>
                  <a:cubicBezTo>
                    <a:pt x="4380" y="29225"/>
                    <a:pt x="1153" y="38837"/>
                    <a:pt x="115" y="48801"/>
                  </a:cubicBezTo>
                  <a:cubicBezTo>
                    <a:pt x="-609" y="58956"/>
                    <a:pt x="1974" y="69733"/>
                    <a:pt x="10711" y="75759"/>
                  </a:cubicBezTo>
                  <a:cubicBezTo>
                    <a:pt x="20097" y="81419"/>
                    <a:pt x="31841" y="81437"/>
                    <a:pt x="41245" y="75803"/>
                  </a:cubicBezTo>
                  <a:cubicBezTo>
                    <a:pt x="45456" y="73340"/>
                    <a:pt x="46874" y="67931"/>
                    <a:pt x="44410" y="63719"/>
                  </a:cubicBezTo>
                  <a:cubicBezTo>
                    <a:pt x="41951" y="59512"/>
                    <a:pt x="36543" y="58090"/>
                    <a:pt x="32331" y="60554"/>
                  </a:cubicBezTo>
                  <a:cubicBezTo>
                    <a:pt x="31430" y="61101"/>
                    <a:pt x="30463" y="61530"/>
                    <a:pt x="29452" y="61830"/>
                  </a:cubicBezTo>
                  <a:cubicBezTo>
                    <a:pt x="29192" y="61909"/>
                    <a:pt x="26570" y="62470"/>
                    <a:pt x="27965" y="62271"/>
                  </a:cubicBezTo>
                  <a:cubicBezTo>
                    <a:pt x="27073" y="62382"/>
                    <a:pt x="26172" y="62421"/>
                    <a:pt x="25276" y="62386"/>
                  </a:cubicBezTo>
                  <a:cubicBezTo>
                    <a:pt x="24720" y="62386"/>
                    <a:pt x="24163" y="62342"/>
                    <a:pt x="23607" y="62289"/>
                  </a:cubicBezTo>
                  <a:cubicBezTo>
                    <a:pt x="24654" y="62448"/>
                    <a:pt x="24680" y="62439"/>
                    <a:pt x="23695" y="62262"/>
                  </a:cubicBezTo>
                  <a:cubicBezTo>
                    <a:pt x="23060" y="62086"/>
                    <a:pt x="22411" y="61905"/>
                    <a:pt x="21771" y="61750"/>
                  </a:cubicBezTo>
                  <a:cubicBezTo>
                    <a:pt x="20225" y="61379"/>
                    <a:pt x="22954" y="62602"/>
                    <a:pt x="21263" y="61521"/>
                  </a:cubicBezTo>
                  <a:cubicBezTo>
                    <a:pt x="20808" y="61282"/>
                    <a:pt x="20367" y="61022"/>
                    <a:pt x="19938" y="60739"/>
                  </a:cubicBezTo>
                  <a:cubicBezTo>
                    <a:pt x="20570" y="61278"/>
                    <a:pt x="20654" y="61340"/>
                    <a:pt x="20181" y="60925"/>
                  </a:cubicBezTo>
                  <a:cubicBezTo>
                    <a:pt x="19881" y="60664"/>
                    <a:pt x="19594" y="60386"/>
                    <a:pt x="19325" y="60095"/>
                  </a:cubicBezTo>
                  <a:cubicBezTo>
                    <a:pt x="19832" y="60845"/>
                    <a:pt x="19793" y="60783"/>
                    <a:pt x="19214" y="59909"/>
                  </a:cubicBezTo>
                  <a:cubicBezTo>
                    <a:pt x="18296" y="58708"/>
                    <a:pt x="19069" y="60302"/>
                    <a:pt x="18680" y="58704"/>
                  </a:cubicBezTo>
                  <a:cubicBezTo>
                    <a:pt x="18402" y="57547"/>
                    <a:pt x="18089" y="56399"/>
                    <a:pt x="17903" y="55216"/>
                  </a:cubicBezTo>
                  <a:cubicBezTo>
                    <a:pt x="17727" y="53428"/>
                    <a:pt x="17669" y="51631"/>
                    <a:pt x="17731" y="49839"/>
                  </a:cubicBezTo>
                  <a:cubicBezTo>
                    <a:pt x="18221" y="45711"/>
                    <a:pt x="19294" y="41676"/>
                    <a:pt x="20918" y="37852"/>
                  </a:cubicBezTo>
                  <a:cubicBezTo>
                    <a:pt x="22437" y="33866"/>
                    <a:pt x="24393" y="30064"/>
                    <a:pt x="26751" y="26510"/>
                  </a:cubicBezTo>
                  <a:cubicBezTo>
                    <a:pt x="27660" y="25204"/>
                    <a:pt x="28706" y="23989"/>
                    <a:pt x="29868" y="22899"/>
                  </a:cubicBezTo>
                  <a:cubicBezTo>
                    <a:pt x="30150" y="22625"/>
                    <a:pt x="32428" y="20736"/>
                    <a:pt x="31682" y="21279"/>
                  </a:cubicBezTo>
                  <a:cubicBezTo>
                    <a:pt x="32446" y="20731"/>
                    <a:pt x="33236" y="20223"/>
                    <a:pt x="34053" y="19760"/>
                  </a:cubicBezTo>
                  <a:cubicBezTo>
                    <a:pt x="36618" y="18020"/>
                    <a:pt x="39726" y="17270"/>
                    <a:pt x="42803" y="17650"/>
                  </a:cubicBezTo>
                  <a:cubicBezTo>
                    <a:pt x="41417" y="17557"/>
                    <a:pt x="44265" y="18007"/>
                    <a:pt x="44679" y="18131"/>
                  </a:cubicBezTo>
                  <a:cubicBezTo>
                    <a:pt x="45836" y="18471"/>
                    <a:pt x="46962" y="18895"/>
                    <a:pt x="48092" y="19323"/>
                  </a:cubicBezTo>
                  <a:cubicBezTo>
                    <a:pt x="50317" y="20237"/>
                    <a:pt x="52618" y="20956"/>
                    <a:pt x="54966" y="21468"/>
                  </a:cubicBezTo>
                  <a:cubicBezTo>
                    <a:pt x="59655" y="22634"/>
                    <a:pt x="64436" y="19914"/>
                    <a:pt x="65827" y="15288"/>
                  </a:cubicBezTo>
                  <a:cubicBezTo>
                    <a:pt x="67072" y="10586"/>
                    <a:pt x="64326" y="5756"/>
                    <a:pt x="59646" y="4427"/>
                  </a:cubicBezTo>
                  <a:close/>
                </a:path>
              </a:pathLst>
            </a:custGeom>
            <a:solidFill>
              <a:srgbClr val="211715"/>
            </a:solidFill>
            <a:ln w="4401" cap="flat">
              <a:noFill/>
              <a:prstDash val="solid"/>
              <a:miter/>
            </a:ln>
          </p:spPr>
          <p:txBody>
            <a:bodyPr rtlCol="0" anchor="ctr"/>
            <a:lstStyle/>
            <a:p>
              <a:endParaRPr lang="ja-JP" altLang="en-US"/>
            </a:p>
          </p:txBody>
        </p:sp>
        <p:sp>
          <p:nvSpPr>
            <p:cNvPr id="118" name="フリーフォーム: 図形 117">
              <a:extLst>
                <a:ext uri="{FF2B5EF4-FFF2-40B4-BE49-F238E27FC236}">
                  <a16:creationId xmlns:a16="http://schemas.microsoft.com/office/drawing/2014/main" id="{B0AC5A51-F00F-1AC9-3A8E-75E424157277}"/>
                </a:ext>
              </a:extLst>
            </p:cNvPr>
            <p:cNvSpPr/>
            <p:nvPr/>
          </p:nvSpPr>
          <p:spPr>
            <a:xfrm>
              <a:off x="8608235" y="5317203"/>
              <a:ext cx="217737" cy="179857"/>
            </a:xfrm>
            <a:custGeom>
              <a:avLst/>
              <a:gdLst>
                <a:gd name="connsiteX0" fmla="*/ 206598 w 217737"/>
                <a:gd name="connsiteY0" fmla="*/ 309 h 179857"/>
                <a:gd name="connsiteX1" fmla="*/ 94287 w 217737"/>
                <a:gd name="connsiteY1" fmla="*/ 58939 h 179857"/>
                <a:gd name="connsiteX2" fmla="*/ 31405 w 217737"/>
                <a:gd name="connsiteY2" fmla="*/ 129168 h 179857"/>
                <a:gd name="connsiteX3" fmla="*/ 2492 w 217737"/>
                <a:gd name="connsiteY3" fmla="*/ 164664 h 179857"/>
                <a:gd name="connsiteX4" fmla="*/ 14978 w 217737"/>
                <a:gd name="connsiteY4" fmla="*/ 177149 h 179857"/>
                <a:gd name="connsiteX5" fmla="*/ 70014 w 217737"/>
                <a:gd name="connsiteY5" fmla="*/ 108607 h 179857"/>
                <a:gd name="connsiteX6" fmla="*/ 99020 w 217737"/>
                <a:gd name="connsiteY6" fmla="*/ 77508 h 179857"/>
                <a:gd name="connsiteX7" fmla="*/ 146811 w 217737"/>
                <a:gd name="connsiteY7" fmla="*/ 46926 h 179857"/>
                <a:gd name="connsiteX8" fmla="*/ 211295 w 217737"/>
                <a:gd name="connsiteY8" fmla="*/ 17346 h 179857"/>
                <a:gd name="connsiteX9" fmla="*/ 217476 w 217737"/>
                <a:gd name="connsiteY9" fmla="*/ 6485 h 179857"/>
                <a:gd name="connsiteX10" fmla="*/ 206611 w 217737"/>
                <a:gd name="connsiteY10" fmla="*/ 304 h 17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737" h="179857">
                  <a:moveTo>
                    <a:pt x="206598" y="309"/>
                  </a:moveTo>
                  <a:cubicBezTo>
                    <a:pt x="167482" y="15721"/>
                    <a:pt x="128114" y="33646"/>
                    <a:pt x="94287" y="58939"/>
                  </a:cubicBezTo>
                  <a:cubicBezTo>
                    <a:pt x="69157" y="77729"/>
                    <a:pt x="50442" y="104590"/>
                    <a:pt x="31405" y="129168"/>
                  </a:cubicBezTo>
                  <a:cubicBezTo>
                    <a:pt x="22377" y="141485"/>
                    <a:pt x="12726" y="153331"/>
                    <a:pt x="2492" y="164664"/>
                  </a:cubicBezTo>
                  <a:cubicBezTo>
                    <a:pt x="-5349" y="172889"/>
                    <a:pt x="7119" y="185414"/>
                    <a:pt x="14978" y="177149"/>
                  </a:cubicBezTo>
                  <a:cubicBezTo>
                    <a:pt x="35136" y="156002"/>
                    <a:pt x="51449" y="131123"/>
                    <a:pt x="70014" y="108607"/>
                  </a:cubicBezTo>
                  <a:cubicBezTo>
                    <a:pt x="78755" y="97415"/>
                    <a:pt x="88464" y="87009"/>
                    <a:pt x="99020" y="77508"/>
                  </a:cubicBezTo>
                  <a:cubicBezTo>
                    <a:pt x="113836" y="65668"/>
                    <a:pt x="129853" y="55416"/>
                    <a:pt x="146811" y="46926"/>
                  </a:cubicBezTo>
                  <a:cubicBezTo>
                    <a:pt x="167707" y="35814"/>
                    <a:pt x="189238" y="25938"/>
                    <a:pt x="211295" y="17346"/>
                  </a:cubicBezTo>
                  <a:cubicBezTo>
                    <a:pt x="215909" y="15938"/>
                    <a:pt x="218620" y="11170"/>
                    <a:pt x="217476" y="6485"/>
                  </a:cubicBezTo>
                  <a:cubicBezTo>
                    <a:pt x="216156" y="1801"/>
                    <a:pt x="211313" y="-954"/>
                    <a:pt x="206611" y="304"/>
                  </a:cubicBezTo>
                  <a:close/>
                </a:path>
              </a:pathLst>
            </a:custGeom>
            <a:solidFill>
              <a:srgbClr val="211715"/>
            </a:solidFill>
            <a:ln w="4401" cap="flat">
              <a:noFill/>
              <a:prstDash val="solid"/>
              <a:miter/>
            </a:ln>
          </p:spPr>
          <p:txBody>
            <a:bodyPr rtlCol="0" anchor="ctr"/>
            <a:lstStyle/>
            <a:p>
              <a:endParaRPr lang="ja-JP" altLang="en-US"/>
            </a:p>
          </p:txBody>
        </p:sp>
        <p:sp>
          <p:nvSpPr>
            <p:cNvPr id="119" name="フリーフォーム: 図形 118">
              <a:extLst>
                <a:ext uri="{FF2B5EF4-FFF2-40B4-BE49-F238E27FC236}">
                  <a16:creationId xmlns:a16="http://schemas.microsoft.com/office/drawing/2014/main" id="{73F50679-5E6D-84D6-EEE9-EF9F1D6B6768}"/>
                </a:ext>
              </a:extLst>
            </p:cNvPr>
            <p:cNvSpPr/>
            <p:nvPr/>
          </p:nvSpPr>
          <p:spPr>
            <a:xfrm>
              <a:off x="8547603" y="5284294"/>
              <a:ext cx="161063" cy="64938"/>
            </a:xfrm>
            <a:custGeom>
              <a:avLst/>
              <a:gdLst>
                <a:gd name="connsiteX0" fmla="*/ 6490 w 161063"/>
                <a:gd name="connsiteY0" fmla="*/ 17298 h 64938"/>
                <a:gd name="connsiteX1" fmla="*/ 147732 w 161063"/>
                <a:gd name="connsiteY1" fmla="*/ 63836 h 64938"/>
                <a:gd name="connsiteX2" fmla="*/ 156645 w 161063"/>
                <a:gd name="connsiteY2" fmla="*/ 48587 h 64938"/>
                <a:gd name="connsiteX3" fmla="*/ 11165 w 161063"/>
                <a:gd name="connsiteY3" fmla="*/ 256 h 64938"/>
                <a:gd name="connsiteX4" fmla="*/ 304 w 161063"/>
                <a:gd name="connsiteY4" fmla="*/ 6437 h 64938"/>
                <a:gd name="connsiteX5" fmla="*/ 6485 w 161063"/>
                <a:gd name="connsiteY5" fmla="*/ 17298 h 6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63" h="64938">
                  <a:moveTo>
                    <a:pt x="6490" y="17298"/>
                  </a:moveTo>
                  <a:cubicBezTo>
                    <a:pt x="55870" y="24671"/>
                    <a:pt x="103635" y="40410"/>
                    <a:pt x="147732" y="63836"/>
                  </a:cubicBezTo>
                  <a:cubicBezTo>
                    <a:pt x="157775" y="69134"/>
                    <a:pt x="166716" y="53902"/>
                    <a:pt x="156645" y="48587"/>
                  </a:cubicBezTo>
                  <a:cubicBezTo>
                    <a:pt x="111247" y="24331"/>
                    <a:pt x="62051" y="7987"/>
                    <a:pt x="11165" y="256"/>
                  </a:cubicBezTo>
                  <a:cubicBezTo>
                    <a:pt x="6481" y="-874"/>
                    <a:pt x="1726" y="1832"/>
                    <a:pt x="304" y="6437"/>
                  </a:cubicBezTo>
                  <a:cubicBezTo>
                    <a:pt x="-954" y="11139"/>
                    <a:pt x="1801" y="15978"/>
                    <a:pt x="6485" y="17298"/>
                  </a:cubicBezTo>
                  <a:close/>
                </a:path>
              </a:pathLst>
            </a:custGeom>
            <a:solidFill>
              <a:srgbClr val="211715"/>
            </a:solidFill>
            <a:ln w="4401" cap="flat">
              <a:noFill/>
              <a:prstDash val="solid"/>
              <a:miter/>
            </a:ln>
          </p:spPr>
          <p:txBody>
            <a:bodyPr rtlCol="0" anchor="ctr"/>
            <a:lstStyle/>
            <a:p>
              <a:endParaRPr lang="ja-JP" altLang="en-US"/>
            </a:p>
          </p:txBody>
        </p:sp>
        <p:sp>
          <p:nvSpPr>
            <p:cNvPr id="120" name="フリーフォーム: 図形 119">
              <a:extLst>
                <a:ext uri="{FF2B5EF4-FFF2-40B4-BE49-F238E27FC236}">
                  <a16:creationId xmlns:a16="http://schemas.microsoft.com/office/drawing/2014/main" id="{4AE1046B-5355-19EE-03DF-DF887F1DC879}"/>
                </a:ext>
              </a:extLst>
            </p:cNvPr>
            <p:cNvSpPr/>
            <p:nvPr/>
          </p:nvSpPr>
          <p:spPr>
            <a:xfrm>
              <a:off x="8625165" y="5611338"/>
              <a:ext cx="122202" cy="99959"/>
            </a:xfrm>
            <a:custGeom>
              <a:avLst/>
              <a:gdLst>
                <a:gd name="connsiteX0" fmla="*/ 109021 w 122202"/>
                <a:gd name="connsiteY0" fmla="*/ 1185 h 99959"/>
                <a:gd name="connsiteX1" fmla="*/ 2560 w 122202"/>
                <a:gd name="connsiteY1" fmla="*/ 84967 h 99959"/>
                <a:gd name="connsiteX2" fmla="*/ 2560 w 122202"/>
                <a:gd name="connsiteY2" fmla="*/ 97457 h 99959"/>
                <a:gd name="connsiteX3" fmla="*/ 15049 w 122202"/>
                <a:gd name="connsiteY3" fmla="*/ 97457 h 99959"/>
                <a:gd name="connsiteX4" fmla="*/ 117917 w 122202"/>
                <a:gd name="connsiteY4" fmla="*/ 16434 h 99959"/>
                <a:gd name="connsiteX5" fmla="*/ 121087 w 122202"/>
                <a:gd name="connsiteY5" fmla="*/ 4354 h 99959"/>
                <a:gd name="connsiteX6" fmla="*/ 109003 w 122202"/>
                <a:gd name="connsiteY6" fmla="*/ 1185 h 9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202" h="99959">
                  <a:moveTo>
                    <a:pt x="109021" y="1185"/>
                  </a:moveTo>
                  <a:cubicBezTo>
                    <a:pt x="72629" y="27966"/>
                    <a:pt x="37499" y="56345"/>
                    <a:pt x="2560" y="84967"/>
                  </a:cubicBezTo>
                  <a:cubicBezTo>
                    <a:pt x="-853" y="88428"/>
                    <a:pt x="-853" y="93995"/>
                    <a:pt x="2560" y="97457"/>
                  </a:cubicBezTo>
                  <a:cubicBezTo>
                    <a:pt x="6052" y="100794"/>
                    <a:pt x="11557" y="100794"/>
                    <a:pt x="15049" y="97457"/>
                  </a:cubicBezTo>
                  <a:cubicBezTo>
                    <a:pt x="48837" y="69784"/>
                    <a:pt x="82752" y="42323"/>
                    <a:pt x="117917" y="16434"/>
                  </a:cubicBezTo>
                  <a:cubicBezTo>
                    <a:pt x="122009" y="13882"/>
                    <a:pt x="123400" y="8584"/>
                    <a:pt x="121087" y="4354"/>
                  </a:cubicBezTo>
                  <a:cubicBezTo>
                    <a:pt x="118601" y="174"/>
                    <a:pt x="113219" y="-1239"/>
                    <a:pt x="109003" y="1185"/>
                  </a:cubicBezTo>
                  <a:close/>
                </a:path>
              </a:pathLst>
            </a:custGeom>
            <a:solidFill>
              <a:srgbClr val="211715"/>
            </a:solidFill>
            <a:ln w="4401" cap="flat">
              <a:noFill/>
              <a:prstDash val="solid"/>
              <a:miter/>
            </a:ln>
          </p:spPr>
          <p:txBody>
            <a:bodyPr rtlCol="0" anchor="ctr"/>
            <a:lstStyle/>
            <a:p>
              <a:endParaRPr lang="ja-JP" altLang="en-US"/>
            </a:p>
          </p:txBody>
        </p:sp>
        <p:sp>
          <p:nvSpPr>
            <p:cNvPr id="121" name="フリーフォーム: 図形 120">
              <a:extLst>
                <a:ext uri="{FF2B5EF4-FFF2-40B4-BE49-F238E27FC236}">
                  <a16:creationId xmlns:a16="http://schemas.microsoft.com/office/drawing/2014/main" id="{5B908768-CE7F-7B15-713C-650DE0B0F2E0}"/>
                </a:ext>
              </a:extLst>
            </p:cNvPr>
            <p:cNvSpPr/>
            <p:nvPr/>
          </p:nvSpPr>
          <p:spPr>
            <a:xfrm>
              <a:off x="8113042" y="5285821"/>
              <a:ext cx="163188" cy="71937"/>
            </a:xfrm>
            <a:custGeom>
              <a:avLst/>
              <a:gdLst>
                <a:gd name="connsiteX0" fmla="*/ 12853 w 163188"/>
                <a:gd name="connsiteY0" fmla="*/ 70396 h 71937"/>
                <a:gd name="connsiteX1" fmla="*/ 83293 w 163188"/>
                <a:gd name="connsiteY1" fmla="*/ 37178 h 71937"/>
                <a:gd name="connsiteX2" fmla="*/ 156700 w 163188"/>
                <a:gd name="connsiteY2" fmla="*/ 17311 h 71937"/>
                <a:gd name="connsiteX3" fmla="*/ 162881 w 163188"/>
                <a:gd name="connsiteY3" fmla="*/ 6450 h 71937"/>
                <a:gd name="connsiteX4" fmla="*/ 152020 w 163188"/>
                <a:gd name="connsiteY4" fmla="*/ 269 h 71937"/>
                <a:gd name="connsiteX5" fmla="*/ 77077 w 163188"/>
                <a:gd name="connsiteY5" fmla="*/ 20693 h 71937"/>
                <a:gd name="connsiteX6" fmla="*/ 3953 w 163188"/>
                <a:gd name="connsiteY6" fmla="*/ 55129 h 71937"/>
                <a:gd name="connsiteX7" fmla="*/ 12866 w 163188"/>
                <a:gd name="connsiteY7" fmla="*/ 70379 h 7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188" h="71937">
                  <a:moveTo>
                    <a:pt x="12853" y="70396"/>
                  </a:moveTo>
                  <a:cubicBezTo>
                    <a:pt x="34199" y="55699"/>
                    <a:pt x="59011" y="45831"/>
                    <a:pt x="83293" y="37178"/>
                  </a:cubicBezTo>
                  <a:cubicBezTo>
                    <a:pt x="107054" y="28176"/>
                    <a:pt x="131641" y="21523"/>
                    <a:pt x="156700" y="17311"/>
                  </a:cubicBezTo>
                  <a:cubicBezTo>
                    <a:pt x="161388" y="15995"/>
                    <a:pt x="164148" y="11152"/>
                    <a:pt x="162881" y="6450"/>
                  </a:cubicBezTo>
                  <a:cubicBezTo>
                    <a:pt x="161490" y="1823"/>
                    <a:pt x="156708" y="-896"/>
                    <a:pt x="152020" y="269"/>
                  </a:cubicBezTo>
                  <a:cubicBezTo>
                    <a:pt x="126427" y="4583"/>
                    <a:pt x="101319" y="11421"/>
                    <a:pt x="77077" y="20693"/>
                  </a:cubicBezTo>
                  <a:cubicBezTo>
                    <a:pt x="51951" y="29730"/>
                    <a:pt x="26067" y="39920"/>
                    <a:pt x="3953" y="55129"/>
                  </a:cubicBezTo>
                  <a:cubicBezTo>
                    <a:pt x="-5350" y="61531"/>
                    <a:pt x="3471" y="76842"/>
                    <a:pt x="12866" y="70379"/>
                  </a:cubicBezTo>
                  <a:close/>
                </a:path>
              </a:pathLst>
            </a:custGeom>
            <a:solidFill>
              <a:srgbClr val="211715"/>
            </a:solidFill>
            <a:ln w="4401" cap="flat">
              <a:noFill/>
              <a:prstDash val="solid"/>
              <a:miter/>
            </a:ln>
          </p:spPr>
          <p:txBody>
            <a:bodyPr rtlCol="0" anchor="ctr"/>
            <a:lstStyle/>
            <a:p>
              <a:endParaRPr lang="ja-JP" altLang="en-US"/>
            </a:p>
          </p:txBody>
        </p:sp>
        <p:sp>
          <p:nvSpPr>
            <p:cNvPr id="122" name="フリーフォーム: 図形 121">
              <a:extLst>
                <a:ext uri="{FF2B5EF4-FFF2-40B4-BE49-F238E27FC236}">
                  <a16:creationId xmlns:a16="http://schemas.microsoft.com/office/drawing/2014/main" id="{837C9579-13B8-346C-6AD5-774D2D637E99}"/>
                </a:ext>
              </a:extLst>
            </p:cNvPr>
            <p:cNvSpPr/>
            <p:nvPr/>
          </p:nvSpPr>
          <p:spPr>
            <a:xfrm>
              <a:off x="8002637" y="5325342"/>
              <a:ext cx="205579" cy="171589"/>
            </a:xfrm>
            <a:custGeom>
              <a:avLst/>
              <a:gdLst>
                <a:gd name="connsiteX0" fmla="*/ 4338 w 205579"/>
                <a:gd name="connsiteY0" fmla="*/ 16359 h 171589"/>
                <a:gd name="connsiteX1" fmla="*/ 109245 w 205579"/>
                <a:gd name="connsiteY1" fmla="*/ 76009 h 171589"/>
                <a:gd name="connsiteX2" fmla="*/ 190554 w 205579"/>
                <a:gd name="connsiteY2" fmla="*/ 168931 h 171589"/>
                <a:gd name="connsiteX3" fmla="*/ 203040 w 205579"/>
                <a:gd name="connsiteY3" fmla="*/ 156445 h 171589"/>
                <a:gd name="connsiteX4" fmla="*/ 139999 w 205579"/>
                <a:gd name="connsiteY4" fmla="*/ 82870 h 171589"/>
                <a:gd name="connsiteX5" fmla="*/ 103952 w 205579"/>
                <a:gd name="connsiteY5" fmla="*/ 48875 h 171589"/>
                <a:gd name="connsiteX6" fmla="*/ 62986 w 205579"/>
                <a:gd name="connsiteY6" fmla="*/ 23931 h 171589"/>
                <a:gd name="connsiteX7" fmla="*/ 13265 w 205579"/>
                <a:gd name="connsiteY7" fmla="*/ 1106 h 171589"/>
                <a:gd name="connsiteX8" fmla="*/ 1186 w 205579"/>
                <a:gd name="connsiteY8" fmla="*/ 4271 h 171589"/>
                <a:gd name="connsiteX9" fmla="*/ 4351 w 205579"/>
                <a:gd name="connsiteY9" fmla="*/ 16355 h 17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579" h="171589">
                  <a:moveTo>
                    <a:pt x="4338" y="16359"/>
                  </a:moveTo>
                  <a:cubicBezTo>
                    <a:pt x="40889" y="32116"/>
                    <a:pt x="79921" y="48275"/>
                    <a:pt x="109245" y="76009"/>
                  </a:cubicBezTo>
                  <a:cubicBezTo>
                    <a:pt x="139191" y="104331"/>
                    <a:pt x="161880" y="139439"/>
                    <a:pt x="190554" y="168931"/>
                  </a:cubicBezTo>
                  <a:cubicBezTo>
                    <a:pt x="198501" y="177094"/>
                    <a:pt x="210973" y="164600"/>
                    <a:pt x="203040" y="156445"/>
                  </a:cubicBezTo>
                  <a:cubicBezTo>
                    <a:pt x="180564" y="133329"/>
                    <a:pt x="161204" y="107148"/>
                    <a:pt x="139999" y="82870"/>
                  </a:cubicBezTo>
                  <a:cubicBezTo>
                    <a:pt x="129253" y="70261"/>
                    <a:pt x="117165" y="58866"/>
                    <a:pt x="103952" y="48875"/>
                  </a:cubicBezTo>
                  <a:cubicBezTo>
                    <a:pt x="90998" y="39463"/>
                    <a:pt x="77294" y="31118"/>
                    <a:pt x="62986" y="23931"/>
                  </a:cubicBezTo>
                  <a:cubicBezTo>
                    <a:pt x="46752" y="15604"/>
                    <a:pt x="30015" y="8329"/>
                    <a:pt x="13265" y="1106"/>
                  </a:cubicBezTo>
                  <a:cubicBezTo>
                    <a:pt x="9035" y="-1190"/>
                    <a:pt x="3746" y="196"/>
                    <a:pt x="1186" y="4271"/>
                  </a:cubicBezTo>
                  <a:cubicBezTo>
                    <a:pt x="-1238" y="8488"/>
                    <a:pt x="170" y="13869"/>
                    <a:pt x="4351" y="16355"/>
                  </a:cubicBezTo>
                  <a:close/>
                </a:path>
              </a:pathLst>
            </a:custGeom>
            <a:solidFill>
              <a:srgbClr val="211715"/>
            </a:solidFill>
            <a:ln w="4401" cap="flat">
              <a:noFill/>
              <a:prstDash val="solid"/>
              <a:miter/>
            </a:ln>
          </p:spPr>
          <p:txBody>
            <a:bodyPr rtlCol="0" anchor="ctr"/>
            <a:lstStyle/>
            <a:p>
              <a:endParaRPr lang="ja-JP" altLang="en-US"/>
            </a:p>
          </p:txBody>
        </p:sp>
        <p:sp>
          <p:nvSpPr>
            <p:cNvPr id="123" name="フリーフォーム: 図形 122">
              <a:extLst>
                <a:ext uri="{FF2B5EF4-FFF2-40B4-BE49-F238E27FC236}">
                  <a16:creationId xmlns:a16="http://schemas.microsoft.com/office/drawing/2014/main" id="{EDEE68B4-3ED4-A2F6-CCC6-4DC66E3FACCC}"/>
                </a:ext>
              </a:extLst>
            </p:cNvPr>
            <p:cNvSpPr/>
            <p:nvPr/>
          </p:nvSpPr>
          <p:spPr>
            <a:xfrm>
              <a:off x="8708303" y="5106267"/>
              <a:ext cx="63751" cy="106963"/>
            </a:xfrm>
            <a:custGeom>
              <a:avLst/>
              <a:gdLst>
                <a:gd name="connsiteX0" fmla="*/ 51644 w 63751"/>
                <a:gd name="connsiteY0" fmla="*/ 6061 h 106963"/>
                <a:gd name="connsiteX1" fmla="*/ 15720 w 63751"/>
                <a:gd name="connsiteY1" fmla="*/ 4392 h 106963"/>
                <a:gd name="connsiteX2" fmla="*/ 819 w 63751"/>
                <a:gd name="connsiteY2" fmla="*/ 27456 h 106963"/>
                <a:gd name="connsiteX3" fmla="*/ 18422 w 63751"/>
                <a:gd name="connsiteY3" fmla="*/ 89883 h 106963"/>
                <a:gd name="connsiteX4" fmla="*/ 57273 w 63751"/>
                <a:gd name="connsiteY4" fmla="*/ 106302 h 106963"/>
                <a:gd name="connsiteX5" fmla="*/ 63454 w 63751"/>
                <a:gd name="connsiteY5" fmla="*/ 95442 h 106963"/>
                <a:gd name="connsiteX6" fmla="*/ 52588 w 63751"/>
                <a:gd name="connsiteY6" fmla="*/ 89261 h 106963"/>
                <a:gd name="connsiteX7" fmla="*/ 28527 w 63751"/>
                <a:gd name="connsiteY7" fmla="*/ 73967 h 106963"/>
                <a:gd name="connsiteX8" fmla="*/ 18086 w 63751"/>
                <a:gd name="connsiteY8" fmla="*/ 47919 h 106963"/>
                <a:gd name="connsiteX9" fmla="*/ 21137 w 63751"/>
                <a:gd name="connsiteY9" fmla="*/ 22635 h 106963"/>
                <a:gd name="connsiteX10" fmla="*/ 21644 w 63751"/>
                <a:gd name="connsiteY10" fmla="*/ 22021 h 106963"/>
                <a:gd name="connsiteX11" fmla="*/ 23432 w 63751"/>
                <a:gd name="connsiteY11" fmla="*/ 20326 h 106963"/>
                <a:gd name="connsiteX12" fmla="*/ 28567 w 63751"/>
                <a:gd name="connsiteY12" fmla="*/ 18167 h 106963"/>
                <a:gd name="connsiteX13" fmla="*/ 42726 w 63751"/>
                <a:gd name="connsiteY13" fmla="*/ 21306 h 106963"/>
                <a:gd name="connsiteX14" fmla="*/ 54805 w 63751"/>
                <a:gd name="connsiteY14" fmla="*/ 18140 h 106963"/>
                <a:gd name="connsiteX15" fmla="*/ 51639 w 63751"/>
                <a:gd name="connsiteY15" fmla="*/ 6057 h 10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751" h="106963">
                  <a:moveTo>
                    <a:pt x="51644" y="6061"/>
                  </a:moveTo>
                  <a:cubicBezTo>
                    <a:pt x="40991" y="-1369"/>
                    <a:pt x="27017" y="-2018"/>
                    <a:pt x="15720" y="4392"/>
                  </a:cubicBezTo>
                  <a:cubicBezTo>
                    <a:pt x="7517" y="9430"/>
                    <a:pt x="2038" y="17911"/>
                    <a:pt x="819" y="27456"/>
                  </a:cubicBezTo>
                  <a:cubicBezTo>
                    <a:pt x="-2408" y="49818"/>
                    <a:pt x="3989" y="72501"/>
                    <a:pt x="18422" y="89883"/>
                  </a:cubicBezTo>
                  <a:cubicBezTo>
                    <a:pt x="28006" y="101750"/>
                    <a:pt x="41821" y="109309"/>
                    <a:pt x="57273" y="106302"/>
                  </a:cubicBezTo>
                  <a:cubicBezTo>
                    <a:pt x="61948" y="104969"/>
                    <a:pt x="64694" y="100139"/>
                    <a:pt x="63454" y="95442"/>
                  </a:cubicBezTo>
                  <a:cubicBezTo>
                    <a:pt x="62081" y="90797"/>
                    <a:pt x="57282" y="88069"/>
                    <a:pt x="52588" y="89261"/>
                  </a:cubicBezTo>
                  <a:cubicBezTo>
                    <a:pt x="42364" y="91256"/>
                    <a:pt x="33520" y="81676"/>
                    <a:pt x="28527" y="73967"/>
                  </a:cubicBezTo>
                  <a:cubicBezTo>
                    <a:pt x="23185" y="66153"/>
                    <a:pt x="19618" y="57261"/>
                    <a:pt x="18086" y="47919"/>
                  </a:cubicBezTo>
                  <a:cubicBezTo>
                    <a:pt x="16823" y="39725"/>
                    <a:pt x="16647" y="29760"/>
                    <a:pt x="21137" y="22635"/>
                  </a:cubicBezTo>
                  <a:cubicBezTo>
                    <a:pt x="22095" y="21112"/>
                    <a:pt x="20360" y="23328"/>
                    <a:pt x="21644" y="22021"/>
                  </a:cubicBezTo>
                  <a:cubicBezTo>
                    <a:pt x="22086" y="21580"/>
                    <a:pt x="23410" y="20335"/>
                    <a:pt x="23432" y="20326"/>
                  </a:cubicBezTo>
                  <a:cubicBezTo>
                    <a:pt x="25017" y="19337"/>
                    <a:pt x="26752" y="18604"/>
                    <a:pt x="28567" y="18167"/>
                  </a:cubicBezTo>
                  <a:cubicBezTo>
                    <a:pt x="33516" y="16904"/>
                    <a:pt x="38770" y="18070"/>
                    <a:pt x="42726" y="21306"/>
                  </a:cubicBezTo>
                  <a:cubicBezTo>
                    <a:pt x="46937" y="23738"/>
                    <a:pt x="52328" y="22326"/>
                    <a:pt x="54805" y="18140"/>
                  </a:cubicBezTo>
                  <a:cubicBezTo>
                    <a:pt x="57140" y="13911"/>
                    <a:pt x="55750" y="8595"/>
                    <a:pt x="51639" y="6057"/>
                  </a:cubicBezTo>
                  <a:close/>
                </a:path>
              </a:pathLst>
            </a:custGeom>
            <a:solidFill>
              <a:srgbClr val="211715"/>
            </a:solidFill>
            <a:ln w="4401" cap="flat">
              <a:noFill/>
              <a:prstDash val="solid"/>
              <a:miter/>
            </a:ln>
          </p:spPr>
          <p:txBody>
            <a:bodyPr rtlCol="0" anchor="ctr"/>
            <a:lstStyle/>
            <a:p>
              <a:endParaRPr lang="ja-JP" altLang="en-US"/>
            </a:p>
          </p:txBody>
        </p:sp>
        <p:sp>
          <p:nvSpPr>
            <p:cNvPr id="124" name="フリーフォーム: 図形 123">
              <a:extLst>
                <a:ext uri="{FF2B5EF4-FFF2-40B4-BE49-F238E27FC236}">
                  <a16:creationId xmlns:a16="http://schemas.microsoft.com/office/drawing/2014/main" id="{251F51A7-0154-983E-847B-8E9E75F1D00D}"/>
                </a:ext>
              </a:extLst>
            </p:cNvPr>
            <p:cNvSpPr/>
            <p:nvPr/>
          </p:nvSpPr>
          <p:spPr>
            <a:xfrm>
              <a:off x="9036083" y="5085281"/>
              <a:ext cx="59983" cy="109011"/>
            </a:xfrm>
            <a:custGeom>
              <a:avLst/>
              <a:gdLst>
                <a:gd name="connsiteX0" fmla="*/ 15116 w 59983"/>
                <a:gd name="connsiteY0" fmla="*/ 21974 h 109011"/>
                <a:gd name="connsiteX1" fmla="*/ 28100 w 59983"/>
                <a:gd name="connsiteY1" fmla="*/ 17731 h 109011"/>
                <a:gd name="connsiteX2" fmla="*/ 33667 w 59983"/>
                <a:gd name="connsiteY2" fmla="*/ 19497 h 109011"/>
                <a:gd name="connsiteX3" fmla="*/ 36511 w 59983"/>
                <a:gd name="connsiteY3" fmla="*/ 21947 h 109011"/>
                <a:gd name="connsiteX4" fmla="*/ 36749 w 59983"/>
                <a:gd name="connsiteY4" fmla="*/ 22234 h 109011"/>
                <a:gd name="connsiteX5" fmla="*/ 38444 w 59983"/>
                <a:gd name="connsiteY5" fmla="*/ 25100 h 109011"/>
                <a:gd name="connsiteX6" fmla="*/ 40502 w 59983"/>
                <a:gd name="connsiteY6" fmla="*/ 30945 h 109011"/>
                <a:gd name="connsiteX7" fmla="*/ 42113 w 59983"/>
                <a:gd name="connsiteY7" fmla="*/ 46433 h 109011"/>
                <a:gd name="connsiteX8" fmla="*/ 35742 w 59983"/>
                <a:gd name="connsiteY8" fmla="*/ 72039 h 109011"/>
                <a:gd name="connsiteX9" fmla="*/ 12140 w 59983"/>
                <a:gd name="connsiteY9" fmla="*/ 91288 h 109011"/>
                <a:gd name="connsiteX10" fmla="*/ 12140 w 59983"/>
                <a:gd name="connsiteY10" fmla="*/ 108948 h 109011"/>
                <a:gd name="connsiteX11" fmla="*/ 57821 w 59983"/>
                <a:gd name="connsiteY11" fmla="*/ 61845 h 109011"/>
                <a:gd name="connsiteX12" fmla="*/ 42140 w 59983"/>
                <a:gd name="connsiteY12" fmla="*/ 4009 h 109011"/>
                <a:gd name="connsiteX13" fmla="*/ 2626 w 59983"/>
                <a:gd name="connsiteY13" fmla="*/ 9488 h 109011"/>
                <a:gd name="connsiteX14" fmla="*/ 15116 w 59983"/>
                <a:gd name="connsiteY14" fmla="*/ 21974 h 10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983" h="109011">
                  <a:moveTo>
                    <a:pt x="15116" y="21974"/>
                  </a:moveTo>
                  <a:cubicBezTo>
                    <a:pt x="18560" y="18636"/>
                    <a:pt x="23350" y="17069"/>
                    <a:pt x="28100" y="17731"/>
                  </a:cubicBezTo>
                  <a:cubicBezTo>
                    <a:pt x="30065" y="17903"/>
                    <a:pt x="31963" y="18504"/>
                    <a:pt x="33667" y="19497"/>
                  </a:cubicBezTo>
                  <a:cubicBezTo>
                    <a:pt x="35433" y="20543"/>
                    <a:pt x="34829" y="20199"/>
                    <a:pt x="36511" y="21947"/>
                  </a:cubicBezTo>
                  <a:cubicBezTo>
                    <a:pt x="37786" y="23272"/>
                    <a:pt x="35835" y="20760"/>
                    <a:pt x="36749" y="22234"/>
                  </a:cubicBezTo>
                  <a:cubicBezTo>
                    <a:pt x="37336" y="23188"/>
                    <a:pt x="37945" y="24093"/>
                    <a:pt x="38444" y="25100"/>
                  </a:cubicBezTo>
                  <a:cubicBezTo>
                    <a:pt x="39332" y="26972"/>
                    <a:pt x="40020" y="28932"/>
                    <a:pt x="40502" y="30945"/>
                  </a:cubicBezTo>
                  <a:cubicBezTo>
                    <a:pt x="41764" y="36005"/>
                    <a:pt x="42307" y="41219"/>
                    <a:pt x="42113" y="46433"/>
                  </a:cubicBezTo>
                  <a:cubicBezTo>
                    <a:pt x="41778" y="55315"/>
                    <a:pt x="39610" y="64035"/>
                    <a:pt x="35742" y="72039"/>
                  </a:cubicBezTo>
                  <a:cubicBezTo>
                    <a:pt x="31217" y="81567"/>
                    <a:pt x="23849" y="91990"/>
                    <a:pt x="12140" y="91288"/>
                  </a:cubicBezTo>
                  <a:cubicBezTo>
                    <a:pt x="785" y="90608"/>
                    <a:pt x="829" y="108268"/>
                    <a:pt x="12140" y="108948"/>
                  </a:cubicBezTo>
                  <a:cubicBezTo>
                    <a:pt x="37959" y="110493"/>
                    <a:pt x="52488" y="83342"/>
                    <a:pt x="57821" y="61845"/>
                  </a:cubicBezTo>
                  <a:cubicBezTo>
                    <a:pt x="62382" y="43461"/>
                    <a:pt x="60859" y="14451"/>
                    <a:pt x="42140" y="4009"/>
                  </a:cubicBezTo>
                  <a:cubicBezTo>
                    <a:pt x="29173" y="-2926"/>
                    <a:pt x="13218" y="-714"/>
                    <a:pt x="2626" y="9488"/>
                  </a:cubicBezTo>
                  <a:cubicBezTo>
                    <a:pt x="-5475" y="17484"/>
                    <a:pt x="7015" y="29969"/>
                    <a:pt x="15116" y="21974"/>
                  </a:cubicBezTo>
                  <a:close/>
                </a:path>
              </a:pathLst>
            </a:custGeom>
            <a:solidFill>
              <a:srgbClr val="211715"/>
            </a:solidFill>
            <a:ln w="4401" cap="flat">
              <a:noFill/>
              <a:prstDash val="solid"/>
              <a:miter/>
            </a:ln>
          </p:spPr>
          <p:txBody>
            <a:bodyPr rtlCol="0" anchor="ctr"/>
            <a:lstStyle/>
            <a:p>
              <a:endParaRPr lang="ja-JP" altLang="en-US"/>
            </a:p>
          </p:txBody>
        </p:sp>
        <p:sp>
          <p:nvSpPr>
            <p:cNvPr id="125" name="フリーフォーム: 図形 124">
              <a:extLst>
                <a:ext uri="{FF2B5EF4-FFF2-40B4-BE49-F238E27FC236}">
                  <a16:creationId xmlns:a16="http://schemas.microsoft.com/office/drawing/2014/main" id="{53EFE4D3-B046-4931-73EA-388025BA2E49}"/>
                </a:ext>
              </a:extLst>
            </p:cNvPr>
            <p:cNvSpPr/>
            <p:nvPr/>
          </p:nvSpPr>
          <p:spPr>
            <a:xfrm>
              <a:off x="8955428" y="5165921"/>
              <a:ext cx="101758" cy="133017"/>
            </a:xfrm>
            <a:custGeom>
              <a:avLst/>
              <a:gdLst>
                <a:gd name="connsiteX0" fmla="*/ 84473 w 101758"/>
                <a:gd name="connsiteY0" fmla="*/ 6472 h 133017"/>
                <a:gd name="connsiteX1" fmla="*/ 61303 w 101758"/>
                <a:gd name="connsiteY1" fmla="*/ 65310 h 133017"/>
                <a:gd name="connsiteX2" fmla="*/ 6192 w 101758"/>
                <a:gd name="connsiteY2" fmla="*/ 115578 h 133017"/>
                <a:gd name="connsiteX3" fmla="*/ 10885 w 101758"/>
                <a:gd name="connsiteY3" fmla="*/ 132607 h 133017"/>
                <a:gd name="connsiteX4" fmla="*/ 75144 w 101758"/>
                <a:gd name="connsiteY4" fmla="*/ 76414 h 133017"/>
                <a:gd name="connsiteX5" fmla="*/ 101501 w 101758"/>
                <a:gd name="connsiteY5" fmla="*/ 11165 h 133017"/>
                <a:gd name="connsiteX6" fmla="*/ 95320 w 101758"/>
                <a:gd name="connsiteY6" fmla="*/ 304 h 133017"/>
                <a:gd name="connsiteX7" fmla="*/ 84460 w 101758"/>
                <a:gd name="connsiteY7" fmla="*/ 6485 h 133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58" h="133017">
                  <a:moveTo>
                    <a:pt x="84473" y="6472"/>
                  </a:moveTo>
                  <a:cubicBezTo>
                    <a:pt x="81246" y="27571"/>
                    <a:pt x="73330" y="47677"/>
                    <a:pt x="61303" y="65310"/>
                  </a:cubicBezTo>
                  <a:cubicBezTo>
                    <a:pt x="48319" y="85791"/>
                    <a:pt x="30399" y="108382"/>
                    <a:pt x="6192" y="115578"/>
                  </a:cubicBezTo>
                  <a:cubicBezTo>
                    <a:pt x="-4677" y="118815"/>
                    <a:pt x="-46" y="135861"/>
                    <a:pt x="10885" y="132607"/>
                  </a:cubicBezTo>
                  <a:cubicBezTo>
                    <a:pt x="38902" y="124271"/>
                    <a:pt x="59736" y="100095"/>
                    <a:pt x="75144" y="76414"/>
                  </a:cubicBezTo>
                  <a:cubicBezTo>
                    <a:pt x="88504" y="56802"/>
                    <a:pt x="97492" y="34551"/>
                    <a:pt x="101501" y="11165"/>
                  </a:cubicBezTo>
                  <a:cubicBezTo>
                    <a:pt x="102636" y="6481"/>
                    <a:pt x="99925" y="1722"/>
                    <a:pt x="95320" y="304"/>
                  </a:cubicBezTo>
                  <a:cubicBezTo>
                    <a:pt x="90619" y="-954"/>
                    <a:pt x="85780" y="1801"/>
                    <a:pt x="84460" y="6485"/>
                  </a:cubicBezTo>
                  <a:close/>
                </a:path>
              </a:pathLst>
            </a:custGeom>
            <a:solidFill>
              <a:srgbClr val="211715"/>
            </a:solidFill>
            <a:ln w="4401" cap="flat">
              <a:noFill/>
              <a:prstDash val="solid"/>
              <a:miter/>
            </a:ln>
          </p:spPr>
          <p:txBody>
            <a:bodyPr rtlCol="0" anchor="ctr"/>
            <a:lstStyle/>
            <a:p>
              <a:endParaRPr lang="ja-JP" altLang="en-US"/>
            </a:p>
          </p:txBody>
        </p:sp>
        <p:sp>
          <p:nvSpPr>
            <p:cNvPr id="126" name="フリーフォーム: 図形 125">
              <a:extLst>
                <a:ext uri="{FF2B5EF4-FFF2-40B4-BE49-F238E27FC236}">
                  <a16:creationId xmlns:a16="http://schemas.microsoft.com/office/drawing/2014/main" id="{8D11E74A-382C-D773-416F-3BB896B0CC87}"/>
                </a:ext>
              </a:extLst>
            </p:cNvPr>
            <p:cNvSpPr/>
            <p:nvPr/>
          </p:nvSpPr>
          <p:spPr>
            <a:xfrm>
              <a:off x="8752274" y="5184510"/>
              <a:ext cx="130649" cy="123331"/>
            </a:xfrm>
            <a:custGeom>
              <a:avLst/>
              <a:gdLst>
                <a:gd name="connsiteX0" fmla="*/ 429 w 130649"/>
                <a:gd name="connsiteY0" fmla="*/ 10867 h 123331"/>
                <a:gd name="connsiteX1" fmla="*/ 122174 w 130649"/>
                <a:gd name="connsiteY1" fmla="*/ 123298 h 123331"/>
                <a:gd name="connsiteX2" fmla="*/ 122174 w 130649"/>
                <a:gd name="connsiteY2" fmla="*/ 105638 h 123331"/>
                <a:gd name="connsiteX3" fmla="*/ 56012 w 130649"/>
                <a:gd name="connsiteY3" fmla="*/ 71170 h 123331"/>
                <a:gd name="connsiteX4" fmla="*/ 17457 w 130649"/>
                <a:gd name="connsiteY4" fmla="*/ 6174 h 123331"/>
                <a:gd name="connsiteX5" fmla="*/ 429 w 130649"/>
                <a:gd name="connsiteY5" fmla="*/ 10867 h 12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649" h="123331">
                  <a:moveTo>
                    <a:pt x="429" y="10867"/>
                  </a:moveTo>
                  <a:cubicBezTo>
                    <a:pt x="17024" y="65272"/>
                    <a:pt x="62507" y="118525"/>
                    <a:pt x="122174" y="123298"/>
                  </a:cubicBezTo>
                  <a:cubicBezTo>
                    <a:pt x="133503" y="124203"/>
                    <a:pt x="133445" y="106521"/>
                    <a:pt x="122174" y="105638"/>
                  </a:cubicBezTo>
                  <a:cubicBezTo>
                    <a:pt x="96078" y="103550"/>
                    <a:pt x="74052" y="89386"/>
                    <a:pt x="56012" y="71170"/>
                  </a:cubicBezTo>
                  <a:cubicBezTo>
                    <a:pt x="38083" y="52950"/>
                    <a:pt x="24852" y="30641"/>
                    <a:pt x="17457" y="6174"/>
                  </a:cubicBezTo>
                  <a:cubicBezTo>
                    <a:pt x="14150" y="-4665"/>
                    <a:pt x="-2900" y="-47"/>
                    <a:pt x="429" y="10867"/>
                  </a:cubicBezTo>
                  <a:close/>
                </a:path>
              </a:pathLst>
            </a:custGeom>
            <a:solidFill>
              <a:srgbClr val="211715"/>
            </a:solidFill>
            <a:ln w="4401" cap="flat">
              <a:noFill/>
              <a:prstDash val="solid"/>
              <a:miter/>
            </a:ln>
          </p:spPr>
          <p:txBody>
            <a:bodyPr rtlCol="0" anchor="ctr"/>
            <a:lstStyle/>
            <a:p>
              <a:endParaRPr lang="ja-JP" altLang="en-US"/>
            </a:p>
          </p:txBody>
        </p:sp>
        <p:sp>
          <p:nvSpPr>
            <p:cNvPr id="127" name="フリーフォーム: 図形 126">
              <a:extLst>
                <a:ext uri="{FF2B5EF4-FFF2-40B4-BE49-F238E27FC236}">
                  <a16:creationId xmlns:a16="http://schemas.microsoft.com/office/drawing/2014/main" id="{21259A2F-1325-A7FE-12CF-9C1B6C1DA190}"/>
                </a:ext>
              </a:extLst>
            </p:cNvPr>
            <p:cNvSpPr/>
            <p:nvPr/>
          </p:nvSpPr>
          <p:spPr>
            <a:xfrm>
              <a:off x="8712341" y="4877494"/>
              <a:ext cx="280007" cy="245233"/>
            </a:xfrm>
            <a:custGeom>
              <a:avLst/>
              <a:gdLst>
                <a:gd name="connsiteX0" fmla="*/ 275623 w 280007"/>
                <a:gd name="connsiteY0" fmla="*/ 22815 h 245233"/>
                <a:gd name="connsiteX1" fmla="*/ 99137 w 280007"/>
                <a:gd name="connsiteY1" fmla="*/ 19654 h 245233"/>
                <a:gd name="connsiteX2" fmla="*/ 6035 w 280007"/>
                <a:gd name="connsiteY2" fmla="*/ 132191 h 245233"/>
                <a:gd name="connsiteX3" fmla="*/ 10048 w 280007"/>
                <a:gd name="connsiteY3" fmla="*/ 239134 h 245233"/>
                <a:gd name="connsiteX4" fmla="*/ 27081 w 280007"/>
                <a:gd name="connsiteY4" fmla="*/ 234441 h 245233"/>
                <a:gd name="connsiteX5" fmla="*/ 20728 w 280007"/>
                <a:gd name="connsiteY5" fmla="*/ 146694 h 245233"/>
                <a:gd name="connsiteX6" fmla="*/ 50132 w 280007"/>
                <a:gd name="connsiteY6" fmla="*/ 82598 h 245233"/>
                <a:gd name="connsiteX7" fmla="*/ 176892 w 280007"/>
                <a:gd name="connsiteY7" fmla="*/ 17844 h 245233"/>
                <a:gd name="connsiteX8" fmla="*/ 266709 w 280007"/>
                <a:gd name="connsiteY8" fmla="*/ 38064 h 245233"/>
                <a:gd name="connsiteX9" fmla="*/ 275623 w 280007"/>
                <a:gd name="connsiteY9" fmla="*/ 22815 h 24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07" h="245233">
                  <a:moveTo>
                    <a:pt x="275623" y="22815"/>
                  </a:moveTo>
                  <a:cubicBezTo>
                    <a:pt x="220697" y="-6449"/>
                    <a:pt x="155074" y="-7624"/>
                    <a:pt x="99137" y="19654"/>
                  </a:cubicBezTo>
                  <a:cubicBezTo>
                    <a:pt x="53690" y="42439"/>
                    <a:pt x="19903" y="83278"/>
                    <a:pt x="6035" y="132191"/>
                  </a:cubicBezTo>
                  <a:cubicBezTo>
                    <a:pt x="-3205" y="167453"/>
                    <a:pt x="-1810" y="204662"/>
                    <a:pt x="10048" y="239134"/>
                  </a:cubicBezTo>
                  <a:cubicBezTo>
                    <a:pt x="13629" y="249862"/>
                    <a:pt x="30688" y="245262"/>
                    <a:pt x="27081" y="234441"/>
                  </a:cubicBezTo>
                  <a:cubicBezTo>
                    <a:pt x="17218" y="206273"/>
                    <a:pt x="15029" y="175987"/>
                    <a:pt x="20728" y="146694"/>
                  </a:cubicBezTo>
                  <a:cubicBezTo>
                    <a:pt x="25527" y="123370"/>
                    <a:pt x="35584" y="101449"/>
                    <a:pt x="50132" y="82598"/>
                  </a:cubicBezTo>
                  <a:cubicBezTo>
                    <a:pt x="80762" y="43367"/>
                    <a:pt x="127154" y="19666"/>
                    <a:pt x="176892" y="17844"/>
                  </a:cubicBezTo>
                  <a:cubicBezTo>
                    <a:pt x="208119" y="16227"/>
                    <a:pt x="239187" y="23221"/>
                    <a:pt x="266709" y="38064"/>
                  </a:cubicBezTo>
                  <a:cubicBezTo>
                    <a:pt x="276709" y="43472"/>
                    <a:pt x="285636" y="28228"/>
                    <a:pt x="275623" y="22815"/>
                  </a:cubicBezTo>
                  <a:close/>
                </a:path>
              </a:pathLst>
            </a:custGeom>
            <a:solidFill>
              <a:srgbClr val="211715"/>
            </a:solidFill>
            <a:ln w="4401" cap="flat">
              <a:noFill/>
              <a:prstDash val="solid"/>
              <a:miter/>
            </a:ln>
          </p:spPr>
          <p:txBody>
            <a:bodyPr rtlCol="0" anchor="ctr"/>
            <a:lstStyle/>
            <a:p>
              <a:endParaRPr lang="ja-JP" altLang="en-US"/>
            </a:p>
          </p:txBody>
        </p:sp>
        <p:sp>
          <p:nvSpPr>
            <p:cNvPr id="128" name="フリーフォーム: 図形 127">
              <a:extLst>
                <a:ext uri="{FF2B5EF4-FFF2-40B4-BE49-F238E27FC236}">
                  <a16:creationId xmlns:a16="http://schemas.microsoft.com/office/drawing/2014/main" id="{BF7E8AC0-1888-A0D5-FF69-8232F1F2CCD4}"/>
                </a:ext>
              </a:extLst>
            </p:cNvPr>
            <p:cNvSpPr/>
            <p:nvPr/>
          </p:nvSpPr>
          <p:spPr>
            <a:xfrm>
              <a:off x="8998315" y="4914497"/>
              <a:ext cx="81955" cy="186451"/>
            </a:xfrm>
            <a:custGeom>
              <a:avLst/>
              <a:gdLst>
                <a:gd name="connsiteX0" fmla="*/ 78067 w 81955"/>
                <a:gd name="connsiteY0" fmla="*/ 180083 h 186451"/>
                <a:gd name="connsiteX1" fmla="*/ 80994 w 81955"/>
                <a:gd name="connsiteY1" fmla="*/ 122420 h 186451"/>
                <a:gd name="connsiteX2" fmla="*/ 67815 w 81955"/>
                <a:gd name="connsiteY2" fmla="*/ 70986 h 186451"/>
                <a:gd name="connsiteX3" fmla="*/ 15048 w 81955"/>
                <a:gd name="connsiteY3" fmla="*/ 2470 h 186451"/>
                <a:gd name="connsiteX4" fmla="*/ 2563 w 81955"/>
                <a:gd name="connsiteY4" fmla="*/ 2470 h 186451"/>
                <a:gd name="connsiteX5" fmla="*/ 2563 w 81955"/>
                <a:gd name="connsiteY5" fmla="*/ 14956 h 186451"/>
                <a:gd name="connsiteX6" fmla="*/ 51158 w 81955"/>
                <a:gd name="connsiteY6" fmla="*/ 76597 h 186451"/>
                <a:gd name="connsiteX7" fmla="*/ 61034 w 81955"/>
                <a:gd name="connsiteY7" fmla="*/ 175372 h 186451"/>
                <a:gd name="connsiteX8" fmla="*/ 78067 w 81955"/>
                <a:gd name="connsiteY8" fmla="*/ 180065 h 18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955" h="186451">
                  <a:moveTo>
                    <a:pt x="78067" y="180083"/>
                  </a:moveTo>
                  <a:cubicBezTo>
                    <a:pt x="81943" y="161121"/>
                    <a:pt x="82927" y="141678"/>
                    <a:pt x="80994" y="122420"/>
                  </a:cubicBezTo>
                  <a:cubicBezTo>
                    <a:pt x="79034" y="104742"/>
                    <a:pt x="74597" y="87427"/>
                    <a:pt x="67815" y="70986"/>
                  </a:cubicBezTo>
                  <a:cubicBezTo>
                    <a:pt x="56434" y="43975"/>
                    <a:pt x="38253" y="20373"/>
                    <a:pt x="15048" y="2470"/>
                  </a:cubicBezTo>
                  <a:cubicBezTo>
                    <a:pt x="11538" y="-823"/>
                    <a:pt x="6073" y="-823"/>
                    <a:pt x="2563" y="2470"/>
                  </a:cubicBezTo>
                  <a:cubicBezTo>
                    <a:pt x="-854" y="5931"/>
                    <a:pt x="-854" y="11494"/>
                    <a:pt x="2563" y="14956"/>
                  </a:cubicBezTo>
                  <a:cubicBezTo>
                    <a:pt x="23728" y="31048"/>
                    <a:pt x="40452" y="52262"/>
                    <a:pt x="51158" y="76597"/>
                  </a:cubicBezTo>
                  <a:cubicBezTo>
                    <a:pt x="64191" y="107811"/>
                    <a:pt x="67630" y="142198"/>
                    <a:pt x="61034" y="175372"/>
                  </a:cubicBezTo>
                  <a:cubicBezTo>
                    <a:pt x="59003" y="186480"/>
                    <a:pt x="76018" y="191266"/>
                    <a:pt x="78067" y="180065"/>
                  </a:cubicBezTo>
                  <a:close/>
                </a:path>
              </a:pathLst>
            </a:custGeom>
            <a:solidFill>
              <a:srgbClr val="211715"/>
            </a:solidFill>
            <a:ln w="4401" cap="flat">
              <a:noFill/>
              <a:prstDash val="solid"/>
              <a:miter/>
            </a:ln>
          </p:spPr>
          <p:txBody>
            <a:bodyPr rtlCol="0" anchor="ctr"/>
            <a:lstStyle/>
            <a:p>
              <a:endParaRPr lang="ja-JP" altLang="en-US"/>
            </a:p>
          </p:txBody>
        </p:sp>
        <p:sp>
          <p:nvSpPr>
            <p:cNvPr id="129" name="フリーフォーム: 図形 128">
              <a:extLst>
                <a:ext uri="{FF2B5EF4-FFF2-40B4-BE49-F238E27FC236}">
                  <a16:creationId xmlns:a16="http://schemas.microsoft.com/office/drawing/2014/main" id="{4A15953E-3833-41FF-1599-ABA185D656D4}"/>
                </a:ext>
              </a:extLst>
            </p:cNvPr>
            <p:cNvSpPr/>
            <p:nvPr/>
          </p:nvSpPr>
          <p:spPr>
            <a:xfrm>
              <a:off x="8878072" y="5211640"/>
              <a:ext cx="65708" cy="25392"/>
            </a:xfrm>
            <a:custGeom>
              <a:avLst/>
              <a:gdLst>
                <a:gd name="connsiteX0" fmla="*/ 4362 w 65708"/>
                <a:gd name="connsiteY0" fmla="*/ 20218 h 25392"/>
                <a:gd name="connsiteX1" fmla="*/ 34287 w 65708"/>
                <a:gd name="connsiteY1" fmla="*/ 25176 h 25392"/>
                <a:gd name="connsiteX2" fmla="*/ 63143 w 65708"/>
                <a:gd name="connsiteY2" fmla="*/ 14987 h 25392"/>
                <a:gd name="connsiteX3" fmla="*/ 63143 w 65708"/>
                <a:gd name="connsiteY3" fmla="*/ 2497 h 25392"/>
                <a:gd name="connsiteX4" fmla="*/ 50653 w 65708"/>
                <a:gd name="connsiteY4" fmla="*/ 2497 h 25392"/>
                <a:gd name="connsiteX5" fmla="*/ 50984 w 65708"/>
                <a:gd name="connsiteY5" fmla="*/ 2271 h 25392"/>
                <a:gd name="connsiteX6" fmla="*/ 49342 w 65708"/>
                <a:gd name="connsiteY6" fmla="*/ 3349 h 25392"/>
                <a:gd name="connsiteX7" fmla="*/ 47496 w 65708"/>
                <a:gd name="connsiteY7" fmla="*/ 4360 h 25392"/>
                <a:gd name="connsiteX8" fmla="*/ 46216 w 65708"/>
                <a:gd name="connsiteY8" fmla="*/ 4960 h 25392"/>
                <a:gd name="connsiteX9" fmla="*/ 46657 w 65708"/>
                <a:gd name="connsiteY9" fmla="*/ 4762 h 25392"/>
                <a:gd name="connsiteX10" fmla="*/ 40476 w 65708"/>
                <a:gd name="connsiteY10" fmla="*/ 6594 h 25392"/>
                <a:gd name="connsiteX11" fmla="*/ 38366 w 65708"/>
                <a:gd name="connsiteY11" fmla="*/ 7035 h 25392"/>
                <a:gd name="connsiteX12" fmla="*/ 37254 w 65708"/>
                <a:gd name="connsiteY12" fmla="*/ 7238 h 25392"/>
                <a:gd name="connsiteX13" fmla="*/ 35995 w 65708"/>
                <a:gd name="connsiteY13" fmla="*/ 7380 h 25392"/>
                <a:gd name="connsiteX14" fmla="*/ 33377 w 65708"/>
                <a:gd name="connsiteY14" fmla="*/ 7600 h 25392"/>
                <a:gd name="connsiteX15" fmla="*/ 24742 w 65708"/>
                <a:gd name="connsiteY15" fmla="*/ 7640 h 25392"/>
                <a:gd name="connsiteX16" fmla="*/ 22976 w 65708"/>
                <a:gd name="connsiteY16" fmla="*/ 7503 h 25392"/>
                <a:gd name="connsiteX17" fmla="*/ 21974 w 65708"/>
                <a:gd name="connsiteY17" fmla="*/ 7397 h 25392"/>
                <a:gd name="connsiteX18" fmla="*/ 22733 w 65708"/>
                <a:gd name="connsiteY18" fmla="*/ 7503 h 25392"/>
                <a:gd name="connsiteX19" fmla="*/ 19854 w 65708"/>
                <a:gd name="connsiteY19" fmla="*/ 6987 h 25392"/>
                <a:gd name="connsiteX20" fmla="*/ 14839 w 65708"/>
                <a:gd name="connsiteY20" fmla="*/ 5578 h 25392"/>
                <a:gd name="connsiteX21" fmla="*/ 13095 w 65708"/>
                <a:gd name="connsiteY21" fmla="*/ 4920 h 25392"/>
                <a:gd name="connsiteX22" fmla="*/ 13254 w 65708"/>
                <a:gd name="connsiteY22" fmla="*/ 4987 h 25392"/>
                <a:gd name="connsiteX23" fmla="*/ 1175 w 65708"/>
                <a:gd name="connsiteY23" fmla="*/ 8157 h 25392"/>
                <a:gd name="connsiteX24" fmla="*/ 4340 w 65708"/>
                <a:gd name="connsiteY24" fmla="*/ 20236 h 2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5708" h="25392">
                  <a:moveTo>
                    <a:pt x="4362" y="20218"/>
                  </a:moveTo>
                  <a:cubicBezTo>
                    <a:pt x="13771" y="24333"/>
                    <a:pt x="24053" y="26033"/>
                    <a:pt x="34287" y="25176"/>
                  </a:cubicBezTo>
                  <a:cubicBezTo>
                    <a:pt x="44750" y="24955"/>
                    <a:pt x="54865" y="21384"/>
                    <a:pt x="63143" y="14987"/>
                  </a:cubicBezTo>
                  <a:cubicBezTo>
                    <a:pt x="66564" y="11525"/>
                    <a:pt x="66564" y="5958"/>
                    <a:pt x="63143" y="2497"/>
                  </a:cubicBezTo>
                  <a:cubicBezTo>
                    <a:pt x="59646" y="-832"/>
                    <a:pt x="54149" y="-832"/>
                    <a:pt x="50653" y="2497"/>
                  </a:cubicBezTo>
                  <a:cubicBezTo>
                    <a:pt x="49112" y="3821"/>
                    <a:pt x="52136" y="1539"/>
                    <a:pt x="50984" y="2271"/>
                  </a:cubicBezTo>
                  <a:cubicBezTo>
                    <a:pt x="50428" y="2620"/>
                    <a:pt x="49902" y="3009"/>
                    <a:pt x="49342" y="3349"/>
                  </a:cubicBezTo>
                  <a:cubicBezTo>
                    <a:pt x="48781" y="3689"/>
                    <a:pt x="48123" y="4042"/>
                    <a:pt x="47496" y="4360"/>
                  </a:cubicBezTo>
                  <a:cubicBezTo>
                    <a:pt x="47094" y="4611"/>
                    <a:pt x="46666" y="4815"/>
                    <a:pt x="46216" y="4960"/>
                  </a:cubicBezTo>
                  <a:cubicBezTo>
                    <a:pt x="46547" y="5057"/>
                    <a:pt x="48278" y="4170"/>
                    <a:pt x="46657" y="4762"/>
                  </a:cubicBezTo>
                  <a:cubicBezTo>
                    <a:pt x="44640" y="5508"/>
                    <a:pt x="42574" y="6121"/>
                    <a:pt x="40476" y="6594"/>
                  </a:cubicBezTo>
                  <a:cubicBezTo>
                    <a:pt x="39774" y="6753"/>
                    <a:pt x="39072" y="6894"/>
                    <a:pt x="38366" y="7035"/>
                  </a:cubicBezTo>
                  <a:cubicBezTo>
                    <a:pt x="38145" y="7079"/>
                    <a:pt x="36088" y="7424"/>
                    <a:pt x="37254" y="7238"/>
                  </a:cubicBezTo>
                  <a:cubicBezTo>
                    <a:pt x="38419" y="7053"/>
                    <a:pt x="36220" y="7358"/>
                    <a:pt x="35995" y="7380"/>
                  </a:cubicBezTo>
                  <a:cubicBezTo>
                    <a:pt x="35112" y="7468"/>
                    <a:pt x="34238" y="7543"/>
                    <a:pt x="33377" y="7600"/>
                  </a:cubicBezTo>
                  <a:cubicBezTo>
                    <a:pt x="30503" y="7799"/>
                    <a:pt x="27620" y="7812"/>
                    <a:pt x="24742" y="7640"/>
                  </a:cubicBezTo>
                  <a:cubicBezTo>
                    <a:pt x="24155" y="7605"/>
                    <a:pt x="23567" y="7561"/>
                    <a:pt x="22976" y="7503"/>
                  </a:cubicBezTo>
                  <a:lnTo>
                    <a:pt x="21974" y="7397"/>
                  </a:lnTo>
                  <a:cubicBezTo>
                    <a:pt x="21285" y="7313"/>
                    <a:pt x="21532" y="7353"/>
                    <a:pt x="22733" y="7503"/>
                  </a:cubicBezTo>
                  <a:cubicBezTo>
                    <a:pt x="21753" y="7490"/>
                    <a:pt x="20781" y="7313"/>
                    <a:pt x="19854" y="6987"/>
                  </a:cubicBezTo>
                  <a:cubicBezTo>
                    <a:pt x="18155" y="6625"/>
                    <a:pt x="16477" y="6157"/>
                    <a:pt x="14839" y="5578"/>
                  </a:cubicBezTo>
                  <a:cubicBezTo>
                    <a:pt x="14252" y="5371"/>
                    <a:pt x="13674" y="5137"/>
                    <a:pt x="13095" y="4920"/>
                  </a:cubicBezTo>
                  <a:cubicBezTo>
                    <a:pt x="11214" y="4196"/>
                    <a:pt x="15373" y="5905"/>
                    <a:pt x="13254" y="4987"/>
                  </a:cubicBezTo>
                  <a:cubicBezTo>
                    <a:pt x="9025" y="2660"/>
                    <a:pt x="3718" y="4055"/>
                    <a:pt x="1175" y="8157"/>
                  </a:cubicBezTo>
                  <a:cubicBezTo>
                    <a:pt x="-1231" y="12373"/>
                    <a:pt x="173" y="17741"/>
                    <a:pt x="4340" y="20236"/>
                  </a:cubicBezTo>
                  <a:close/>
                </a:path>
              </a:pathLst>
            </a:custGeom>
            <a:solidFill>
              <a:srgbClr val="211715"/>
            </a:solidFill>
            <a:ln w="4401" cap="flat">
              <a:noFill/>
              <a:prstDash val="solid"/>
              <a:miter/>
            </a:ln>
          </p:spPr>
          <p:txBody>
            <a:bodyPr rtlCol="0" anchor="ctr"/>
            <a:lstStyle/>
            <a:p>
              <a:endParaRPr lang="ja-JP" altLang="en-US"/>
            </a:p>
          </p:txBody>
        </p:sp>
        <p:sp>
          <p:nvSpPr>
            <p:cNvPr id="130" name="フリーフォーム: 図形 129">
              <a:extLst>
                <a:ext uri="{FF2B5EF4-FFF2-40B4-BE49-F238E27FC236}">
                  <a16:creationId xmlns:a16="http://schemas.microsoft.com/office/drawing/2014/main" id="{7789BDDD-7833-F098-0ED1-21450E7E1FA8}"/>
                </a:ext>
              </a:extLst>
            </p:cNvPr>
            <p:cNvSpPr/>
            <p:nvPr/>
          </p:nvSpPr>
          <p:spPr>
            <a:xfrm>
              <a:off x="8898628" y="5152958"/>
              <a:ext cx="25315" cy="36679"/>
            </a:xfrm>
            <a:custGeom>
              <a:avLst/>
              <a:gdLst>
                <a:gd name="connsiteX0" fmla="*/ 3828 w 25315"/>
                <a:gd name="connsiteY0" fmla="*/ 11157 h 36679"/>
                <a:gd name="connsiteX1" fmla="*/ 6071 w 25315"/>
                <a:gd name="connsiteY1" fmla="*/ 18186 h 36679"/>
                <a:gd name="connsiteX2" fmla="*/ 8009 w 25315"/>
                <a:gd name="connsiteY2" fmla="*/ 25691 h 36679"/>
                <a:gd name="connsiteX3" fmla="*/ 7695 w 25315"/>
                <a:gd name="connsiteY3" fmla="*/ 23342 h 36679"/>
                <a:gd name="connsiteX4" fmla="*/ 7695 w 25315"/>
                <a:gd name="connsiteY4" fmla="*/ 24821 h 36679"/>
                <a:gd name="connsiteX5" fmla="*/ 8009 w 25315"/>
                <a:gd name="connsiteY5" fmla="*/ 22473 h 36679"/>
                <a:gd name="connsiteX6" fmla="*/ 7832 w 25315"/>
                <a:gd name="connsiteY6" fmla="*/ 23139 h 36679"/>
                <a:gd name="connsiteX7" fmla="*/ 8715 w 25315"/>
                <a:gd name="connsiteY7" fmla="*/ 21029 h 36679"/>
                <a:gd name="connsiteX8" fmla="*/ 8380 w 25315"/>
                <a:gd name="connsiteY8" fmla="*/ 21607 h 36679"/>
                <a:gd name="connsiteX9" fmla="*/ 9761 w 25315"/>
                <a:gd name="connsiteY9" fmla="*/ 19819 h 36679"/>
                <a:gd name="connsiteX10" fmla="*/ 9439 w 25315"/>
                <a:gd name="connsiteY10" fmla="*/ 20142 h 36679"/>
                <a:gd name="connsiteX11" fmla="*/ 11205 w 25315"/>
                <a:gd name="connsiteY11" fmla="*/ 18764 h 36679"/>
                <a:gd name="connsiteX12" fmla="*/ 9527 w 25315"/>
                <a:gd name="connsiteY12" fmla="*/ 19691 h 36679"/>
                <a:gd name="connsiteX13" fmla="*/ 11638 w 25315"/>
                <a:gd name="connsiteY13" fmla="*/ 18808 h 36679"/>
                <a:gd name="connsiteX14" fmla="*/ 9845 w 25315"/>
                <a:gd name="connsiteY14" fmla="*/ 19290 h 36679"/>
                <a:gd name="connsiteX15" fmla="*/ 12194 w 25315"/>
                <a:gd name="connsiteY15" fmla="*/ 18976 h 36679"/>
                <a:gd name="connsiteX16" fmla="*/ 8830 w 25315"/>
                <a:gd name="connsiteY16" fmla="*/ 18804 h 36679"/>
                <a:gd name="connsiteX17" fmla="*/ 0 w 25315"/>
                <a:gd name="connsiteY17" fmla="*/ 27634 h 36679"/>
                <a:gd name="connsiteX18" fmla="*/ 2587 w 25315"/>
                <a:gd name="connsiteY18" fmla="*/ 33876 h 36679"/>
                <a:gd name="connsiteX19" fmla="*/ 8830 w 25315"/>
                <a:gd name="connsiteY19" fmla="*/ 36464 h 36679"/>
                <a:gd name="connsiteX20" fmla="*/ 11624 w 25315"/>
                <a:gd name="connsiteY20" fmla="*/ 36680 h 36679"/>
                <a:gd name="connsiteX21" fmla="*/ 19306 w 25315"/>
                <a:gd name="connsiteY21" fmla="*/ 34525 h 36679"/>
                <a:gd name="connsiteX22" fmla="*/ 25006 w 25315"/>
                <a:gd name="connsiteY22" fmla="*/ 27175 h 36679"/>
                <a:gd name="connsiteX23" fmla="*/ 24706 w 25315"/>
                <a:gd name="connsiteY23" fmla="*/ 19510 h 36679"/>
                <a:gd name="connsiteX24" fmla="*/ 20821 w 25315"/>
                <a:gd name="connsiteY24" fmla="*/ 6486 h 36679"/>
                <a:gd name="connsiteX25" fmla="*/ 16763 w 25315"/>
                <a:gd name="connsiteY25" fmla="*/ 1210 h 36679"/>
                <a:gd name="connsiteX26" fmla="*/ 4684 w 25315"/>
                <a:gd name="connsiteY26" fmla="*/ 4371 h 36679"/>
                <a:gd name="connsiteX27" fmla="*/ 4680 w 25315"/>
                <a:gd name="connsiteY27" fmla="*/ 4376 h 36679"/>
                <a:gd name="connsiteX28" fmla="*/ 3797 w 25315"/>
                <a:gd name="connsiteY28" fmla="*/ 11179 h 3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315" h="36679">
                  <a:moveTo>
                    <a:pt x="3828" y="11157"/>
                  </a:moveTo>
                  <a:cubicBezTo>
                    <a:pt x="4622" y="13484"/>
                    <a:pt x="5364" y="15833"/>
                    <a:pt x="6071" y="18186"/>
                  </a:cubicBezTo>
                  <a:cubicBezTo>
                    <a:pt x="6905" y="20636"/>
                    <a:pt x="7554" y="23144"/>
                    <a:pt x="8009" y="25691"/>
                  </a:cubicBezTo>
                  <a:lnTo>
                    <a:pt x="7695" y="23342"/>
                  </a:lnTo>
                  <a:cubicBezTo>
                    <a:pt x="7753" y="23832"/>
                    <a:pt x="7753" y="24331"/>
                    <a:pt x="7695" y="24821"/>
                  </a:cubicBezTo>
                  <a:lnTo>
                    <a:pt x="8009" y="22473"/>
                  </a:lnTo>
                  <a:cubicBezTo>
                    <a:pt x="7969" y="22698"/>
                    <a:pt x="7907" y="22923"/>
                    <a:pt x="7832" y="23139"/>
                  </a:cubicBezTo>
                  <a:lnTo>
                    <a:pt x="8715" y="21029"/>
                  </a:lnTo>
                  <a:cubicBezTo>
                    <a:pt x="8622" y="21232"/>
                    <a:pt x="8512" y="21426"/>
                    <a:pt x="8380" y="21607"/>
                  </a:cubicBezTo>
                  <a:lnTo>
                    <a:pt x="9761" y="19819"/>
                  </a:lnTo>
                  <a:cubicBezTo>
                    <a:pt x="9669" y="19939"/>
                    <a:pt x="9558" y="20049"/>
                    <a:pt x="9439" y="20142"/>
                  </a:cubicBezTo>
                  <a:lnTo>
                    <a:pt x="11205" y="18764"/>
                  </a:lnTo>
                  <a:cubicBezTo>
                    <a:pt x="10680" y="19131"/>
                    <a:pt x="10119" y="19440"/>
                    <a:pt x="9527" y="19691"/>
                  </a:cubicBezTo>
                  <a:lnTo>
                    <a:pt x="11638" y="18808"/>
                  </a:lnTo>
                  <a:cubicBezTo>
                    <a:pt x="11059" y="19038"/>
                    <a:pt x="10459" y="19201"/>
                    <a:pt x="9845" y="19290"/>
                  </a:cubicBezTo>
                  <a:lnTo>
                    <a:pt x="12194" y="18976"/>
                  </a:lnTo>
                  <a:cubicBezTo>
                    <a:pt x="11068" y="19016"/>
                    <a:pt x="9942" y="18958"/>
                    <a:pt x="8830" y="18804"/>
                  </a:cubicBezTo>
                  <a:cubicBezTo>
                    <a:pt x="3951" y="18804"/>
                    <a:pt x="0" y="22760"/>
                    <a:pt x="0" y="27634"/>
                  </a:cubicBezTo>
                  <a:cubicBezTo>
                    <a:pt x="4" y="29978"/>
                    <a:pt x="932" y="32221"/>
                    <a:pt x="2587" y="33876"/>
                  </a:cubicBezTo>
                  <a:cubicBezTo>
                    <a:pt x="4291" y="35457"/>
                    <a:pt x="6508" y="36375"/>
                    <a:pt x="8830" y="36464"/>
                  </a:cubicBezTo>
                  <a:cubicBezTo>
                    <a:pt x="9757" y="36583"/>
                    <a:pt x="10689" y="36658"/>
                    <a:pt x="11624" y="36680"/>
                  </a:cubicBezTo>
                  <a:cubicBezTo>
                    <a:pt x="14322" y="36592"/>
                    <a:pt x="16958" y="35850"/>
                    <a:pt x="19306" y="34525"/>
                  </a:cubicBezTo>
                  <a:cubicBezTo>
                    <a:pt x="22176" y="33011"/>
                    <a:pt x="24256" y="30331"/>
                    <a:pt x="25006" y="27175"/>
                  </a:cubicBezTo>
                  <a:cubicBezTo>
                    <a:pt x="25505" y="24632"/>
                    <a:pt x="25399" y="22009"/>
                    <a:pt x="24706" y="19510"/>
                  </a:cubicBezTo>
                  <a:cubicBezTo>
                    <a:pt x="23620" y="15095"/>
                    <a:pt x="22286" y="10773"/>
                    <a:pt x="20821" y="6486"/>
                  </a:cubicBezTo>
                  <a:cubicBezTo>
                    <a:pt x="20154" y="4292"/>
                    <a:pt x="18715" y="2416"/>
                    <a:pt x="16763" y="1210"/>
                  </a:cubicBezTo>
                  <a:cubicBezTo>
                    <a:pt x="12556" y="-1253"/>
                    <a:pt x="7148" y="164"/>
                    <a:pt x="4684" y="4371"/>
                  </a:cubicBezTo>
                  <a:cubicBezTo>
                    <a:pt x="4680" y="4371"/>
                    <a:pt x="4680" y="4376"/>
                    <a:pt x="4680" y="4376"/>
                  </a:cubicBezTo>
                  <a:cubicBezTo>
                    <a:pt x="3479" y="6433"/>
                    <a:pt x="3161" y="8883"/>
                    <a:pt x="3797" y="11179"/>
                  </a:cubicBezTo>
                  <a:close/>
                </a:path>
              </a:pathLst>
            </a:custGeom>
            <a:solidFill>
              <a:srgbClr val="211715"/>
            </a:solidFill>
            <a:ln w="4401" cap="flat">
              <a:noFill/>
              <a:prstDash val="solid"/>
              <a:miter/>
            </a:ln>
          </p:spPr>
          <p:txBody>
            <a:bodyPr rtlCol="0" anchor="ctr"/>
            <a:lstStyle/>
            <a:p>
              <a:endParaRPr lang="ja-JP" altLang="en-US"/>
            </a:p>
          </p:txBody>
        </p:sp>
        <p:sp>
          <p:nvSpPr>
            <p:cNvPr id="131" name="フリーフォーム: 図形 130">
              <a:extLst>
                <a:ext uri="{FF2B5EF4-FFF2-40B4-BE49-F238E27FC236}">
                  <a16:creationId xmlns:a16="http://schemas.microsoft.com/office/drawing/2014/main" id="{AEC2859E-115E-DF6C-CB7E-7F759C95A3AC}"/>
                </a:ext>
              </a:extLst>
            </p:cNvPr>
            <p:cNvSpPr/>
            <p:nvPr/>
          </p:nvSpPr>
          <p:spPr>
            <a:xfrm>
              <a:off x="8824994" y="5117316"/>
              <a:ext cx="32664" cy="37858"/>
            </a:xfrm>
            <a:custGeom>
              <a:avLst/>
              <a:gdLst>
                <a:gd name="connsiteX0" fmla="*/ 536 w 32664"/>
                <a:gd name="connsiteY0" fmla="*/ 12358 h 37858"/>
                <a:gd name="connsiteX1" fmla="*/ 16187 w 32664"/>
                <a:gd name="connsiteY1" fmla="*/ 37859 h 37858"/>
                <a:gd name="connsiteX2" fmla="*/ 28134 w 32664"/>
                <a:gd name="connsiteY2" fmla="*/ 5939 h 37858"/>
                <a:gd name="connsiteX3" fmla="*/ 536 w 32664"/>
                <a:gd name="connsiteY3" fmla="*/ 12358 h 37858"/>
              </a:gdLst>
              <a:ahLst/>
              <a:cxnLst>
                <a:cxn ang="0">
                  <a:pos x="connsiteX0" y="connsiteY0"/>
                </a:cxn>
                <a:cxn ang="0">
                  <a:pos x="connsiteX1" y="connsiteY1"/>
                </a:cxn>
                <a:cxn ang="0">
                  <a:pos x="connsiteX2" y="connsiteY2"/>
                </a:cxn>
                <a:cxn ang="0">
                  <a:pos x="connsiteX3" y="connsiteY3"/>
                </a:cxn>
              </a:cxnLst>
              <a:rect l="l" t="t" r="r" b="b"/>
              <a:pathLst>
                <a:path w="32664" h="37858">
                  <a:moveTo>
                    <a:pt x="536" y="12358"/>
                  </a:moveTo>
                  <a:cubicBezTo>
                    <a:pt x="-1367" y="20066"/>
                    <a:pt x="1335" y="37347"/>
                    <a:pt x="16187" y="37859"/>
                  </a:cubicBezTo>
                  <a:cubicBezTo>
                    <a:pt x="35679" y="36468"/>
                    <a:pt x="35343" y="15391"/>
                    <a:pt x="28134" y="5939"/>
                  </a:cubicBezTo>
                  <a:cubicBezTo>
                    <a:pt x="22227" y="-1796"/>
                    <a:pt x="6205" y="-4127"/>
                    <a:pt x="536" y="12358"/>
                  </a:cubicBezTo>
                  <a:close/>
                </a:path>
              </a:pathLst>
            </a:custGeom>
            <a:solidFill>
              <a:srgbClr val="211715"/>
            </a:solidFill>
            <a:ln w="4401" cap="flat">
              <a:noFill/>
              <a:prstDash val="solid"/>
              <a:miter/>
            </a:ln>
          </p:spPr>
          <p:txBody>
            <a:bodyPr rtlCol="0" anchor="ctr"/>
            <a:lstStyle/>
            <a:p>
              <a:endParaRPr lang="ja-JP" altLang="en-US"/>
            </a:p>
          </p:txBody>
        </p:sp>
        <p:sp>
          <p:nvSpPr>
            <p:cNvPr id="132" name="フリーフォーム: 図形 131">
              <a:extLst>
                <a:ext uri="{FF2B5EF4-FFF2-40B4-BE49-F238E27FC236}">
                  <a16:creationId xmlns:a16="http://schemas.microsoft.com/office/drawing/2014/main" id="{FA3E3950-7398-834C-D5DB-BCBAAB3D75D3}"/>
                </a:ext>
              </a:extLst>
            </p:cNvPr>
            <p:cNvSpPr/>
            <p:nvPr/>
          </p:nvSpPr>
          <p:spPr>
            <a:xfrm>
              <a:off x="8950678" y="5109044"/>
              <a:ext cx="32451" cy="37779"/>
            </a:xfrm>
            <a:custGeom>
              <a:avLst/>
              <a:gdLst>
                <a:gd name="connsiteX0" fmla="*/ 31039 w 32451"/>
                <a:gd name="connsiteY0" fmla="*/ 10409 h 37779"/>
                <a:gd name="connsiteX1" fmla="*/ 18845 w 32451"/>
                <a:gd name="connsiteY1" fmla="*/ 37733 h 37779"/>
                <a:gd name="connsiteX2" fmla="*/ 2841 w 32451"/>
                <a:gd name="connsiteY2" fmla="*/ 7641 h 37779"/>
                <a:gd name="connsiteX3" fmla="*/ 31039 w 32451"/>
                <a:gd name="connsiteY3" fmla="*/ 10409 h 37779"/>
              </a:gdLst>
              <a:ahLst/>
              <a:cxnLst>
                <a:cxn ang="0">
                  <a:pos x="connsiteX0" y="connsiteY0"/>
                </a:cxn>
                <a:cxn ang="0">
                  <a:pos x="connsiteX1" y="connsiteY1"/>
                </a:cxn>
                <a:cxn ang="0">
                  <a:pos x="connsiteX2" y="connsiteY2"/>
                </a:cxn>
                <a:cxn ang="0">
                  <a:pos x="connsiteX3" y="connsiteY3"/>
                </a:cxn>
              </a:cxnLst>
              <a:rect l="l" t="t" r="r" b="b"/>
              <a:pathLst>
                <a:path w="32451" h="37779">
                  <a:moveTo>
                    <a:pt x="31039" y="10409"/>
                  </a:moveTo>
                  <a:cubicBezTo>
                    <a:pt x="33930" y="17809"/>
                    <a:pt x="33506" y="35287"/>
                    <a:pt x="18845" y="37733"/>
                  </a:cubicBezTo>
                  <a:cubicBezTo>
                    <a:pt x="-665" y="38894"/>
                    <a:pt x="-3075" y="17950"/>
                    <a:pt x="2841" y="7641"/>
                  </a:cubicBezTo>
                  <a:cubicBezTo>
                    <a:pt x="7675" y="-796"/>
                    <a:pt x="23259" y="-5193"/>
                    <a:pt x="31039" y="10409"/>
                  </a:cubicBezTo>
                  <a:close/>
                </a:path>
              </a:pathLst>
            </a:custGeom>
            <a:solidFill>
              <a:srgbClr val="211715"/>
            </a:solidFill>
            <a:ln w="4401" cap="flat">
              <a:noFill/>
              <a:prstDash val="solid"/>
              <a:miter/>
            </a:ln>
          </p:spPr>
          <p:txBody>
            <a:bodyPr rtlCol="0" anchor="ctr"/>
            <a:lstStyle/>
            <a:p>
              <a:endParaRPr lang="ja-JP" altLang="en-US"/>
            </a:p>
          </p:txBody>
        </p:sp>
        <p:sp>
          <p:nvSpPr>
            <p:cNvPr id="137" name="フリーフォーム: 図形 136">
              <a:extLst>
                <a:ext uri="{FF2B5EF4-FFF2-40B4-BE49-F238E27FC236}">
                  <a16:creationId xmlns:a16="http://schemas.microsoft.com/office/drawing/2014/main" id="{23394B75-85F7-5E9F-D241-603B869CA414}"/>
                </a:ext>
              </a:extLst>
            </p:cNvPr>
            <p:cNvSpPr/>
            <p:nvPr/>
          </p:nvSpPr>
          <p:spPr>
            <a:xfrm>
              <a:off x="7760993" y="5079294"/>
              <a:ext cx="59251" cy="107304"/>
            </a:xfrm>
            <a:custGeom>
              <a:avLst/>
              <a:gdLst>
                <a:gd name="connsiteX0" fmla="*/ 56653 w 59251"/>
                <a:gd name="connsiteY0" fmla="*/ 9498 h 107304"/>
                <a:gd name="connsiteX1" fmla="*/ 22190 w 59251"/>
                <a:gd name="connsiteY1" fmla="*/ 1931 h 107304"/>
                <a:gd name="connsiteX2" fmla="*/ 3564 w 59251"/>
                <a:gd name="connsiteY2" fmla="*/ 22240 h 107304"/>
                <a:gd name="connsiteX3" fmla="*/ 11316 w 59251"/>
                <a:gd name="connsiteY3" fmla="*/ 84706 h 107304"/>
                <a:gd name="connsiteX4" fmla="*/ 46671 w 59251"/>
                <a:gd name="connsiteY4" fmla="*/ 107258 h 107304"/>
                <a:gd name="connsiteX5" fmla="*/ 46671 w 59251"/>
                <a:gd name="connsiteY5" fmla="*/ 89598 h 107304"/>
                <a:gd name="connsiteX6" fmla="*/ 23841 w 59251"/>
                <a:gd name="connsiteY6" fmla="*/ 70614 h 107304"/>
                <a:gd name="connsiteX7" fmla="*/ 17815 w 59251"/>
                <a:gd name="connsiteY7" fmla="*/ 45555 h 107304"/>
                <a:gd name="connsiteX8" fmla="*/ 19497 w 59251"/>
                <a:gd name="connsiteY8" fmla="*/ 30442 h 107304"/>
                <a:gd name="connsiteX9" fmla="*/ 23228 w 59251"/>
                <a:gd name="connsiteY9" fmla="*/ 21975 h 107304"/>
                <a:gd name="connsiteX10" fmla="*/ 23444 w 59251"/>
                <a:gd name="connsiteY10" fmla="*/ 21741 h 107304"/>
                <a:gd name="connsiteX11" fmla="*/ 26221 w 59251"/>
                <a:gd name="connsiteY11" fmla="*/ 19396 h 107304"/>
                <a:gd name="connsiteX12" fmla="*/ 31457 w 59251"/>
                <a:gd name="connsiteY12" fmla="*/ 17723 h 107304"/>
                <a:gd name="connsiteX13" fmla="*/ 44163 w 59251"/>
                <a:gd name="connsiteY13" fmla="*/ 21979 h 107304"/>
                <a:gd name="connsiteX14" fmla="*/ 56653 w 59251"/>
                <a:gd name="connsiteY14" fmla="*/ 9489 h 10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251" h="107304">
                  <a:moveTo>
                    <a:pt x="56653" y="9498"/>
                  </a:moveTo>
                  <a:cubicBezTo>
                    <a:pt x="47554" y="597"/>
                    <a:pt x="34180" y="-2338"/>
                    <a:pt x="22190" y="1931"/>
                  </a:cubicBezTo>
                  <a:cubicBezTo>
                    <a:pt x="13203" y="5498"/>
                    <a:pt x="6342" y="12977"/>
                    <a:pt x="3564" y="22240"/>
                  </a:cubicBezTo>
                  <a:cubicBezTo>
                    <a:pt x="-3633" y="42292"/>
                    <a:pt x="632" y="66640"/>
                    <a:pt x="11316" y="84706"/>
                  </a:cubicBezTo>
                  <a:cubicBezTo>
                    <a:pt x="18822" y="97386"/>
                    <a:pt x="31117" y="108106"/>
                    <a:pt x="46671" y="107258"/>
                  </a:cubicBezTo>
                  <a:cubicBezTo>
                    <a:pt x="57973" y="106653"/>
                    <a:pt x="58048" y="88989"/>
                    <a:pt x="46671" y="89598"/>
                  </a:cubicBezTo>
                  <a:cubicBezTo>
                    <a:pt x="35294" y="90207"/>
                    <a:pt x="28128" y="79929"/>
                    <a:pt x="23841" y="70614"/>
                  </a:cubicBezTo>
                  <a:cubicBezTo>
                    <a:pt x="20143" y="62760"/>
                    <a:pt x="18092" y="54230"/>
                    <a:pt x="17815" y="45555"/>
                  </a:cubicBezTo>
                  <a:cubicBezTo>
                    <a:pt x="17666" y="40464"/>
                    <a:pt x="18232" y="35378"/>
                    <a:pt x="19497" y="30442"/>
                  </a:cubicBezTo>
                  <a:cubicBezTo>
                    <a:pt x="20178" y="27405"/>
                    <a:pt x="21446" y="24526"/>
                    <a:pt x="23228" y="21975"/>
                  </a:cubicBezTo>
                  <a:cubicBezTo>
                    <a:pt x="24274" y="20390"/>
                    <a:pt x="21877" y="23299"/>
                    <a:pt x="23444" y="21741"/>
                  </a:cubicBezTo>
                  <a:cubicBezTo>
                    <a:pt x="25104" y="20081"/>
                    <a:pt x="24327" y="20509"/>
                    <a:pt x="26221" y="19396"/>
                  </a:cubicBezTo>
                  <a:cubicBezTo>
                    <a:pt x="27841" y="18504"/>
                    <a:pt x="29620" y="17935"/>
                    <a:pt x="31457" y="17723"/>
                  </a:cubicBezTo>
                  <a:cubicBezTo>
                    <a:pt x="36121" y="17118"/>
                    <a:pt x="40805" y="18685"/>
                    <a:pt x="44163" y="21979"/>
                  </a:cubicBezTo>
                  <a:cubicBezTo>
                    <a:pt x="52212" y="30023"/>
                    <a:pt x="64701" y="17538"/>
                    <a:pt x="56653" y="9489"/>
                  </a:cubicBezTo>
                  <a:close/>
                </a:path>
              </a:pathLst>
            </a:custGeom>
            <a:solidFill>
              <a:srgbClr val="211715"/>
            </a:solidFill>
            <a:ln w="4401" cap="flat">
              <a:noFill/>
              <a:prstDash val="solid"/>
              <a:miter/>
            </a:ln>
          </p:spPr>
          <p:txBody>
            <a:bodyPr rtlCol="0" anchor="ctr"/>
            <a:lstStyle/>
            <a:p>
              <a:endParaRPr lang="ja-JP" altLang="en-US"/>
            </a:p>
          </p:txBody>
        </p:sp>
        <p:sp>
          <p:nvSpPr>
            <p:cNvPr id="138" name="フリーフォーム: 図形 137">
              <a:extLst>
                <a:ext uri="{FF2B5EF4-FFF2-40B4-BE49-F238E27FC236}">
                  <a16:creationId xmlns:a16="http://schemas.microsoft.com/office/drawing/2014/main" id="{E065DD86-CFEE-A380-CCC5-F45964993CD2}"/>
                </a:ext>
              </a:extLst>
            </p:cNvPr>
            <p:cNvSpPr/>
            <p:nvPr/>
          </p:nvSpPr>
          <p:spPr>
            <a:xfrm>
              <a:off x="8078003" y="5101969"/>
              <a:ext cx="63444" cy="105065"/>
            </a:xfrm>
            <a:custGeom>
              <a:avLst/>
              <a:gdLst>
                <a:gd name="connsiteX0" fmla="*/ 21403 w 63444"/>
                <a:gd name="connsiteY0" fmla="*/ 21078 h 105065"/>
                <a:gd name="connsiteX1" fmla="*/ 35169 w 63444"/>
                <a:gd name="connsiteY1" fmla="*/ 18151 h 105065"/>
                <a:gd name="connsiteX2" fmla="*/ 40259 w 63444"/>
                <a:gd name="connsiteY2" fmla="*/ 20412 h 105065"/>
                <a:gd name="connsiteX3" fmla="*/ 41548 w 63444"/>
                <a:gd name="connsiteY3" fmla="*/ 21648 h 105065"/>
                <a:gd name="connsiteX4" fmla="*/ 42360 w 63444"/>
                <a:gd name="connsiteY4" fmla="*/ 22531 h 105065"/>
                <a:gd name="connsiteX5" fmla="*/ 42091 w 63444"/>
                <a:gd name="connsiteY5" fmla="*/ 22222 h 105065"/>
                <a:gd name="connsiteX6" fmla="*/ 45058 w 63444"/>
                <a:gd name="connsiteY6" fmla="*/ 47179 h 105065"/>
                <a:gd name="connsiteX7" fmla="*/ 35001 w 63444"/>
                <a:gd name="connsiteY7" fmla="*/ 72089 h 105065"/>
                <a:gd name="connsiteX8" fmla="*/ 11160 w 63444"/>
                <a:gd name="connsiteY8" fmla="*/ 87289 h 105065"/>
                <a:gd name="connsiteX9" fmla="*/ 300 w 63444"/>
                <a:gd name="connsiteY9" fmla="*/ 93470 h 105065"/>
                <a:gd name="connsiteX10" fmla="*/ 6481 w 63444"/>
                <a:gd name="connsiteY10" fmla="*/ 104331 h 105065"/>
                <a:gd name="connsiteX11" fmla="*/ 57994 w 63444"/>
                <a:gd name="connsiteY11" fmla="*/ 65788 h 105065"/>
                <a:gd name="connsiteX12" fmla="*/ 63172 w 63444"/>
                <a:gd name="connsiteY12" fmla="*/ 32575 h 105065"/>
                <a:gd name="connsiteX13" fmla="*/ 52113 w 63444"/>
                <a:gd name="connsiteY13" fmla="*/ 7410 h 105065"/>
                <a:gd name="connsiteX14" fmla="*/ 12507 w 63444"/>
                <a:gd name="connsiteY14" fmla="*/ 5847 h 105065"/>
                <a:gd name="connsiteX15" fmla="*/ 9337 w 63444"/>
                <a:gd name="connsiteY15" fmla="*/ 17926 h 105065"/>
                <a:gd name="connsiteX16" fmla="*/ 21416 w 63444"/>
                <a:gd name="connsiteY16" fmla="*/ 21096 h 10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444" h="105065">
                  <a:moveTo>
                    <a:pt x="21403" y="21078"/>
                  </a:moveTo>
                  <a:cubicBezTo>
                    <a:pt x="25257" y="17948"/>
                    <a:pt x="30374" y="16858"/>
                    <a:pt x="35169" y="18151"/>
                  </a:cubicBezTo>
                  <a:cubicBezTo>
                    <a:pt x="36992" y="18575"/>
                    <a:pt x="38723" y="19339"/>
                    <a:pt x="40259" y="20412"/>
                  </a:cubicBezTo>
                  <a:cubicBezTo>
                    <a:pt x="39429" y="19816"/>
                    <a:pt x="41323" y="21440"/>
                    <a:pt x="41548" y="21648"/>
                  </a:cubicBezTo>
                  <a:cubicBezTo>
                    <a:pt x="41831" y="21939"/>
                    <a:pt x="42104" y="22240"/>
                    <a:pt x="42360" y="22531"/>
                  </a:cubicBezTo>
                  <a:cubicBezTo>
                    <a:pt x="41835" y="21833"/>
                    <a:pt x="41747" y="21727"/>
                    <a:pt x="42091" y="22222"/>
                  </a:cubicBezTo>
                  <a:cubicBezTo>
                    <a:pt x="46537" y="28977"/>
                    <a:pt x="46396" y="39082"/>
                    <a:pt x="45058" y="47179"/>
                  </a:cubicBezTo>
                  <a:cubicBezTo>
                    <a:pt x="43530" y="56106"/>
                    <a:pt x="40100" y="64601"/>
                    <a:pt x="35001" y="72089"/>
                  </a:cubicBezTo>
                  <a:cubicBezTo>
                    <a:pt x="30074" y="79740"/>
                    <a:pt x="21315" y="89338"/>
                    <a:pt x="11160" y="87289"/>
                  </a:cubicBezTo>
                  <a:cubicBezTo>
                    <a:pt x="6472" y="86119"/>
                    <a:pt x="1690" y="88839"/>
                    <a:pt x="300" y="93470"/>
                  </a:cubicBezTo>
                  <a:cubicBezTo>
                    <a:pt x="-945" y="98172"/>
                    <a:pt x="1801" y="103002"/>
                    <a:pt x="6481" y="104331"/>
                  </a:cubicBezTo>
                  <a:cubicBezTo>
                    <a:pt x="31999" y="109487"/>
                    <a:pt x="49204" y="86539"/>
                    <a:pt x="57994" y="65788"/>
                  </a:cubicBezTo>
                  <a:cubicBezTo>
                    <a:pt x="62395" y="55303"/>
                    <a:pt x="64175" y="43904"/>
                    <a:pt x="63172" y="32575"/>
                  </a:cubicBezTo>
                  <a:cubicBezTo>
                    <a:pt x="62965" y="23052"/>
                    <a:pt x="58987" y="14001"/>
                    <a:pt x="52113" y="7410"/>
                  </a:cubicBezTo>
                  <a:cubicBezTo>
                    <a:pt x="40727" y="-1857"/>
                    <a:pt x="24590" y="-2493"/>
                    <a:pt x="12507" y="5847"/>
                  </a:cubicBezTo>
                  <a:cubicBezTo>
                    <a:pt x="8419" y="8399"/>
                    <a:pt x="7028" y="13697"/>
                    <a:pt x="9337" y="17926"/>
                  </a:cubicBezTo>
                  <a:cubicBezTo>
                    <a:pt x="11818" y="22107"/>
                    <a:pt x="17200" y="23520"/>
                    <a:pt x="21416" y="21096"/>
                  </a:cubicBezTo>
                  <a:close/>
                </a:path>
              </a:pathLst>
            </a:custGeom>
            <a:solidFill>
              <a:srgbClr val="211715"/>
            </a:solidFill>
            <a:ln w="4401" cap="flat">
              <a:noFill/>
              <a:prstDash val="solid"/>
              <a:miter/>
            </a:ln>
          </p:spPr>
          <p:txBody>
            <a:bodyPr rtlCol="0" anchor="ctr"/>
            <a:lstStyle/>
            <a:p>
              <a:endParaRPr lang="ja-JP" altLang="en-US"/>
            </a:p>
          </p:txBody>
        </p:sp>
        <p:sp>
          <p:nvSpPr>
            <p:cNvPr id="139" name="フリーフォーム: 図形 138">
              <a:extLst>
                <a:ext uri="{FF2B5EF4-FFF2-40B4-BE49-F238E27FC236}">
                  <a16:creationId xmlns:a16="http://schemas.microsoft.com/office/drawing/2014/main" id="{8AA84A0D-74C8-8254-0280-04FEF369A61F}"/>
                </a:ext>
              </a:extLst>
            </p:cNvPr>
            <p:cNvSpPr/>
            <p:nvPr/>
          </p:nvSpPr>
          <p:spPr>
            <a:xfrm>
              <a:off x="7982172" y="5178921"/>
              <a:ext cx="115154" cy="117935"/>
            </a:xfrm>
            <a:custGeom>
              <a:avLst/>
              <a:gdLst>
                <a:gd name="connsiteX0" fmla="*/ 97746 w 115154"/>
                <a:gd name="connsiteY0" fmla="*/ 6191 h 117935"/>
                <a:gd name="connsiteX1" fmla="*/ 67831 w 115154"/>
                <a:gd name="connsiteY1" fmla="*/ 59021 h 117935"/>
                <a:gd name="connsiteX2" fmla="*/ 6485 w 115154"/>
                <a:gd name="connsiteY2" fmla="*/ 100618 h 117935"/>
                <a:gd name="connsiteX3" fmla="*/ 304 w 115154"/>
                <a:gd name="connsiteY3" fmla="*/ 111483 h 117935"/>
                <a:gd name="connsiteX4" fmla="*/ 11170 w 115154"/>
                <a:gd name="connsiteY4" fmla="*/ 117664 h 117935"/>
                <a:gd name="connsiteX5" fmla="*/ 80303 w 115154"/>
                <a:gd name="connsiteY5" fmla="*/ 71528 h 117935"/>
                <a:gd name="connsiteX6" fmla="*/ 114761 w 115154"/>
                <a:gd name="connsiteY6" fmla="*/ 10907 h 117935"/>
                <a:gd name="connsiteX7" fmla="*/ 97733 w 115154"/>
                <a:gd name="connsiteY7" fmla="*/ 6209 h 117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54" h="117935">
                  <a:moveTo>
                    <a:pt x="97746" y="6191"/>
                  </a:moveTo>
                  <a:cubicBezTo>
                    <a:pt x="91622" y="25719"/>
                    <a:pt x="81428" y="43727"/>
                    <a:pt x="67831" y="59021"/>
                  </a:cubicBezTo>
                  <a:cubicBezTo>
                    <a:pt x="51963" y="77599"/>
                    <a:pt x="31580" y="96782"/>
                    <a:pt x="6485" y="100618"/>
                  </a:cubicBezTo>
                  <a:cubicBezTo>
                    <a:pt x="1801" y="101938"/>
                    <a:pt x="-954" y="106781"/>
                    <a:pt x="304" y="111483"/>
                  </a:cubicBezTo>
                  <a:cubicBezTo>
                    <a:pt x="1695" y="116114"/>
                    <a:pt x="6476" y="118834"/>
                    <a:pt x="11170" y="117664"/>
                  </a:cubicBezTo>
                  <a:cubicBezTo>
                    <a:pt x="38983" y="113408"/>
                    <a:pt x="62661" y="92181"/>
                    <a:pt x="80303" y="71528"/>
                  </a:cubicBezTo>
                  <a:cubicBezTo>
                    <a:pt x="95967" y="54001"/>
                    <a:pt x="107715" y="33334"/>
                    <a:pt x="114761" y="10907"/>
                  </a:cubicBezTo>
                  <a:cubicBezTo>
                    <a:pt x="117940" y="-29"/>
                    <a:pt x="100907" y="-4700"/>
                    <a:pt x="97733" y="6209"/>
                  </a:cubicBezTo>
                  <a:close/>
                </a:path>
              </a:pathLst>
            </a:custGeom>
            <a:solidFill>
              <a:srgbClr val="211715"/>
            </a:solidFill>
            <a:ln w="4401" cap="flat">
              <a:noFill/>
              <a:prstDash val="solid"/>
              <a:miter/>
            </a:ln>
          </p:spPr>
          <p:txBody>
            <a:bodyPr rtlCol="0" anchor="ctr"/>
            <a:lstStyle/>
            <a:p>
              <a:endParaRPr lang="ja-JP" altLang="en-US"/>
            </a:p>
          </p:txBody>
        </p:sp>
        <p:sp>
          <p:nvSpPr>
            <p:cNvPr id="140" name="フリーフォーム: 図形 139">
              <a:extLst>
                <a:ext uri="{FF2B5EF4-FFF2-40B4-BE49-F238E27FC236}">
                  <a16:creationId xmlns:a16="http://schemas.microsoft.com/office/drawing/2014/main" id="{EB4591A1-6A0F-C009-9B12-F9DB043C818B}"/>
                </a:ext>
              </a:extLst>
            </p:cNvPr>
            <p:cNvSpPr/>
            <p:nvPr/>
          </p:nvSpPr>
          <p:spPr>
            <a:xfrm>
              <a:off x="7798371" y="5157908"/>
              <a:ext cx="113214" cy="135605"/>
            </a:xfrm>
            <a:custGeom>
              <a:avLst/>
              <a:gdLst>
                <a:gd name="connsiteX0" fmla="*/ 286 w 113214"/>
                <a:gd name="connsiteY0" fmla="*/ 11178 h 135605"/>
                <a:gd name="connsiteX1" fmla="*/ 102182 w 113214"/>
                <a:gd name="connsiteY1" fmla="*/ 135366 h 135605"/>
                <a:gd name="connsiteX2" fmla="*/ 106875 w 113214"/>
                <a:gd name="connsiteY2" fmla="*/ 118338 h 135605"/>
                <a:gd name="connsiteX3" fmla="*/ 17315 w 113214"/>
                <a:gd name="connsiteY3" fmla="*/ 6485 h 135605"/>
                <a:gd name="connsiteX4" fmla="*/ 6454 w 113214"/>
                <a:gd name="connsiteY4" fmla="*/ 304 h 135605"/>
                <a:gd name="connsiteX5" fmla="*/ 273 w 113214"/>
                <a:gd name="connsiteY5" fmla="*/ 11165 h 13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214" h="135605">
                  <a:moveTo>
                    <a:pt x="286" y="11178"/>
                  </a:moveTo>
                  <a:cubicBezTo>
                    <a:pt x="8917" y="64974"/>
                    <a:pt x="46047" y="123004"/>
                    <a:pt x="102182" y="135366"/>
                  </a:cubicBezTo>
                  <a:cubicBezTo>
                    <a:pt x="113259" y="137808"/>
                    <a:pt x="117988" y="120797"/>
                    <a:pt x="106875" y="118338"/>
                  </a:cubicBezTo>
                  <a:cubicBezTo>
                    <a:pt x="56373" y="107217"/>
                    <a:pt x="25014" y="54471"/>
                    <a:pt x="17315" y="6485"/>
                  </a:cubicBezTo>
                  <a:cubicBezTo>
                    <a:pt x="15996" y="1801"/>
                    <a:pt x="11156" y="-954"/>
                    <a:pt x="6454" y="304"/>
                  </a:cubicBezTo>
                  <a:cubicBezTo>
                    <a:pt x="1821" y="1691"/>
                    <a:pt x="-902" y="6477"/>
                    <a:pt x="273" y="11165"/>
                  </a:cubicBezTo>
                  <a:close/>
                </a:path>
              </a:pathLst>
            </a:custGeom>
            <a:solidFill>
              <a:srgbClr val="211715"/>
            </a:solidFill>
            <a:ln w="4401" cap="flat">
              <a:noFill/>
              <a:prstDash val="solid"/>
              <a:miter/>
            </a:ln>
          </p:spPr>
          <p:txBody>
            <a:bodyPr rtlCol="0" anchor="ctr"/>
            <a:lstStyle/>
            <a:p>
              <a:endParaRPr lang="ja-JP" altLang="en-US"/>
            </a:p>
          </p:txBody>
        </p:sp>
        <p:sp>
          <p:nvSpPr>
            <p:cNvPr id="141" name="フリーフォーム: 図形 140">
              <a:extLst>
                <a:ext uri="{FF2B5EF4-FFF2-40B4-BE49-F238E27FC236}">
                  <a16:creationId xmlns:a16="http://schemas.microsoft.com/office/drawing/2014/main" id="{20D8E284-156F-2A10-1842-019998D1005A}"/>
                </a:ext>
              </a:extLst>
            </p:cNvPr>
            <p:cNvSpPr/>
            <p:nvPr/>
          </p:nvSpPr>
          <p:spPr>
            <a:xfrm>
              <a:off x="7776200" y="4876486"/>
              <a:ext cx="293728" cy="218461"/>
            </a:xfrm>
            <a:custGeom>
              <a:avLst/>
              <a:gdLst>
                <a:gd name="connsiteX0" fmla="*/ 289423 w 293728"/>
                <a:gd name="connsiteY0" fmla="*/ 35642 h 218461"/>
                <a:gd name="connsiteX1" fmla="*/ 118875 w 293728"/>
                <a:gd name="connsiteY1" fmla="*/ 9735 h 218461"/>
                <a:gd name="connsiteX2" fmla="*/ 13659 w 293728"/>
                <a:gd name="connsiteY2" fmla="*/ 106943 h 218461"/>
                <a:gd name="connsiteX3" fmla="*/ 3579 w 293728"/>
                <a:gd name="connsiteY3" fmla="*/ 212089 h 218461"/>
                <a:gd name="connsiteX4" fmla="*/ 20612 w 293728"/>
                <a:gd name="connsiteY4" fmla="*/ 207396 h 218461"/>
                <a:gd name="connsiteX5" fmla="*/ 63141 w 293728"/>
                <a:gd name="connsiteY5" fmla="*/ 64878 h 218461"/>
                <a:gd name="connsiteX6" fmla="*/ 280509 w 293728"/>
                <a:gd name="connsiteY6" fmla="*/ 50887 h 218461"/>
                <a:gd name="connsiteX7" fmla="*/ 292593 w 293728"/>
                <a:gd name="connsiteY7" fmla="*/ 47721 h 218461"/>
                <a:gd name="connsiteX8" fmla="*/ 289423 w 293728"/>
                <a:gd name="connsiteY8" fmla="*/ 35642 h 21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728" h="218461">
                  <a:moveTo>
                    <a:pt x="289423" y="35642"/>
                  </a:moveTo>
                  <a:cubicBezTo>
                    <a:pt x="240033" y="122"/>
                    <a:pt x="176586" y="-9515"/>
                    <a:pt x="118875" y="9735"/>
                  </a:cubicBezTo>
                  <a:cubicBezTo>
                    <a:pt x="71738" y="25973"/>
                    <a:pt x="33570" y="61235"/>
                    <a:pt x="13659" y="106943"/>
                  </a:cubicBezTo>
                  <a:cubicBezTo>
                    <a:pt x="-11" y="140227"/>
                    <a:pt x="-3518" y="176814"/>
                    <a:pt x="3579" y="212089"/>
                  </a:cubicBezTo>
                  <a:cubicBezTo>
                    <a:pt x="5663" y="223246"/>
                    <a:pt x="22687" y="218522"/>
                    <a:pt x="20612" y="207396"/>
                  </a:cubicBezTo>
                  <a:cubicBezTo>
                    <a:pt x="10957" y="155741"/>
                    <a:pt x="25468" y="102113"/>
                    <a:pt x="63141" y="64878"/>
                  </a:cubicBezTo>
                  <a:cubicBezTo>
                    <a:pt x="122548" y="7961"/>
                    <a:pt x="214294" y="2055"/>
                    <a:pt x="280509" y="50887"/>
                  </a:cubicBezTo>
                  <a:cubicBezTo>
                    <a:pt x="284725" y="53315"/>
                    <a:pt x="290107" y="51907"/>
                    <a:pt x="292593" y="47721"/>
                  </a:cubicBezTo>
                  <a:cubicBezTo>
                    <a:pt x="294937" y="43496"/>
                    <a:pt x="293542" y="38172"/>
                    <a:pt x="289423" y="35642"/>
                  </a:cubicBezTo>
                  <a:close/>
                </a:path>
              </a:pathLst>
            </a:custGeom>
            <a:solidFill>
              <a:srgbClr val="211715"/>
            </a:solidFill>
            <a:ln w="4401" cap="flat">
              <a:noFill/>
              <a:prstDash val="solid"/>
              <a:miter/>
            </a:ln>
          </p:spPr>
          <p:txBody>
            <a:bodyPr rtlCol="0" anchor="ctr"/>
            <a:lstStyle/>
            <a:p>
              <a:endParaRPr lang="ja-JP" altLang="en-US"/>
            </a:p>
          </p:txBody>
        </p:sp>
        <p:sp>
          <p:nvSpPr>
            <p:cNvPr id="142" name="フリーフォーム: 図形 141">
              <a:extLst>
                <a:ext uri="{FF2B5EF4-FFF2-40B4-BE49-F238E27FC236}">
                  <a16:creationId xmlns:a16="http://schemas.microsoft.com/office/drawing/2014/main" id="{507EF657-BA0F-131A-EAA9-A66AB698CAB1}"/>
                </a:ext>
              </a:extLst>
            </p:cNvPr>
            <p:cNvSpPr/>
            <p:nvPr/>
          </p:nvSpPr>
          <p:spPr>
            <a:xfrm>
              <a:off x="8073987" y="4929579"/>
              <a:ext cx="63007" cy="188865"/>
            </a:xfrm>
            <a:custGeom>
              <a:avLst/>
              <a:gdLst>
                <a:gd name="connsiteX0" fmla="*/ 52898 w 63007"/>
                <a:gd name="connsiteY0" fmla="*/ 182735 h 188865"/>
                <a:gd name="connsiteX1" fmla="*/ 57193 w 63007"/>
                <a:gd name="connsiteY1" fmla="*/ 76296 h 188865"/>
                <a:gd name="connsiteX2" fmla="*/ 15018 w 63007"/>
                <a:gd name="connsiteY2" fmla="*/ 2668 h 188865"/>
                <a:gd name="connsiteX3" fmla="*/ 2528 w 63007"/>
                <a:gd name="connsiteY3" fmla="*/ 15153 h 188865"/>
                <a:gd name="connsiteX4" fmla="*/ 40165 w 63007"/>
                <a:gd name="connsiteY4" fmla="*/ 80993 h 188865"/>
                <a:gd name="connsiteX5" fmla="*/ 45498 w 63007"/>
                <a:gd name="connsiteY5" fmla="*/ 126984 h 188865"/>
                <a:gd name="connsiteX6" fmla="*/ 35869 w 63007"/>
                <a:gd name="connsiteY6" fmla="*/ 178060 h 188865"/>
                <a:gd name="connsiteX7" fmla="*/ 52898 w 63007"/>
                <a:gd name="connsiteY7" fmla="*/ 182753 h 188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07" h="188865">
                  <a:moveTo>
                    <a:pt x="52898" y="182735"/>
                  </a:moveTo>
                  <a:cubicBezTo>
                    <a:pt x="64712" y="148440"/>
                    <a:pt x="66209" y="111430"/>
                    <a:pt x="57193" y="76296"/>
                  </a:cubicBezTo>
                  <a:cubicBezTo>
                    <a:pt x="49635" y="48561"/>
                    <a:pt x="35119" y="23219"/>
                    <a:pt x="15018" y="2668"/>
                  </a:cubicBezTo>
                  <a:cubicBezTo>
                    <a:pt x="7093" y="-5513"/>
                    <a:pt x="-5384" y="6981"/>
                    <a:pt x="2528" y="15153"/>
                  </a:cubicBezTo>
                  <a:cubicBezTo>
                    <a:pt x="20497" y="33524"/>
                    <a:pt x="33454" y="56190"/>
                    <a:pt x="40165" y="80993"/>
                  </a:cubicBezTo>
                  <a:cubicBezTo>
                    <a:pt x="44077" y="96000"/>
                    <a:pt x="45869" y="111478"/>
                    <a:pt x="45498" y="126984"/>
                  </a:cubicBezTo>
                  <a:cubicBezTo>
                    <a:pt x="44893" y="144401"/>
                    <a:pt x="41648" y="161619"/>
                    <a:pt x="35869" y="178060"/>
                  </a:cubicBezTo>
                  <a:cubicBezTo>
                    <a:pt x="32307" y="188881"/>
                    <a:pt x="49352" y="193512"/>
                    <a:pt x="52898" y="182753"/>
                  </a:cubicBezTo>
                  <a:close/>
                </a:path>
              </a:pathLst>
            </a:custGeom>
            <a:solidFill>
              <a:srgbClr val="211715"/>
            </a:solidFill>
            <a:ln w="4401" cap="flat">
              <a:noFill/>
              <a:prstDash val="solid"/>
              <a:miter/>
            </a:ln>
          </p:spPr>
          <p:txBody>
            <a:bodyPr rtlCol="0" anchor="ctr"/>
            <a:lstStyle/>
            <a:p>
              <a:endParaRPr lang="ja-JP" altLang="en-US"/>
            </a:p>
          </p:txBody>
        </p:sp>
        <p:sp>
          <p:nvSpPr>
            <p:cNvPr id="143" name="フリーフォーム: 図形 142">
              <a:extLst>
                <a:ext uri="{FF2B5EF4-FFF2-40B4-BE49-F238E27FC236}">
                  <a16:creationId xmlns:a16="http://schemas.microsoft.com/office/drawing/2014/main" id="{8A81C288-DBB8-7D52-F996-2994C82B6CEB}"/>
                </a:ext>
              </a:extLst>
            </p:cNvPr>
            <p:cNvSpPr/>
            <p:nvPr/>
          </p:nvSpPr>
          <p:spPr>
            <a:xfrm>
              <a:off x="7916163" y="5205016"/>
              <a:ext cx="64867" cy="25027"/>
            </a:xfrm>
            <a:custGeom>
              <a:avLst/>
              <a:gdLst>
                <a:gd name="connsiteX0" fmla="*/ 4377 w 64867"/>
                <a:gd name="connsiteY0" fmla="*/ 16476 h 25027"/>
                <a:gd name="connsiteX1" fmla="*/ 32191 w 64867"/>
                <a:gd name="connsiteY1" fmla="*/ 24683 h 25027"/>
                <a:gd name="connsiteX2" fmla="*/ 60490 w 64867"/>
                <a:gd name="connsiteY2" fmla="*/ 19178 h 25027"/>
                <a:gd name="connsiteX3" fmla="*/ 63660 w 64867"/>
                <a:gd name="connsiteY3" fmla="*/ 7094 h 25027"/>
                <a:gd name="connsiteX4" fmla="*/ 51577 w 64867"/>
                <a:gd name="connsiteY4" fmla="*/ 3929 h 25027"/>
                <a:gd name="connsiteX5" fmla="*/ 48531 w 64867"/>
                <a:gd name="connsiteY5" fmla="*/ 5567 h 25027"/>
                <a:gd name="connsiteX6" fmla="*/ 45634 w 64867"/>
                <a:gd name="connsiteY6" fmla="*/ 14891 h 25027"/>
                <a:gd name="connsiteX7" fmla="*/ 54959 w 64867"/>
                <a:gd name="connsiteY7" fmla="*/ 17787 h 25027"/>
                <a:gd name="connsiteX8" fmla="*/ 57855 w 64867"/>
                <a:gd name="connsiteY8" fmla="*/ 8463 h 25027"/>
                <a:gd name="connsiteX9" fmla="*/ 49330 w 64867"/>
                <a:gd name="connsiteY9" fmla="*/ 5209 h 25027"/>
                <a:gd name="connsiteX10" fmla="*/ 48288 w 64867"/>
                <a:gd name="connsiteY10" fmla="*/ 5575 h 25027"/>
                <a:gd name="connsiteX11" fmla="*/ 45674 w 64867"/>
                <a:gd name="connsiteY11" fmla="*/ 6322 h 25027"/>
                <a:gd name="connsiteX12" fmla="*/ 42584 w 64867"/>
                <a:gd name="connsiteY12" fmla="*/ 6935 h 25027"/>
                <a:gd name="connsiteX13" fmla="*/ 42712 w 64867"/>
                <a:gd name="connsiteY13" fmla="*/ 6909 h 25027"/>
                <a:gd name="connsiteX14" fmla="*/ 41007 w 64867"/>
                <a:gd name="connsiteY14" fmla="*/ 7063 h 25027"/>
                <a:gd name="connsiteX15" fmla="*/ 32178 w 64867"/>
                <a:gd name="connsiteY15" fmla="*/ 7024 h 25027"/>
                <a:gd name="connsiteX16" fmla="*/ 29970 w 64867"/>
                <a:gd name="connsiteY16" fmla="*/ 6829 h 25027"/>
                <a:gd name="connsiteX17" fmla="*/ 29449 w 64867"/>
                <a:gd name="connsiteY17" fmla="*/ 6794 h 25027"/>
                <a:gd name="connsiteX18" fmla="*/ 25432 w 64867"/>
                <a:gd name="connsiteY18" fmla="*/ 6074 h 25027"/>
                <a:gd name="connsiteX19" fmla="*/ 19251 w 64867"/>
                <a:gd name="connsiteY19" fmla="*/ 4308 h 25027"/>
                <a:gd name="connsiteX20" fmla="*/ 17803 w 64867"/>
                <a:gd name="connsiteY20" fmla="*/ 3752 h 25027"/>
                <a:gd name="connsiteX21" fmla="*/ 18390 w 64867"/>
                <a:gd name="connsiteY21" fmla="*/ 3986 h 25027"/>
                <a:gd name="connsiteX22" fmla="*/ 16333 w 64867"/>
                <a:gd name="connsiteY22" fmla="*/ 2975 h 25027"/>
                <a:gd name="connsiteX23" fmla="*/ 13291 w 64867"/>
                <a:gd name="connsiteY23" fmla="*/ 1209 h 25027"/>
                <a:gd name="connsiteX24" fmla="*/ 1207 w 64867"/>
                <a:gd name="connsiteY24" fmla="*/ 4379 h 25027"/>
                <a:gd name="connsiteX25" fmla="*/ 4377 w 64867"/>
                <a:gd name="connsiteY25" fmla="*/ 16458 h 2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867" h="25027">
                  <a:moveTo>
                    <a:pt x="4377" y="16476"/>
                  </a:moveTo>
                  <a:cubicBezTo>
                    <a:pt x="12854" y="21407"/>
                    <a:pt x="22394" y="24224"/>
                    <a:pt x="32191" y="24683"/>
                  </a:cubicBezTo>
                  <a:cubicBezTo>
                    <a:pt x="41970" y="25875"/>
                    <a:pt x="51873" y="23950"/>
                    <a:pt x="60490" y="19178"/>
                  </a:cubicBezTo>
                  <a:cubicBezTo>
                    <a:pt x="64702" y="16714"/>
                    <a:pt x="66120" y="11306"/>
                    <a:pt x="63660" y="7094"/>
                  </a:cubicBezTo>
                  <a:cubicBezTo>
                    <a:pt x="61197" y="2887"/>
                    <a:pt x="55789" y="1465"/>
                    <a:pt x="51577" y="3929"/>
                  </a:cubicBezTo>
                  <a:cubicBezTo>
                    <a:pt x="50623" y="4547"/>
                    <a:pt x="49436" y="4918"/>
                    <a:pt x="48531" y="5567"/>
                  </a:cubicBezTo>
                  <a:cubicBezTo>
                    <a:pt x="45158" y="7341"/>
                    <a:pt x="43860" y="11518"/>
                    <a:pt x="45634" y="14891"/>
                  </a:cubicBezTo>
                  <a:cubicBezTo>
                    <a:pt x="47409" y="18268"/>
                    <a:pt x="51586" y="19566"/>
                    <a:pt x="54959" y="17787"/>
                  </a:cubicBezTo>
                  <a:cubicBezTo>
                    <a:pt x="58336" y="16012"/>
                    <a:pt x="59630" y="11840"/>
                    <a:pt x="57855" y="8463"/>
                  </a:cubicBezTo>
                  <a:cubicBezTo>
                    <a:pt x="56239" y="5386"/>
                    <a:pt x="52588" y="3995"/>
                    <a:pt x="49330" y="5209"/>
                  </a:cubicBezTo>
                  <a:cubicBezTo>
                    <a:pt x="48981" y="5324"/>
                    <a:pt x="48636" y="5461"/>
                    <a:pt x="48288" y="5575"/>
                  </a:cubicBezTo>
                  <a:cubicBezTo>
                    <a:pt x="47431" y="5862"/>
                    <a:pt x="46553" y="6110"/>
                    <a:pt x="45674" y="6322"/>
                  </a:cubicBezTo>
                  <a:cubicBezTo>
                    <a:pt x="44654" y="6569"/>
                    <a:pt x="43626" y="6763"/>
                    <a:pt x="42584" y="6935"/>
                  </a:cubicBezTo>
                  <a:cubicBezTo>
                    <a:pt x="40924" y="7231"/>
                    <a:pt x="43908" y="6834"/>
                    <a:pt x="42712" y="6909"/>
                  </a:cubicBezTo>
                  <a:cubicBezTo>
                    <a:pt x="42142" y="6944"/>
                    <a:pt x="41577" y="7024"/>
                    <a:pt x="41007" y="7063"/>
                  </a:cubicBezTo>
                  <a:cubicBezTo>
                    <a:pt x="38067" y="7257"/>
                    <a:pt x="35118" y="7244"/>
                    <a:pt x="32178" y="7024"/>
                  </a:cubicBezTo>
                  <a:cubicBezTo>
                    <a:pt x="31445" y="6971"/>
                    <a:pt x="30712" y="6904"/>
                    <a:pt x="29970" y="6829"/>
                  </a:cubicBezTo>
                  <a:cubicBezTo>
                    <a:pt x="29229" y="6754"/>
                    <a:pt x="28112" y="6600"/>
                    <a:pt x="29449" y="6794"/>
                  </a:cubicBezTo>
                  <a:cubicBezTo>
                    <a:pt x="28125" y="6600"/>
                    <a:pt x="26761" y="6352"/>
                    <a:pt x="25432" y="6074"/>
                  </a:cubicBezTo>
                  <a:cubicBezTo>
                    <a:pt x="23335" y="5624"/>
                    <a:pt x="21268" y="5037"/>
                    <a:pt x="19251" y="4308"/>
                  </a:cubicBezTo>
                  <a:cubicBezTo>
                    <a:pt x="18778" y="4092"/>
                    <a:pt x="18297" y="3907"/>
                    <a:pt x="17803" y="3752"/>
                  </a:cubicBezTo>
                  <a:cubicBezTo>
                    <a:pt x="18310" y="3858"/>
                    <a:pt x="19683" y="4604"/>
                    <a:pt x="18390" y="3986"/>
                  </a:cubicBezTo>
                  <a:cubicBezTo>
                    <a:pt x="17701" y="3655"/>
                    <a:pt x="17008" y="3333"/>
                    <a:pt x="16333" y="2975"/>
                  </a:cubicBezTo>
                  <a:cubicBezTo>
                    <a:pt x="15295" y="2432"/>
                    <a:pt x="14288" y="1832"/>
                    <a:pt x="13291" y="1209"/>
                  </a:cubicBezTo>
                  <a:cubicBezTo>
                    <a:pt x="9079" y="-1254"/>
                    <a:pt x="3671" y="167"/>
                    <a:pt x="1207" y="4379"/>
                  </a:cubicBezTo>
                  <a:cubicBezTo>
                    <a:pt x="-1252" y="8586"/>
                    <a:pt x="165" y="13995"/>
                    <a:pt x="4377" y="16458"/>
                  </a:cubicBezTo>
                  <a:close/>
                </a:path>
              </a:pathLst>
            </a:custGeom>
            <a:solidFill>
              <a:srgbClr val="211715"/>
            </a:solidFill>
            <a:ln w="4401" cap="flat">
              <a:noFill/>
              <a:prstDash val="solid"/>
              <a:miter/>
            </a:ln>
          </p:spPr>
          <p:txBody>
            <a:bodyPr rtlCol="0" anchor="ctr"/>
            <a:lstStyle/>
            <a:p>
              <a:endParaRPr lang="ja-JP" altLang="en-US"/>
            </a:p>
          </p:txBody>
        </p:sp>
        <p:sp>
          <p:nvSpPr>
            <p:cNvPr id="144" name="フリーフォーム: 図形 143">
              <a:extLst>
                <a:ext uri="{FF2B5EF4-FFF2-40B4-BE49-F238E27FC236}">
                  <a16:creationId xmlns:a16="http://schemas.microsoft.com/office/drawing/2014/main" id="{9BBCAAB5-D68C-A7CB-71C3-577EE1000255}"/>
                </a:ext>
              </a:extLst>
            </p:cNvPr>
            <p:cNvSpPr/>
            <p:nvPr/>
          </p:nvSpPr>
          <p:spPr>
            <a:xfrm>
              <a:off x="7941973" y="5147633"/>
              <a:ext cx="25695" cy="36061"/>
            </a:xfrm>
            <a:custGeom>
              <a:avLst/>
              <a:gdLst>
                <a:gd name="connsiteX0" fmla="*/ 6249 w 25695"/>
                <a:gd name="connsiteY0" fmla="*/ 11166 h 36061"/>
                <a:gd name="connsiteX1" fmla="*/ 7935 w 25695"/>
                <a:gd name="connsiteY1" fmla="*/ 21360 h 36061"/>
                <a:gd name="connsiteX2" fmla="*/ 7622 w 25695"/>
                <a:gd name="connsiteY2" fmla="*/ 19016 h 36061"/>
                <a:gd name="connsiteX3" fmla="*/ 8002 w 25695"/>
                <a:gd name="connsiteY3" fmla="*/ 24234 h 36061"/>
                <a:gd name="connsiteX4" fmla="*/ 8315 w 25695"/>
                <a:gd name="connsiteY4" fmla="*/ 21885 h 36061"/>
                <a:gd name="connsiteX5" fmla="*/ 8046 w 25695"/>
                <a:gd name="connsiteY5" fmla="*/ 22918 h 36061"/>
                <a:gd name="connsiteX6" fmla="*/ 8929 w 25695"/>
                <a:gd name="connsiteY6" fmla="*/ 20808 h 36061"/>
                <a:gd name="connsiteX7" fmla="*/ 8624 w 25695"/>
                <a:gd name="connsiteY7" fmla="*/ 21334 h 36061"/>
                <a:gd name="connsiteX8" fmla="*/ 10006 w 25695"/>
                <a:gd name="connsiteY8" fmla="*/ 19545 h 36061"/>
                <a:gd name="connsiteX9" fmla="*/ 9564 w 25695"/>
                <a:gd name="connsiteY9" fmla="*/ 19987 h 36061"/>
                <a:gd name="connsiteX10" fmla="*/ 11330 w 25695"/>
                <a:gd name="connsiteY10" fmla="*/ 18605 h 36061"/>
                <a:gd name="connsiteX11" fmla="*/ 10651 w 25695"/>
                <a:gd name="connsiteY11" fmla="*/ 18963 h 36061"/>
                <a:gd name="connsiteX12" fmla="*/ 12757 w 25695"/>
                <a:gd name="connsiteY12" fmla="*/ 18080 h 36061"/>
                <a:gd name="connsiteX13" fmla="*/ 10783 w 25695"/>
                <a:gd name="connsiteY13" fmla="*/ 18662 h 36061"/>
                <a:gd name="connsiteX14" fmla="*/ 13127 w 25695"/>
                <a:gd name="connsiteY14" fmla="*/ 18345 h 36061"/>
                <a:gd name="connsiteX15" fmla="*/ 11308 w 25695"/>
                <a:gd name="connsiteY15" fmla="*/ 18345 h 36061"/>
                <a:gd name="connsiteX16" fmla="*/ 13657 w 25695"/>
                <a:gd name="connsiteY16" fmla="*/ 18662 h 36061"/>
                <a:gd name="connsiteX17" fmla="*/ 11180 w 25695"/>
                <a:gd name="connsiteY17" fmla="*/ 18102 h 36061"/>
                <a:gd name="connsiteX18" fmla="*/ 4377 w 25695"/>
                <a:gd name="connsiteY18" fmla="*/ 18985 h 36061"/>
                <a:gd name="connsiteX19" fmla="*/ 1207 w 25695"/>
                <a:gd name="connsiteY19" fmla="*/ 31064 h 36061"/>
                <a:gd name="connsiteX20" fmla="*/ 1211 w 25695"/>
                <a:gd name="connsiteY20" fmla="*/ 31068 h 36061"/>
                <a:gd name="connsiteX21" fmla="*/ 6509 w 25695"/>
                <a:gd name="connsiteY21" fmla="*/ 35126 h 36061"/>
                <a:gd name="connsiteX22" fmla="*/ 11330 w 25695"/>
                <a:gd name="connsiteY22" fmla="*/ 36009 h 36061"/>
                <a:gd name="connsiteX23" fmla="*/ 17167 w 25695"/>
                <a:gd name="connsiteY23" fmla="*/ 35223 h 36061"/>
                <a:gd name="connsiteX24" fmla="*/ 22354 w 25695"/>
                <a:gd name="connsiteY24" fmla="*/ 32199 h 36061"/>
                <a:gd name="connsiteX25" fmla="*/ 25131 w 25695"/>
                <a:gd name="connsiteY25" fmla="*/ 27435 h 36061"/>
                <a:gd name="connsiteX26" fmla="*/ 25599 w 25695"/>
                <a:gd name="connsiteY26" fmla="*/ 21978 h 36061"/>
                <a:gd name="connsiteX27" fmla="*/ 23264 w 25695"/>
                <a:gd name="connsiteY27" fmla="*/ 6486 h 36061"/>
                <a:gd name="connsiteX28" fmla="*/ 19202 w 25695"/>
                <a:gd name="connsiteY28" fmla="*/ 1210 h 36061"/>
                <a:gd name="connsiteX29" fmla="*/ 7123 w 25695"/>
                <a:gd name="connsiteY29" fmla="*/ 4376 h 36061"/>
                <a:gd name="connsiteX30" fmla="*/ 6240 w 25695"/>
                <a:gd name="connsiteY30" fmla="*/ 11179 h 3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5695" h="36061">
                  <a:moveTo>
                    <a:pt x="6249" y="11166"/>
                  </a:moveTo>
                  <a:cubicBezTo>
                    <a:pt x="6907" y="14548"/>
                    <a:pt x="7476" y="17952"/>
                    <a:pt x="7935" y="21360"/>
                  </a:cubicBezTo>
                  <a:lnTo>
                    <a:pt x="7622" y="19016"/>
                  </a:lnTo>
                  <a:cubicBezTo>
                    <a:pt x="7953" y="20733"/>
                    <a:pt x="8081" y="22486"/>
                    <a:pt x="8002" y="24234"/>
                  </a:cubicBezTo>
                  <a:lnTo>
                    <a:pt x="8315" y="21885"/>
                  </a:lnTo>
                  <a:cubicBezTo>
                    <a:pt x="8262" y="22239"/>
                    <a:pt x="8174" y="22587"/>
                    <a:pt x="8046" y="22918"/>
                  </a:cubicBezTo>
                  <a:lnTo>
                    <a:pt x="8929" y="20808"/>
                  </a:lnTo>
                  <a:cubicBezTo>
                    <a:pt x="8840" y="20989"/>
                    <a:pt x="8739" y="21166"/>
                    <a:pt x="8624" y="21334"/>
                  </a:cubicBezTo>
                  <a:lnTo>
                    <a:pt x="10006" y="19545"/>
                  </a:lnTo>
                  <a:cubicBezTo>
                    <a:pt x="9874" y="19709"/>
                    <a:pt x="9728" y="19854"/>
                    <a:pt x="9564" y="19987"/>
                  </a:cubicBezTo>
                  <a:lnTo>
                    <a:pt x="11330" y="18605"/>
                  </a:lnTo>
                  <a:cubicBezTo>
                    <a:pt x="11114" y="18746"/>
                    <a:pt x="10889" y="18866"/>
                    <a:pt x="10651" y="18963"/>
                  </a:cubicBezTo>
                  <a:lnTo>
                    <a:pt x="12757" y="18080"/>
                  </a:lnTo>
                  <a:cubicBezTo>
                    <a:pt x="12121" y="18345"/>
                    <a:pt x="11458" y="18543"/>
                    <a:pt x="10783" y="18662"/>
                  </a:cubicBezTo>
                  <a:lnTo>
                    <a:pt x="13127" y="18345"/>
                  </a:lnTo>
                  <a:cubicBezTo>
                    <a:pt x="12523" y="18424"/>
                    <a:pt x="11913" y="18424"/>
                    <a:pt x="11308" y="18345"/>
                  </a:cubicBezTo>
                  <a:lnTo>
                    <a:pt x="13657" y="18662"/>
                  </a:lnTo>
                  <a:cubicBezTo>
                    <a:pt x="12814" y="18539"/>
                    <a:pt x="12015" y="18270"/>
                    <a:pt x="11180" y="18102"/>
                  </a:cubicBezTo>
                  <a:cubicBezTo>
                    <a:pt x="8880" y="17528"/>
                    <a:pt x="6452" y="17846"/>
                    <a:pt x="4377" y="18985"/>
                  </a:cubicBezTo>
                  <a:cubicBezTo>
                    <a:pt x="165" y="21444"/>
                    <a:pt x="-1252" y="26852"/>
                    <a:pt x="1207" y="31064"/>
                  </a:cubicBezTo>
                  <a:cubicBezTo>
                    <a:pt x="1211" y="31064"/>
                    <a:pt x="1211" y="31068"/>
                    <a:pt x="1211" y="31068"/>
                  </a:cubicBezTo>
                  <a:cubicBezTo>
                    <a:pt x="2373" y="33064"/>
                    <a:pt x="4280" y="34525"/>
                    <a:pt x="6509" y="35126"/>
                  </a:cubicBezTo>
                  <a:cubicBezTo>
                    <a:pt x="8099" y="35501"/>
                    <a:pt x="9710" y="35797"/>
                    <a:pt x="11330" y="36009"/>
                  </a:cubicBezTo>
                  <a:cubicBezTo>
                    <a:pt x="13308" y="36185"/>
                    <a:pt x="15304" y="35916"/>
                    <a:pt x="17167" y="35223"/>
                  </a:cubicBezTo>
                  <a:cubicBezTo>
                    <a:pt x="19110" y="34636"/>
                    <a:pt x="20884" y="33598"/>
                    <a:pt x="22354" y="32199"/>
                  </a:cubicBezTo>
                  <a:cubicBezTo>
                    <a:pt x="23648" y="30857"/>
                    <a:pt x="24597" y="29223"/>
                    <a:pt x="25131" y="27435"/>
                  </a:cubicBezTo>
                  <a:cubicBezTo>
                    <a:pt x="25661" y="25669"/>
                    <a:pt x="25820" y="23810"/>
                    <a:pt x="25599" y="21978"/>
                  </a:cubicBezTo>
                  <a:cubicBezTo>
                    <a:pt x="25048" y="16786"/>
                    <a:pt x="24275" y="11612"/>
                    <a:pt x="23264" y="6486"/>
                  </a:cubicBezTo>
                  <a:cubicBezTo>
                    <a:pt x="22641" y="4270"/>
                    <a:pt x="21189" y="2380"/>
                    <a:pt x="19202" y="1210"/>
                  </a:cubicBezTo>
                  <a:cubicBezTo>
                    <a:pt x="14990" y="-1253"/>
                    <a:pt x="9587" y="164"/>
                    <a:pt x="7123" y="4376"/>
                  </a:cubicBezTo>
                  <a:cubicBezTo>
                    <a:pt x="6024" y="6464"/>
                    <a:pt x="5710" y="8879"/>
                    <a:pt x="6240" y="11179"/>
                  </a:cubicBezTo>
                  <a:close/>
                </a:path>
              </a:pathLst>
            </a:custGeom>
            <a:solidFill>
              <a:srgbClr val="211715"/>
            </a:solidFill>
            <a:ln w="4401" cap="flat">
              <a:noFill/>
              <a:prstDash val="solid"/>
              <a:miter/>
            </a:ln>
          </p:spPr>
          <p:txBody>
            <a:bodyPr rtlCol="0" anchor="ctr"/>
            <a:lstStyle/>
            <a:p>
              <a:endParaRPr lang="ja-JP" altLang="en-US"/>
            </a:p>
          </p:txBody>
        </p:sp>
        <p:sp>
          <p:nvSpPr>
            <p:cNvPr id="145" name="フリーフォーム: 図形 144">
              <a:extLst>
                <a:ext uri="{FF2B5EF4-FFF2-40B4-BE49-F238E27FC236}">
                  <a16:creationId xmlns:a16="http://schemas.microsoft.com/office/drawing/2014/main" id="{83B8F6B4-7032-99F3-E3D9-B11E1FC94A2B}"/>
                </a:ext>
              </a:extLst>
            </p:cNvPr>
            <p:cNvSpPr/>
            <p:nvPr/>
          </p:nvSpPr>
          <p:spPr>
            <a:xfrm>
              <a:off x="7876657" y="5103738"/>
              <a:ext cx="31806" cy="37019"/>
            </a:xfrm>
            <a:custGeom>
              <a:avLst/>
              <a:gdLst>
                <a:gd name="connsiteX0" fmla="*/ 1438 w 31806"/>
                <a:gd name="connsiteY0" fmla="*/ 10108 h 37019"/>
                <a:gd name="connsiteX1" fmla="*/ 13213 w 31806"/>
                <a:gd name="connsiteY1" fmla="*/ 36964 h 37019"/>
                <a:gd name="connsiteX2" fmla="*/ 29106 w 31806"/>
                <a:gd name="connsiteY2" fmla="*/ 7578 h 37019"/>
                <a:gd name="connsiteX3" fmla="*/ 1438 w 31806"/>
                <a:gd name="connsiteY3" fmla="*/ 10108 h 37019"/>
              </a:gdLst>
              <a:ahLst/>
              <a:cxnLst>
                <a:cxn ang="0">
                  <a:pos x="connsiteX0" y="connsiteY0"/>
                </a:cxn>
                <a:cxn ang="0">
                  <a:pos x="connsiteX1" y="connsiteY1"/>
                </a:cxn>
                <a:cxn ang="0">
                  <a:pos x="connsiteX2" y="connsiteY2"/>
                </a:cxn>
                <a:cxn ang="0">
                  <a:pos x="connsiteX3" y="connsiteY3"/>
                </a:cxn>
              </a:cxnLst>
              <a:rect l="l" t="t" r="r" b="b"/>
              <a:pathLst>
                <a:path w="31806" h="37019">
                  <a:moveTo>
                    <a:pt x="1438" y="10108"/>
                  </a:moveTo>
                  <a:cubicBezTo>
                    <a:pt x="-1441" y="17340"/>
                    <a:pt x="-1136" y="34474"/>
                    <a:pt x="13213" y="36964"/>
                  </a:cubicBezTo>
                  <a:cubicBezTo>
                    <a:pt x="32325" y="38227"/>
                    <a:pt x="34824" y="17715"/>
                    <a:pt x="29106" y="7578"/>
                  </a:cubicBezTo>
                  <a:cubicBezTo>
                    <a:pt x="24391" y="-726"/>
                    <a:pt x="9146" y="-5132"/>
                    <a:pt x="1438" y="10108"/>
                  </a:cubicBezTo>
                  <a:close/>
                </a:path>
              </a:pathLst>
            </a:custGeom>
            <a:solidFill>
              <a:srgbClr val="211715"/>
            </a:solidFill>
            <a:ln w="4401" cap="flat">
              <a:noFill/>
              <a:prstDash val="solid"/>
              <a:miter/>
            </a:ln>
          </p:spPr>
          <p:txBody>
            <a:bodyPr rtlCol="0" anchor="ctr"/>
            <a:lstStyle/>
            <a:p>
              <a:endParaRPr lang="ja-JP" altLang="en-US"/>
            </a:p>
          </p:txBody>
        </p:sp>
        <p:sp>
          <p:nvSpPr>
            <p:cNvPr id="146" name="フリーフォーム: 図形 145">
              <a:extLst>
                <a:ext uri="{FF2B5EF4-FFF2-40B4-BE49-F238E27FC236}">
                  <a16:creationId xmlns:a16="http://schemas.microsoft.com/office/drawing/2014/main" id="{566D4669-81B5-01BF-970C-5B3BEE9FD9C1}"/>
                </a:ext>
              </a:extLst>
            </p:cNvPr>
            <p:cNvSpPr/>
            <p:nvPr/>
          </p:nvSpPr>
          <p:spPr>
            <a:xfrm>
              <a:off x="7999542" y="5112647"/>
              <a:ext cx="32027" cy="37097"/>
            </a:xfrm>
            <a:custGeom>
              <a:avLst/>
              <a:gdLst>
                <a:gd name="connsiteX0" fmla="*/ 31534 w 32027"/>
                <a:gd name="connsiteY0" fmla="*/ 12206 h 37097"/>
                <a:gd name="connsiteX1" fmla="*/ 16037 w 32027"/>
                <a:gd name="connsiteY1" fmla="*/ 37097 h 37097"/>
                <a:gd name="connsiteX2" fmla="*/ 4532 w 32027"/>
                <a:gd name="connsiteY2" fmla="*/ 5751 h 37097"/>
                <a:gd name="connsiteX3" fmla="*/ 31534 w 32027"/>
                <a:gd name="connsiteY3" fmla="*/ 12206 h 37097"/>
              </a:gdLst>
              <a:ahLst/>
              <a:cxnLst>
                <a:cxn ang="0">
                  <a:pos x="connsiteX0" y="connsiteY0"/>
                </a:cxn>
                <a:cxn ang="0">
                  <a:pos x="connsiteX1" y="connsiteY1"/>
                </a:cxn>
                <a:cxn ang="0">
                  <a:pos x="connsiteX2" y="connsiteY2"/>
                </a:cxn>
                <a:cxn ang="0">
                  <a:pos x="connsiteX3" y="connsiteY3"/>
                </a:cxn>
              </a:cxnLst>
              <a:rect l="l" t="t" r="r" b="b"/>
              <a:pathLst>
                <a:path w="32027" h="37097">
                  <a:moveTo>
                    <a:pt x="31534" y="12206"/>
                  </a:moveTo>
                  <a:cubicBezTo>
                    <a:pt x="33348" y="19773"/>
                    <a:pt x="30593" y="36687"/>
                    <a:pt x="16037" y="37097"/>
                  </a:cubicBezTo>
                  <a:cubicBezTo>
                    <a:pt x="-3057" y="35610"/>
                    <a:pt x="-2593" y="14956"/>
                    <a:pt x="4532" y="5751"/>
                  </a:cubicBezTo>
                  <a:cubicBezTo>
                    <a:pt x="10364" y="-1803"/>
                    <a:pt x="26086" y="-3988"/>
                    <a:pt x="31534" y="12206"/>
                  </a:cubicBezTo>
                  <a:close/>
                </a:path>
              </a:pathLst>
            </a:custGeom>
            <a:solidFill>
              <a:srgbClr val="211715"/>
            </a:solidFill>
            <a:ln w="4401" cap="flat">
              <a:noFill/>
              <a:prstDash val="solid"/>
              <a:miter/>
            </a:ln>
          </p:spPr>
          <p:txBody>
            <a:bodyPr rtlCol="0" anchor="ctr"/>
            <a:lstStyle/>
            <a:p>
              <a:endParaRPr lang="ja-JP" altLang="en-US"/>
            </a:p>
          </p:txBody>
        </p:sp>
        <p:sp>
          <p:nvSpPr>
            <p:cNvPr id="147" name="フリーフォーム: 図形 146">
              <a:extLst>
                <a:ext uri="{FF2B5EF4-FFF2-40B4-BE49-F238E27FC236}">
                  <a16:creationId xmlns:a16="http://schemas.microsoft.com/office/drawing/2014/main" id="{C6A22919-7ECC-139C-B044-5BC0DA816F46}"/>
                </a:ext>
              </a:extLst>
            </p:cNvPr>
            <p:cNvSpPr/>
            <p:nvPr/>
          </p:nvSpPr>
          <p:spPr>
            <a:xfrm>
              <a:off x="8031107" y="4990146"/>
              <a:ext cx="72539" cy="134175"/>
            </a:xfrm>
            <a:custGeom>
              <a:avLst/>
              <a:gdLst>
                <a:gd name="connsiteX0" fmla="*/ 310 w 72539"/>
                <a:gd name="connsiteY0" fmla="*/ 11155 h 134175"/>
                <a:gd name="connsiteX1" fmla="*/ 25033 w 72539"/>
                <a:gd name="connsiteY1" fmla="*/ 84650 h 134175"/>
                <a:gd name="connsiteX2" fmla="*/ 41558 w 72539"/>
                <a:gd name="connsiteY2" fmla="*/ 114129 h 134175"/>
                <a:gd name="connsiteX3" fmla="*/ 59368 w 72539"/>
                <a:gd name="connsiteY3" fmla="*/ 132906 h 134175"/>
                <a:gd name="connsiteX4" fmla="*/ 68277 w 72539"/>
                <a:gd name="connsiteY4" fmla="*/ 117656 h 134175"/>
                <a:gd name="connsiteX5" fmla="*/ 66542 w 72539"/>
                <a:gd name="connsiteY5" fmla="*/ 116548 h 134175"/>
                <a:gd name="connsiteX6" fmla="*/ 65911 w 72539"/>
                <a:gd name="connsiteY6" fmla="*/ 115979 h 134175"/>
                <a:gd name="connsiteX7" fmla="*/ 62436 w 72539"/>
                <a:gd name="connsiteY7" fmla="*/ 112473 h 134175"/>
                <a:gd name="connsiteX8" fmla="*/ 55439 w 72539"/>
                <a:gd name="connsiteY8" fmla="*/ 103202 h 134175"/>
                <a:gd name="connsiteX9" fmla="*/ 39616 w 72539"/>
                <a:gd name="connsiteY9" fmla="*/ 74341 h 134175"/>
                <a:gd name="connsiteX10" fmla="*/ 17316 w 72539"/>
                <a:gd name="connsiteY10" fmla="*/ 6484 h 134175"/>
                <a:gd name="connsiteX11" fmla="*/ 6455 w 72539"/>
                <a:gd name="connsiteY11" fmla="*/ 303 h 134175"/>
                <a:gd name="connsiteX12" fmla="*/ 274 w 72539"/>
                <a:gd name="connsiteY12" fmla="*/ 11164 h 13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539" h="134175">
                  <a:moveTo>
                    <a:pt x="310" y="11155"/>
                  </a:moveTo>
                  <a:cubicBezTo>
                    <a:pt x="5219" y="36651"/>
                    <a:pt x="13537" y="61370"/>
                    <a:pt x="25033" y="84650"/>
                  </a:cubicBezTo>
                  <a:cubicBezTo>
                    <a:pt x="29753" y="94897"/>
                    <a:pt x="35280" y="104756"/>
                    <a:pt x="41558" y="114129"/>
                  </a:cubicBezTo>
                  <a:cubicBezTo>
                    <a:pt x="46070" y="121599"/>
                    <a:pt x="52145" y="128005"/>
                    <a:pt x="59368" y="132906"/>
                  </a:cubicBezTo>
                  <a:cubicBezTo>
                    <a:pt x="69191" y="138645"/>
                    <a:pt x="78091" y="123405"/>
                    <a:pt x="68277" y="117656"/>
                  </a:cubicBezTo>
                  <a:cubicBezTo>
                    <a:pt x="67677" y="117321"/>
                    <a:pt x="67098" y="116954"/>
                    <a:pt x="66542" y="116548"/>
                  </a:cubicBezTo>
                  <a:cubicBezTo>
                    <a:pt x="68114" y="117740"/>
                    <a:pt x="66065" y="116107"/>
                    <a:pt x="65911" y="115979"/>
                  </a:cubicBezTo>
                  <a:cubicBezTo>
                    <a:pt x="64710" y="114844"/>
                    <a:pt x="63540" y="113701"/>
                    <a:pt x="62436" y="112473"/>
                  </a:cubicBezTo>
                  <a:cubicBezTo>
                    <a:pt x="59871" y="109564"/>
                    <a:pt x="57531" y="106464"/>
                    <a:pt x="55439" y="103202"/>
                  </a:cubicBezTo>
                  <a:cubicBezTo>
                    <a:pt x="49470" y="93979"/>
                    <a:pt x="44181" y="84332"/>
                    <a:pt x="39616" y="74341"/>
                  </a:cubicBezTo>
                  <a:cubicBezTo>
                    <a:pt x="29227" y="52801"/>
                    <a:pt x="21731" y="29985"/>
                    <a:pt x="17316" y="6484"/>
                  </a:cubicBezTo>
                  <a:cubicBezTo>
                    <a:pt x="15996" y="1800"/>
                    <a:pt x="11157" y="-951"/>
                    <a:pt x="6455" y="303"/>
                  </a:cubicBezTo>
                  <a:cubicBezTo>
                    <a:pt x="1819" y="1685"/>
                    <a:pt x="-904" y="6471"/>
                    <a:pt x="274" y="11164"/>
                  </a:cubicBezTo>
                  <a:close/>
                </a:path>
              </a:pathLst>
            </a:custGeom>
            <a:solidFill>
              <a:srgbClr val="211715"/>
            </a:solidFill>
            <a:ln w="4401" cap="flat">
              <a:noFill/>
              <a:prstDash val="solid"/>
              <a:miter/>
            </a:ln>
          </p:spPr>
          <p:txBody>
            <a:bodyPr rtlCol="0" anchor="ctr"/>
            <a:lstStyle/>
            <a:p>
              <a:endParaRPr lang="ja-JP" altLang="en-US"/>
            </a:p>
          </p:txBody>
        </p:sp>
        <p:sp>
          <p:nvSpPr>
            <p:cNvPr id="148" name="フリーフォーム: 図形 147">
              <a:extLst>
                <a:ext uri="{FF2B5EF4-FFF2-40B4-BE49-F238E27FC236}">
                  <a16:creationId xmlns:a16="http://schemas.microsoft.com/office/drawing/2014/main" id="{ED8A422C-C65A-9A31-9F5E-1FFEBF3F3170}"/>
                </a:ext>
              </a:extLst>
            </p:cNvPr>
            <p:cNvSpPr/>
            <p:nvPr/>
          </p:nvSpPr>
          <p:spPr>
            <a:xfrm>
              <a:off x="7804698" y="5011026"/>
              <a:ext cx="133488" cy="92752"/>
            </a:xfrm>
            <a:custGeom>
              <a:avLst/>
              <a:gdLst>
                <a:gd name="connsiteX0" fmla="*/ 120487 w 133488"/>
                <a:gd name="connsiteY0" fmla="*/ 1440 h 92752"/>
                <a:gd name="connsiteX1" fmla="*/ 4185 w 133488"/>
                <a:gd name="connsiteY1" fmla="*/ 76154 h 92752"/>
                <a:gd name="connsiteX2" fmla="*/ 13094 w 133488"/>
                <a:gd name="connsiteY2" fmla="*/ 91403 h 92752"/>
                <a:gd name="connsiteX3" fmla="*/ 129400 w 133488"/>
                <a:gd name="connsiteY3" fmla="*/ 16689 h 92752"/>
                <a:gd name="connsiteX4" fmla="*/ 120487 w 133488"/>
                <a:gd name="connsiteY4" fmla="*/ 1440 h 92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488" h="92752">
                  <a:moveTo>
                    <a:pt x="120487" y="1440"/>
                  </a:moveTo>
                  <a:cubicBezTo>
                    <a:pt x="81737" y="26376"/>
                    <a:pt x="43491" y="52097"/>
                    <a:pt x="4185" y="76154"/>
                  </a:cubicBezTo>
                  <a:cubicBezTo>
                    <a:pt x="-5497" y="82079"/>
                    <a:pt x="3368" y="97346"/>
                    <a:pt x="13094" y="91403"/>
                  </a:cubicBezTo>
                  <a:cubicBezTo>
                    <a:pt x="52387" y="67346"/>
                    <a:pt x="90651" y="41625"/>
                    <a:pt x="129400" y="16689"/>
                  </a:cubicBezTo>
                  <a:cubicBezTo>
                    <a:pt x="138923" y="10557"/>
                    <a:pt x="130080" y="-4732"/>
                    <a:pt x="120487" y="1440"/>
                  </a:cubicBezTo>
                  <a:close/>
                </a:path>
              </a:pathLst>
            </a:custGeom>
            <a:solidFill>
              <a:srgbClr val="211715"/>
            </a:solidFill>
            <a:ln w="4401" cap="flat">
              <a:noFill/>
              <a:prstDash val="solid"/>
              <a:miter/>
            </a:ln>
          </p:spPr>
          <p:txBody>
            <a:bodyPr rtlCol="0" anchor="ctr"/>
            <a:lstStyle/>
            <a:p>
              <a:endParaRPr lang="ja-JP" altLang="en-US"/>
            </a:p>
          </p:txBody>
        </p:sp>
        <p:sp>
          <p:nvSpPr>
            <p:cNvPr id="149" name="フリーフォーム: 図形 148">
              <a:extLst>
                <a:ext uri="{FF2B5EF4-FFF2-40B4-BE49-F238E27FC236}">
                  <a16:creationId xmlns:a16="http://schemas.microsoft.com/office/drawing/2014/main" id="{478C25EC-9112-1E88-AAC9-0CDF4CFC57FD}"/>
                </a:ext>
              </a:extLst>
            </p:cNvPr>
            <p:cNvSpPr/>
            <p:nvPr/>
          </p:nvSpPr>
          <p:spPr>
            <a:xfrm>
              <a:off x="7913766" y="4990615"/>
              <a:ext cx="133194" cy="87139"/>
            </a:xfrm>
            <a:custGeom>
              <a:avLst/>
              <a:gdLst>
                <a:gd name="connsiteX0" fmla="*/ 118445 w 133194"/>
                <a:gd name="connsiteY0" fmla="*/ 2898 h 87139"/>
                <a:gd name="connsiteX1" fmla="*/ 39418 w 133194"/>
                <a:gd name="connsiteY1" fmla="*/ 60937 h 87139"/>
                <a:gd name="connsiteX2" fmla="*/ 15648 w 133194"/>
                <a:gd name="connsiteY2" fmla="*/ 68495 h 87139"/>
                <a:gd name="connsiteX3" fmla="*/ 12249 w 133194"/>
                <a:gd name="connsiteY3" fmla="*/ 69312 h 87139"/>
                <a:gd name="connsiteX4" fmla="*/ 11693 w 133194"/>
                <a:gd name="connsiteY4" fmla="*/ 69515 h 87139"/>
                <a:gd name="connsiteX5" fmla="*/ 16187 w 133194"/>
                <a:gd name="connsiteY5" fmla="*/ 71374 h 87139"/>
                <a:gd name="connsiteX6" fmla="*/ 17459 w 133194"/>
                <a:gd name="connsiteY6" fmla="*/ 73374 h 87139"/>
                <a:gd name="connsiteX7" fmla="*/ 17459 w 133194"/>
                <a:gd name="connsiteY7" fmla="*/ 73630 h 87139"/>
                <a:gd name="connsiteX8" fmla="*/ 17423 w 133194"/>
                <a:gd name="connsiteY8" fmla="*/ 71966 h 87139"/>
                <a:gd name="connsiteX9" fmla="*/ 17595 w 133194"/>
                <a:gd name="connsiteY9" fmla="*/ 69219 h 87139"/>
                <a:gd name="connsiteX10" fmla="*/ 25776 w 133194"/>
                <a:gd name="connsiteY10" fmla="*/ 33816 h 87139"/>
                <a:gd name="connsiteX11" fmla="*/ 8748 w 133194"/>
                <a:gd name="connsiteY11" fmla="*/ 29123 h 87139"/>
                <a:gd name="connsiteX12" fmla="*/ 1013 w 133194"/>
                <a:gd name="connsiteY12" fmla="*/ 61794 h 87139"/>
                <a:gd name="connsiteX13" fmla="*/ 11437 w 133194"/>
                <a:gd name="connsiteY13" fmla="*/ 87140 h 87139"/>
                <a:gd name="connsiteX14" fmla="*/ 31189 w 133194"/>
                <a:gd name="connsiteY14" fmla="*/ 82482 h 87139"/>
                <a:gd name="connsiteX15" fmla="*/ 53263 w 133194"/>
                <a:gd name="connsiteY15" fmla="*/ 74155 h 87139"/>
                <a:gd name="connsiteX16" fmla="*/ 91894 w 133194"/>
                <a:gd name="connsiteY16" fmla="*/ 51728 h 87139"/>
                <a:gd name="connsiteX17" fmla="*/ 130926 w 133194"/>
                <a:gd name="connsiteY17" fmla="*/ 15384 h 87139"/>
                <a:gd name="connsiteX18" fmla="*/ 118441 w 133194"/>
                <a:gd name="connsiteY18" fmla="*/ 2894 h 8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3194" h="87139">
                  <a:moveTo>
                    <a:pt x="118445" y="2898"/>
                  </a:moveTo>
                  <a:cubicBezTo>
                    <a:pt x="97218" y="28386"/>
                    <a:pt x="70089" y="48310"/>
                    <a:pt x="39418" y="60937"/>
                  </a:cubicBezTo>
                  <a:cubicBezTo>
                    <a:pt x="31661" y="63957"/>
                    <a:pt x="23723" y="66478"/>
                    <a:pt x="15648" y="68495"/>
                  </a:cubicBezTo>
                  <a:cubicBezTo>
                    <a:pt x="14518" y="68791"/>
                    <a:pt x="13384" y="69061"/>
                    <a:pt x="12249" y="69312"/>
                  </a:cubicBezTo>
                  <a:cubicBezTo>
                    <a:pt x="10147" y="69754"/>
                    <a:pt x="9962" y="69820"/>
                    <a:pt x="11693" y="69515"/>
                  </a:cubicBezTo>
                  <a:lnTo>
                    <a:pt x="16187" y="71374"/>
                  </a:lnTo>
                  <a:cubicBezTo>
                    <a:pt x="16770" y="71926"/>
                    <a:pt x="17207" y="72610"/>
                    <a:pt x="17459" y="73374"/>
                  </a:cubicBezTo>
                  <a:cubicBezTo>
                    <a:pt x="17260" y="72438"/>
                    <a:pt x="17260" y="72522"/>
                    <a:pt x="17459" y="73630"/>
                  </a:cubicBezTo>
                  <a:cubicBezTo>
                    <a:pt x="17423" y="73078"/>
                    <a:pt x="17414" y="72522"/>
                    <a:pt x="17423" y="71966"/>
                  </a:cubicBezTo>
                  <a:cubicBezTo>
                    <a:pt x="17494" y="71202"/>
                    <a:pt x="17551" y="69581"/>
                    <a:pt x="17595" y="69219"/>
                  </a:cubicBezTo>
                  <a:cubicBezTo>
                    <a:pt x="18920" y="57674"/>
                    <a:pt x="23529" y="45600"/>
                    <a:pt x="25776" y="33816"/>
                  </a:cubicBezTo>
                  <a:cubicBezTo>
                    <a:pt x="27895" y="22713"/>
                    <a:pt x="10876" y="17953"/>
                    <a:pt x="8748" y="29123"/>
                  </a:cubicBezTo>
                  <a:cubicBezTo>
                    <a:pt x="6651" y="40125"/>
                    <a:pt x="3009" y="50756"/>
                    <a:pt x="1013" y="61794"/>
                  </a:cubicBezTo>
                  <a:cubicBezTo>
                    <a:pt x="-634" y="70866"/>
                    <a:pt x="-1971" y="86751"/>
                    <a:pt x="11437" y="87140"/>
                  </a:cubicBezTo>
                  <a:cubicBezTo>
                    <a:pt x="18222" y="86619"/>
                    <a:pt x="24884" y="85047"/>
                    <a:pt x="31189" y="82482"/>
                  </a:cubicBezTo>
                  <a:cubicBezTo>
                    <a:pt x="38694" y="80111"/>
                    <a:pt x="46063" y="77334"/>
                    <a:pt x="53263" y="74155"/>
                  </a:cubicBezTo>
                  <a:cubicBezTo>
                    <a:pt x="66945" y="68160"/>
                    <a:pt x="79903" y="60637"/>
                    <a:pt x="91894" y="51728"/>
                  </a:cubicBezTo>
                  <a:cubicBezTo>
                    <a:pt x="106203" y="41087"/>
                    <a:pt x="119293" y="28898"/>
                    <a:pt x="130926" y="15384"/>
                  </a:cubicBezTo>
                  <a:cubicBezTo>
                    <a:pt x="138326" y="6823"/>
                    <a:pt x="125889" y="-5720"/>
                    <a:pt x="118441" y="2894"/>
                  </a:cubicBezTo>
                  <a:close/>
                </a:path>
              </a:pathLst>
            </a:custGeom>
            <a:solidFill>
              <a:srgbClr val="211715"/>
            </a:solidFill>
            <a:ln w="4401" cap="flat">
              <a:noFill/>
              <a:prstDash val="solid"/>
              <a:miter/>
            </a:ln>
          </p:spPr>
          <p:txBody>
            <a:bodyPr rtlCol="0" anchor="ctr"/>
            <a:lstStyle/>
            <a:p>
              <a:endParaRPr lang="ja-JP" altLang="en-US"/>
            </a:p>
          </p:txBody>
        </p:sp>
        <p:sp>
          <p:nvSpPr>
            <p:cNvPr id="150" name="フリーフォーム: 図形 149">
              <a:extLst>
                <a:ext uri="{FF2B5EF4-FFF2-40B4-BE49-F238E27FC236}">
                  <a16:creationId xmlns:a16="http://schemas.microsoft.com/office/drawing/2014/main" id="{A10C6D0B-3AA2-9B4E-BE47-84C6457B9B1B}"/>
                </a:ext>
              </a:extLst>
            </p:cNvPr>
            <p:cNvSpPr/>
            <p:nvPr/>
          </p:nvSpPr>
          <p:spPr>
            <a:xfrm>
              <a:off x="8990434" y="5026149"/>
              <a:ext cx="63274" cy="85788"/>
            </a:xfrm>
            <a:custGeom>
              <a:avLst/>
              <a:gdLst>
                <a:gd name="connsiteX0" fmla="*/ 4227 w 63274"/>
                <a:gd name="connsiteY0" fmla="*/ 16529 h 85788"/>
                <a:gd name="connsiteX1" fmla="*/ 3662 w 63274"/>
                <a:gd name="connsiteY1" fmla="*/ 16008 h 85788"/>
                <a:gd name="connsiteX2" fmla="*/ 4708 w 63274"/>
                <a:gd name="connsiteY2" fmla="*/ 16975 h 85788"/>
                <a:gd name="connsiteX3" fmla="*/ 5671 w 63274"/>
                <a:gd name="connsiteY3" fmla="*/ 18021 h 85788"/>
                <a:gd name="connsiteX4" fmla="*/ 5790 w 63274"/>
                <a:gd name="connsiteY4" fmla="*/ 18105 h 85788"/>
                <a:gd name="connsiteX5" fmla="*/ 10748 w 63274"/>
                <a:gd name="connsiteY5" fmla="*/ 25818 h 85788"/>
                <a:gd name="connsiteX6" fmla="*/ 21268 w 63274"/>
                <a:gd name="connsiteY6" fmla="*/ 45990 h 85788"/>
                <a:gd name="connsiteX7" fmla="*/ 31922 w 63274"/>
                <a:gd name="connsiteY7" fmla="*/ 66846 h 85788"/>
                <a:gd name="connsiteX8" fmla="*/ 42164 w 63274"/>
                <a:gd name="connsiteY8" fmla="*/ 81685 h 85788"/>
                <a:gd name="connsiteX9" fmla="*/ 62142 w 63274"/>
                <a:gd name="connsiteY9" fmla="*/ 79318 h 85788"/>
                <a:gd name="connsiteX10" fmla="*/ 58976 w 63274"/>
                <a:gd name="connsiteY10" fmla="*/ 67239 h 85788"/>
                <a:gd name="connsiteX11" fmla="*/ 46897 w 63274"/>
                <a:gd name="connsiteY11" fmla="*/ 70409 h 85788"/>
                <a:gd name="connsiteX12" fmla="*/ 46341 w 63274"/>
                <a:gd name="connsiteY12" fmla="*/ 71367 h 85788"/>
                <a:gd name="connsiteX13" fmla="*/ 47277 w 63274"/>
                <a:gd name="connsiteY13" fmla="*/ 70126 h 85788"/>
                <a:gd name="connsiteX14" fmla="*/ 48601 w 63274"/>
                <a:gd name="connsiteY14" fmla="*/ 69151 h 85788"/>
                <a:gd name="connsiteX15" fmla="*/ 50857 w 63274"/>
                <a:gd name="connsiteY15" fmla="*/ 68497 h 85788"/>
                <a:gd name="connsiteX16" fmla="*/ 52658 w 63274"/>
                <a:gd name="connsiteY16" fmla="*/ 68497 h 85788"/>
                <a:gd name="connsiteX17" fmla="*/ 53263 w 63274"/>
                <a:gd name="connsiteY17" fmla="*/ 68546 h 85788"/>
                <a:gd name="connsiteX18" fmla="*/ 54371 w 63274"/>
                <a:gd name="connsiteY18" fmla="*/ 68987 h 85788"/>
                <a:gd name="connsiteX19" fmla="*/ 55100 w 63274"/>
                <a:gd name="connsiteY19" fmla="*/ 69592 h 85788"/>
                <a:gd name="connsiteX20" fmla="*/ 53056 w 63274"/>
                <a:gd name="connsiteY20" fmla="*/ 67482 h 85788"/>
                <a:gd name="connsiteX21" fmla="*/ 53232 w 63274"/>
                <a:gd name="connsiteY21" fmla="*/ 67729 h 85788"/>
                <a:gd name="connsiteX22" fmla="*/ 52235 w 63274"/>
                <a:gd name="connsiteY22" fmla="*/ 66325 h 85788"/>
                <a:gd name="connsiteX23" fmla="*/ 49904 w 63274"/>
                <a:gd name="connsiteY23" fmla="*/ 62678 h 85788"/>
                <a:gd name="connsiteX24" fmla="*/ 45202 w 63274"/>
                <a:gd name="connsiteY24" fmla="*/ 54290 h 85788"/>
                <a:gd name="connsiteX25" fmla="*/ 25449 w 63274"/>
                <a:gd name="connsiteY25" fmla="*/ 15973 h 85788"/>
                <a:gd name="connsiteX26" fmla="*/ 13149 w 63274"/>
                <a:gd name="connsiteY26" fmla="*/ 1302 h 85788"/>
                <a:gd name="connsiteX27" fmla="*/ 4236 w 63274"/>
                <a:gd name="connsiteY27" fmla="*/ 16551 h 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3274" h="85788">
                  <a:moveTo>
                    <a:pt x="4227" y="16529"/>
                  </a:moveTo>
                  <a:cubicBezTo>
                    <a:pt x="5772" y="17448"/>
                    <a:pt x="3653" y="15995"/>
                    <a:pt x="3662" y="16008"/>
                  </a:cubicBezTo>
                  <a:cubicBezTo>
                    <a:pt x="3988" y="16357"/>
                    <a:pt x="4337" y="16679"/>
                    <a:pt x="4708" y="16975"/>
                  </a:cubicBezTo>
                  <a:cubicBezTo>
                    <a:pt x="5044" y="17311"/>
                    <a:pt x="5348" y="17673"/>
                    <a:pt x="5671" y="18021"/>
                  </a:cubicBezTo>
                  <a:cubicBezTo>
                    <a:pt x="7353" y="19836"/>
                    <a:pt x="5198" y="17213"/>
                    <a:pt x="5790" y="18105"/>
                  </a:cubicBezTo>
                  <a:cubicBezTo>
                    <a:pt x="7485" y="20662"/>
                    <a:pt x="9207" y="23156"/>
                    <a:pt x="10748" y="25818"/>
                  </a:cubicBezTo>
                  <a:cubicBezTo>
                    <a:pt x="14540" y="32383"/>
                    <a:pt x="17900" y="39200"/>
                    <a:pt x="21268" y="45990"/>
                  </a:cubicBezTo>
                  <a:cubicBezTo>
                    <a:pt x="24739" y="52979"/>
                    <a:pt x="28147" y="60012"/>
                    <a:pt x="31922" y="66846"/>
                  </a:cubicBezTo>
                  <a:cubicBezTo>
                    <a:pt x="34566" y="72281"/>
                    <a:pt x="38019" y="77283"/>
                    <a:pt x="42164" y="81685"/>
                  </a:cubicBezTo>
                  <a:cubicBezTo>
                    <a:pt x="48279" y="87468"/>
                    <a:pt x="57996" y="87539"/>
                    <a:pt x="62142" y="79318"/>
                  </a:cubicBezTo>
                  <a:cubicBezTo>
                    <a:pt x="64482" y="75093"/>
                    <a:pt x="63086" y="69773"/>
                    <a:pt x="58976" y="67239"/>
                  </a:cubicBezTo>
                  <a:cubicBezTo>
                    <a:pt x="54760" y="64829"/>
                    <a:pt x="49387" y="66241"/>
                    <a:pt x="46897" y="70409"/>
                  </a:cubicBezTo>
                  <a:cubicBezTo>
                    <a:pt x="46760" y="70753"/>
                    <a:pt x="46575" y="71076"/>
                    <a:pt x="46341" y="71367"/>
                  </a:cubicBezTo>
                  <a:cubicBezTo>
                    <a:pt x="48469" y="69310"/>
                    <a:pt x="47753" y="69654"/>
                    <a:pt x="47277" y="70126"/>
                  </a:cubicBezTo>
                  <a:cubicBezTo>
                    <a:pt x="46548" y="70851"/>
                    <a:pt x="48795" y="69023"/>
                    <a:pt x="48601" y="69151"/>
                  </a:cubicBezTo>
                  <a:cubicBezTo>
                    <a:pt x="47506" y="69831"/>
                    <a:pt x="50544" y="68537"/>
                    <a:pt x="50857" y="68497"/>
                  </a:cubicBezTo>
                  <a:cubicBezTo>
                    <a:pt x="53418" y="68184"/>
                    <a:pt x="50115" y="68347"/>
                    <a:pt x="52658" y="68497"/>
                  </a:cubicBezTo>
                  <a:cubicBezTo>
                    <a:pt x="54349" y="68603"/>
                    <a:pt x="53736" y="68670"/>
                    <a:pt x="53263" y="68546"/>
                  </a:cubicBezTo>
                  <a:cubicBezTo>
                    <a:pt x="52473" y="68334"/>
                    <a:pt x="55762" y="69707"/>
                    <a:pt x="54371" y="68987"/>
                  </a:cubicBezTo>
                  <a:cubicBezTo>
                    <a:pt x="52981" y="68268"/>
                    <a:pt x="55811" y="70511"/>
                    <a:pt x="55100" y="69592"/>
                  </a:cubicBezTo>
                  <a:cubicBezTo>
                    <a:pt x="54522" y="68855"/>
                    <a:pt x="53691" y="68175"/>
                    <a:pt x="53056" y="67482"/>
                  </a:cubicBezTo>
                  <a:cubicBezTo>
                    <a:pt x="51696" y="65994"/>
                    <a:pt x="54001" y="68895"/>
                    <a:pt x="53232" y="67729"/>
                  </a:cubicBezTo>
                  <a:cubicBezTo>
                    <a:pt x="52919" y="67248"/>
                    <a:pt x="52561" y="66798"/>
                    <a:pt x="52235" y="66325"/>
                  </a:cubicBezTo>
                  <a:cubicBezTo>
                    <a:pt x="51418" y="65133"/>
                    <a:pt x="50650" y="63910"/>
                    <a:pt x="49904" y="62678"/>
                  </a:cubicBezTo>
                  <a:cubicBezTo>
                    <a:pt x="48239" y="59928"/>
                    <a:pt x="46703" y="57111"/>
                    <a:pt x="45202" y="54290"/>
                  </a:cubicBezTo>
                  <a:cubicBezTo>
                    <a:pt x="38495" y="41593"/>
                    <a:pt x="32743" y="28357"/>
                    <a:pt x="25449" y="15973"/>
                  </a:cubicBezTo>
                  <a:cubicBezTo>
                    <a:pt x="22611" y="10150"/>
                    <a:pt x="18386" y="5112"/>
                    <a:pt x="13149" y="1302"/>
                  </a:cubicBezTo>
                  <a:cubicBezTo>
                    <a:pt x="3357" y="-4521"/>
                    <a:pt x="-5534" y="10737"/>
                    <a:pt x="4236" y="16551"/>
                  </a:cubicBezTo>
                  <a:close/>
                </a:path>
              </a:pathLst>
            </a:custGeom>
            <a:solidFill>
              <a:srgbClr val="211715"/>
            </a:solidFill>
            <a:ln w="4401" cap="flat">
              <a:noFill/>
              <a:prstDash val="solid"/>
              <a:miter/>
            </a:ln>
          </p:spPr>
          <p:txBody>
            <a:bodyPr rtlCol="0" anchor="ctr"/>
            <a:lstStyle/>
            <a:p>
              <a:endParaRPr lang="ja-JP" altLang="en-US"/>
            </a:p>
          </p:txBody>
        </p:sp>
        <p:sp>
          <p:nvSpPr>
            <p:cNvPr id="151" name="フリーフォーム: 図形 150">
              <a:extLst>
                <a:ext uri="{FF2B5EF4-FFF2-40B4-BE49-F238E27FC236}">
                  <a16:creationId xmlns:a16="http://schemas.microsoft.com/office/drawing/2014/main" id="{4D40EF1A-4FD7-636D-D6CA-1515E610287A}"/>
                </a:ext>
              </a:extLst>
            </p:cNvPr>
            <p:cNvSpPr/>
            <p:nvPr/>
          </p:nvSpPr>
          <p:spPr>
            <a:xfrm>
              <a:off x="8218053" y="5052283"/>
              <a:ext cx="59631" cy="108237"/>
            </a:xfrm>
            <a:custGeom>
              <a:avLst/>
              <a:gdLst>
                <a:gd name="connsiteX0" fmla="*/ 55512 w 59631"/>
                <a:gd name="connsiteY0" fmla="*/ 8510 h 108237"/>
                <a:gd name="connsiteX1" fmla="*/ 19164 w 59631"/>
                <a:gd name="connsiteY1" fmla="*/ 2951 h 108237"/>
                <a:gd name="connsiteX2" fmla="*/ 2290 w 59631"/>
                <a:gd name="connsiteY2" fmla="*/ 23878 h 108237"/>
                <a:gd name="connsiteX3" fmla="*/ 13769 w 59631"/>
                <a:gd name="connsiteY3" fmla="*/ 86928 h 108237"/>
                <a:gd name="connsiteX4" fmla="*/ 50802 w 59631"/>
                <a:gd name="connsiteY4" fmla="*/ 108027 h 108237"/>
                <a:gd name="connsiteX5" fmla="*/ 59631 w 59631"/>
                <a:gd name="connsiteY5" fmla="*/ 99197 h 108237"/>
                <a:gd name="connsiteX6" fmla="*/ 50802 w 59631"/>
                <a:gd name="connsiteY6" fmla="*/ 90367 h 108237"/>
                <a:gd name="connsiteX7" fmla="*/ 17849 w 59631"/>
                <a:gd name="connsiteY7" fmla="*/ 47789 h 108237"/>
                <a:gd name="connsiteX8" fmla="*/ 22639 w 59631"/>
                <a:gd name="connsiteY8" fmla="*/ 21675 h 108237"/>
                <a:gd name="connsiteX9" fmla="*/ 24316 w 59631"/>
                <a:gd name="connsiteY9" fmla="*/ 20187 h 108237"/>
                <a:gd name="connsiteX10" fmla="*/ 29522 w 59631"/>
                <a:gd name="connsiteY10" fmla="*/ 17980 h 108237"/>
                <a:gd name="connsiteX11" fmla="*/ 43040 w 59631"/>
                <a:gd name="connsiteY11" fmla="*/ 20982 h 108237"/>
                <a:gd name="connsiteX12" fmla="*/ 55525 w 59631"/>
                <a:gd name="connsiteY12" fmla="*/ 8496 h 10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31" h="108237">
                  <a:moveTo>
                    <a:pt x="55512" y="8510"/>
                  </a:moveTo>
                  <a:cubicBezTo>
                    <a:pt x="45530" y="-303"/>
                    <a:pt x="31323" y="-2475"/>
                    <a:pt x="19164" y="2951"/>
                  </a:cubicBezTo>
                  <a:cubicBezTo>
                    <a:pt x="10688" y="7044"/>
                    <a:pt x="4494" y="14726"/>
                    <a:pt x="2290" y="23878"/>
                  </a:cubicBezTo>
                  <a:cubicBezTo>
                    <a:pt x="-3082" y="45569"/>
                    <a:pt x="1098" y="68522"/>
                    <a:pt x="13769" y="86928"/>
                  </a:cubicBezTo>
                  <a:cubicBezTo>
                    <a:pt x="22113" y="99192"/>
                    <a:pt x="35045" y="109885"/>
                    <a:pt x="50802" y="108027"/>
                  </a:cubicBezTo>
                  <a:cubicBezTo>
                    <a:pt x="55618" y="107885"/>
                    <a:pt x="59490" y="104014"/>
                    <a:pt x="59631" y="99197"/>
                  </a:cubicBezTo>
                  <a:cubicBezTo>
                    <a:pt x="59600" y="94332"/>
                    <a:pt x="55667" y="90398"/>
                    <a:pt x="50802" y="90367"/>
                  </a:cubicBezTo>
                  <a:cubicBezTo>
                    <a:pt x="30723" y="92716"/>
                    <a:pt x="19155" y="64147"/>
                    <a:pt x="17849" y="47789"/>
                  </a:cubicBezTo>
                  <a:cubicBezTo>
                    <a:pt x="17173" y="39282"/>
                    <a:pt x="17292" y="28765"/>
                    <a:pt x="22639" y="21675"/>
                  </a:cubicBezTo>
                  <a:cubicBezTo>
                    <a:pt x="21363" y="23375"/>
                    <a:pt x="24974" y="19724"/>
                    <a:pt x="24316" y="20187"/>
                  </a:cubicBezTo>
                  <a:cubicBezTo>
                    <a:pt x="25879" y="19092"/>
                    <a:pt x="27650" y="18342"/>
                    <a:pt x="29522" y="17980"/>
                  </a:cubicBezTo>
                  <a:cubicBezTo>
                    <a:pt x="34250" y="16805"/>
                    <a:pt x="39257" y="17918"/>
                    <a:pt x="43040" y="20982"/>
                  </a:cubicBezTo>
                  <a:cubicBezTo>
                    <a:pt x="51539" y="28487"/>
                    <a:pt x="64077" y="16024"/>
                    <a:pt x="55525" y="8496"/>
                  </a:cubicBezTo>
                  <a:close/>
                </a:path>
              </a:pathLst>
            </a:custGeom>
            <a:solidFill>
              <a:srgbClr val="211715"/>
            </a:solidFill>
            <a:ln w="4401" cap="flat">
              <a:noFill/>
              <a:prstDash val="solid"/>
              <a:miter/>
            </a:ln>
          </p:spPr>
          <p:txBody>
            <a:bodyPr rtlCol="0" anchor="ctr"/>
            <a:lstStyle/>
            <a:p>
              <a:endParaRPr lang="ja-JP" altLang="en-US"/>
            </a:p>
          </p:txBody>
        </p:sp>
        <p:sp>
          <p:nvSpPr>
            <p:cNvPr id="152" name="フリーフォーム: 図形 151">
              <a:extLst>
                <a:ext uri="{FF2B5EF4-FFF2-40B4-BE49-F238E27FC236}">
                  <a16:creationId xmlns:a16="http://schemas.microsoft.com/office/drawing/2014/main" id="{B22CC821-9691-6D3F-5829-562920418F20}"/>
                </a:ext>
              </a:extLst>
            </p:cNvPr>
            <p:cNvSpPr/>
            <p:nvPr/>
          </p:nvSpPr>
          <p:spPr>
            <a:xfrm>
              <a:off x="8545597" y="5055055"/>
              <a:ext cx="60970" cy="107775"/>
            </a:xfrm>
            <a:custGeom>
              <a:avLst/>
              <a:gdLst>
                <a:gd name="connsiteX0" fmla="*/ 18028 w 60970"/>
                <a:gd name="connsiteY0" fmla="*/ 20730 h 107775"/>
                <a:gd name="connsiteX1" fmla="*/ 30774 w 60970"/>
                <a:gd name="connsiteY1" fmla="*/ 17927 h 107775"/>
                <a:gd name="connsiteX2" fmla="*/ 38972 w 60970"/>
                <a:gd name="connsiteY2" fmla="*/ 22748 h 107775"/>
                <a:gd name="connsiteX3" fmla="*/ 39122 w 60970"/>
                <a:gd name="connsiteY3" fmla="*/ 23123 h 107775"/>
                <a:gd name="connsiteX4" fmla="*/ 40447 w 60970"/>
                <a:gd name="connsiteY4" fmla="*/ 25560 h 107775"/>
                <a:gd name="connsiteX5" fmla="*/ 42124 w 60970"/>
                <a:gd name="connsiteY5" fmla="*/ 31392 h 107775"/>
                <a:gd name="connsiteX6" fmla="*/ 42773 w 60970"/>
                <a:gd name="connsiteY6" fmla="*/ 46884 h 107775"/>
                <a:gd name="connsiteX7" fmla="*/ 34707 w 60970"/>
                <a:gd name="connsiteY7" fmla="*/ 72071 h 107775"/>
                <a:gd name="connsiteX8" fmla="*/ 11167 w 60970"/>
                <a:gd name="connsiteY8" fmla="*/ 90376 h 107775"/>
                <a:gd name="connsiteX9" fmla="*/ 306 w 60970"/>
                <a:gd name="connsiteY9" fmla="*/ 96557 h 107775"/>
                <a:gd name="connsiteX10" fmla="*/ 6487 w 60970"/>
                <a:gd name="connsiteY10" fmla="*/ 107417 h 107775"/>
                <a:gd name="connsiteX11" fmla="*/ 57417 w 60970"/>
                <a:gd name="connsiteY11" fmla="*/ 63489 h 107775"/>
                <a:gd name="connsiteX12" fmla="*/ 45334 w 60970"/>
                <a:gd name="connsiteY12" fmla="*/ 4929 h 107775"/>
                <a:gd name="connsiteX13" fmla="*/ 5569 w 60970"/>
                <a:gd name="connsiteY13" fmla="*/ 8258 h 107775"/>
                <a:gd name="connsiteX14" fmla="*/ 5569 w 60970"/>
                <a:gd name="connsiteY14" fmla="*/ 20743 h 107775"/>
                <a:gd name="connsiteX15" fmla="*/ 18054 w 60970"/>
                <a:gd name="connsiteY15" fmla="*/ 20743 h 10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970" h="107775">
                  <a:moveTo>
                    <a:pt x="18028" y="20730"/>
                  </a:moveTo>
                  <a:cubicBezTo>
                    <a:pt x="21648" y="17944"/>
                    <a:pt x="26319" y="16916"/>
                    <a:pt x="30774" y="17927"/>
                  </a:cubicBezTo>
                  <a:cubicBezTo>
                    <a:pt x="34049" y="18355"/>
                    <a:pt x="37007" y="20094"/>
                    <a:pt x="38972" y="22748"/>
                  </a:cubicBezTo>
                  <a:cubicBezTo>
                    <a:pt x="38089" y="21657"/>
                    <a:pt x="38756" y="22399"/>
                    <a:pt x="39122" y="23123"/>
                  </a:cubicBezTo>
                  <a:cubicBezTo>
                    <a:pt x="39542" y="23949"/>
                    <a:pt x="40062" y="24704"/>
                    <a:pt x="40447" y="25560"/>
                  </a:cubicBezTo>
                  <a:cubicBezTo>
                    <a:pt x="41193" y="27445"/>
                    <a:pt x="41758" y="29397"/>
                    <a:pt x="42124" y="31392"/>
                  </a:cubicBezTo>
                  <a:cubicBezTo>
                    <a:pt x="43078" y="36500"/>
                    <a:pt x="43294" y="41714"/>
                    <a:pt x="42773" y="46884"/>
                  </a:cubicBezTo>
                  <a:cubicBezTo>
                    <a:pt x="41868" y="55749"/>
                    <a:pt x="39122" y="64328"/>
                    <a:pt x="34707" y="72071"/>
                  </a:cubicBezTo>
                  <a:cubicBezTo>
                    <a:pt x="30292" y="80120"/>
                    <a:pt x="21811" y="91811"/>
                    <a:pt x="11167" y="90376"/>
                  </a:cubicBezTo>
                  <a:cubicBezTo>
                    <a:pt x="6483" y="89254"/>
                    <a:pt x="1732" y="91956"/>
                    <a:pt x="306" y="96557"/>
                  </a:cubicBezTo>
                  <a:cubicBezTo>
                    <a:pt x="-956" y="101259"/>
                    <a:pt x="1798" y="106102"/>
                    <a:pt x="6487" y="107417"/>
                  </a:cubicBezTo>
                  <a:cubicBezTo>
                    <a:pt x="33551" y="111064"/>
                    <a:pt x="49978" y="86155"/>
                    <a:pt x="57417" y="63489"/>
                  </a:cubicBezTo>
                  <a:cubicBezTo>
                    <a:pt x="63439" y="45136"/>
                    <a:pt x="63254" y="16788"/>
                    <a:pt x="45334" y="4929"/>
                  </a:cubicBezTo>
                  <a:cubicBezTo>
                    <a:pt x="32760" y="-2713"/>
                    <a:pt x="16694" y="-1367"/>
                    <a:pt x="5569" y="8258"/>
                  </a:cubicBezTo>
                  <a:cubicBezTo>
                    <a:pt x="2161" y="11724"/>
                    <a:pt x="2161" y="17278"/>
                    <a:pt x="5569" y="20743"/>
                  </a:cubicBezTo>
                  <a:cubicBezTo>
                    <a:pt x="9057" y="24094"/>
                    <a:pt x="14566" y="24094"/>
                    <a:pt x="18054" y="20743"/>
                  </a:cubicBezTo>
                  <a:close/>
                </a:path>
              </a:pathLst>
            </a:custGeom>
            <a:solidFill>
              <a:srgbClr val="211715"/>
            </a:solidFill>
            <a:ln w="4401" cap="flat">
              <a:noFill/>
              <a:prstDash val="solid"/>
              <a:miter/>
            </a:ln>
          </p:spPr>
          <p:txBody>
            <a:bodyPr rtlCol="0" anchor="ctr"/>
            <a:lstStyle/>
            <a:p>
              <a:endParaRPr lang="ja-JP" altLang="en-US"/>
            </a:p>
          </p:txBody>
        </p:sp>
        <p:sp>
          <p:nvSpPr>
            <p:cNvPr id="153" name="フリーフォーム: 図形 152">
              <a:extLst>
                <a:ext uri="{FF2B5EF4-FFF2-40B4-BE49-F238E27FC236}">
                  <a16:creationId xmlns:a16="http://schemas.microsoft.com/office/drawing/2014/main" id="{AFA5FE65-89A5-6A29-CF20-353C591531D2}"/>
                </a:ext>
              </a:extLst>
            </p:cNvPr>
            <p:cNvSpPr/>
            <p:nvPr/>
          </p:nvSpPr>
          <p:spPr>
            <a:xfrm>
              <a:off x="8453941" y="5134661"/>
              <a:ext cx="110181" cy="126147"/>
            </a:xfrm>
            <a:custGeom>
              <a:avLst/>
              <a:gdLst>
                <a:gd name="connsiteX0" fmla="*/ 92907 w 110181"/>
                <a:gd name="connsiteY0" fmla="*/ 6315 h 126147"/>
                <a:gd name="connsiteX1" fmla="*/ 85591 w 110181"/>
                <a:gd name="connsiteY1" fmla="*/ 28906 h 126147"/>
                <a:gd name="connsiteX2" fmla="*/ 83582 w 110181"/>
                <a:gd name="connsiteY2" fmla="*/ 33374 h 126147"/>
                <a:gd name="connsiteX3" fmla="*/ 81547 w 110181"/>
                <a:gd name="connsiteY3" fmla="*/ 37617 h 126147"/>
                <a:gd name="connsiteX4" fmla="*/ 65296 w 110181"/>
                <a:gd name="connsiteY4" fmla="*/ 63223 h 126147"/>
                <a:gd name="connsiteX5" fmla="*/ 6335 w 110181"/>
                <a:gd name="connsiteY5" fmla="*/ 108883 h 126147"/>
                <a:gd name="connsiteX6" fmla="*/ 11032 w 110181"/>
                <a:gd name="connsiteY6" fmla="*/ 125911 h 126147"/>
                <a:gd name="connsiteX7" fmla="*/ 78982 w 110181"/>
                <a:gd name="connsiteY7" fmla="*/ 74221 h 126147"/>
                <a:gd name="connsiteX8" fmla="*/ 96796 w 110181"/>
                <a:gd name="connsiteY8" fmla="*/ 46548 h 126147"/>
                <a:gd name="connsiteX9" fmla="*/ 99052 w 110181"/>
                <a:gd name="connsiteY9" fmla="*/ 41789 h 126147"/>
                <a:gd name="connsiteX10" fmla="*/ 99838 w 110181"/>
                <a:gd name="connsiteY10" fmla="*/ 40023 h 126147"/>
                <a:gd name="connsiteX11" fmla="*/ 102112 w 110181"/>
                <a:gd name="connsiteY11" fmla="*/ 34831 h 126147"/>
                <a:gd name="connsiteX12" fmla="*/ 109935 w 110181"/>
                <a:gd name="connsiteY12" fmla="*/ 11026 h 126147"/>
                <a:gd name="connsiteX13" fmla="*/ 92907 w 110181"/>
                <a:gd name="connsiteY13" fmla="*/ 6333 h 12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0181" h="126147">
                  <a:moveTo>
                    <a:pt x="92907" y="6315"/>
                  </a:moveTo>
                  <a:cubicBezTo>
                    <a:pt x="91172" y="14054"/>
                    <a:pt x="88721" y="21617"/>
                    <a:pt x="85591" y="28906"/>
                  </a:cubicBezTo>
                  <a:cubicBezTo>
                    <a:pt x="85198" y="29820"/>
                    <a:pt x="82214" y="36367"/>
                    <a:pt x="83582" y="33374"/>
                  </a:cubicBezTo>
                  <a:cubicBezTo>
                    <a:pt x="82929" y="34800"/>
                    <a:pt x="82258" y="36217"/>
                    <a:pt x="81547" y="37617"/>
                  </a:cubicBezTo>
                  <a:cubicBezTo>
                    <a:pt x="76845" y="46584"/>
                    <a:pt x="71410" y="55149"/>
                    <a:pt x="65296" y="63223"/>
                  </a:cubicBezTo>
                  <a:cubicBezTo>
                    <a:pt x="50762" y="82795"/>
                    <a:pt x="31036" y="103483"/>
                    <a:pt x="6335" y="108883"/>
                  </a:cubicBezTo>
                  <a:cubicBezTo>
                    <a:pt x="-4760" y="111311"/>
                    <a:pt x="-62" y="128339"/>
                    <a:pt x="11032" y="125911"/>
                  </a:cubicBezTo>
                  <a:cubicBezTo>
                    <a:pt x="39548" y="119677"/>
                    <a:pt x="61980" y="96622"/>
                    <a:pt x="78982" y="74221"/>
                  </a:cubicBezTo>
                  <a:cubicBezTo>
                    <a:pt x="85715" y="65532"/>
                    <a:pt x="91675" y="56274"/>
                    <a:pt x="96796" y="46548"/>
                  </a:cubicBezTo>
                  <a:cubicBezTo>
                    <a:pt x="97600" y="44985"/>
                    <a:pt x="98350" y="43400"/>
                    <a:pt x="99052" y="41789"/>
                  </a:cubicBezTo>
                  <a:cubicBezTo>
                    <a:pt x="99030" y="41842"/>
                    <a:pt x="100818" y="37816"/>
                    <a:pt x="99838" y="40023"/>
                  </a:cubicBezTo>
                  <a:cubicBezTo>
                    <a:pt x="100611" y="38297"/>
                    <a:pt x="101383" y="36575"/>
                    <a:pt x="102112" y="34831"/>
                  </a:cubicBezTo>
                  <a:cubicBezTo>
                    <a:pt x="105410" y="27140"/>
                    <a:pt x="108028" y="19176"/>
                    <a:pt x="109935" y="11026"/>
                  </a:cubicBezTo>
                  <a:cubicBezTo>
                    <a:pt x="112416" y="-43"/>
                    <a:pt x="95392" y="-4771"/>
                    <a:pt x="92907" y="6333"/>
                  </a:cubicBezTo>
                  <a:close/>
                </a:path>
              </a:pathLst>
            </a:custGeom>
            <a:solidFill>
              <a:srgbClr val="211715"/>
            </a:solidFill>
            <a:ln w="4401" cap="flat">
              <a:noFill/>
              <a:prstDash val="solid"/>
              <a:miter/>
            </a:ln>
          </p:spPr>
          <p:txBody>
            <a:bodyPr rtlCol="0" anchor="ctr"/>
            <a:lstStyle/>
            <a:p>
              <a:endParaRPr lang="ja-JP" altLang="en-US"/>
            </a:p>
          </p:txBody>
        </p:sp>
        <p:sp>
          <p:nvSpPr>
            <p:cNvPr id="154" name="フリーフォーム: 図形 153">
              <a:extLst>
                <a:ext uri="{FF2B5EF4-FFF2-40B4-BE49-F238E27FC236}">
                  <a16:creationId xmlns:a16="http://schemas.microsoft.com/office/drawing/2014/main" id="{01F3F0F7-430F-1456-F78E-C586E7704588}"/>
                </a:ext>
              </a:extLst>
            </p:cNvPr>
            <p:cNvSpPr/>
            <p:nvPr/>
          </p:nvSpPr>
          <p:spPr>
            <a:xfrm>
              <a:off x="8258834" y="5131648"/>
              <a:ext cx="122687" cy="131488"/>
            </a:xfrm>
            <a:custGeom>
              <a:avLst/>
              <a:gdLst>
                <a:gd name="connsiteX0" fmla="*/ 264 w 122687"/>
                <a:gd name="connsiteY0" fmla="*/ 11037 h 131488"/>
                <a:gd name="connsiteX1" fmla="*/ 111519 w 122687"/>
                <a:gd name="connsiteY1" fmla="*/ 131229 h 131488"/>
                <a:gd name="connsiteX2" fmla="*/ 122384 w 122687"/>
                <a:gd name="connsiteY2" fmla="*/ 125049 h 131488"/>
                <a:gd name="connsiteX3" fmla="*/ 116204 w 122687"/>
                <a:gd name="connsiteY3" fmla="*/ 114183 h 131488"/>
                <a:gd name="connsiteX4" fmla="*/ 17279 w 122687"/>
                <a:gd name="connsiteY4" fmla="*/ 6327 h 131488"/>
                <a:gd name="connsiteX5" fmla="*/ 250 w 122687"/>
                <a:gd name="connsiteY5" fmla="*/ 11024 h 13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687" h="131488">
                  <a:moveTo>
                    <a:pt x="264" y="11037"/>
                  </a:moveTo>
                  <a:cubicBezTo>
                    <a:pt x="12462" y="65054"/>
                    <a:pt x="53627" y="122267"/>
                    <a:pt x="111519" y="131229"/>
                  </a:cubicBezTo>
                  <a:cubicBezTo>
                    <a:pt x="116204" y="132369"/>
                    <a:pt x="120967" y="129658"/>
                    <a:pt x="122384" y="125049"/>
                  </a:cubicBezTo>
                  <a:cubicBezTo>
                    <a:pt x="123638" y="120347"/>
                    <a:pt x="120888" y="115508"/>
                    <a:pt x="116204" y="114183"/>
                  </a:cubicBezTo>
                  <a:cubicBezTo>
                    <a:pt x="63988" y="106104"/>
                    <a:pt x="28259" y="54953"/>
                    <a:pt x="17279" y="6327"/>
                  </a:cubicBezTo>
                  <a:cubicBezTo>
                    <a:pt x="14780" y="-4755"/>
                    <a:pt x="-2253" y="-62"/>
                    <a:pt x="250" y="11024"/>
                  </a:cubicBezTo>
                  <a:close/>
                </a:path>
              </a:pathLst>
            </a:custGeom>
            <a:solidFill>
              <a:srgbClr val="211715"/>
            </a:solidFill>
            <a:ln w="4401" cap="flat">
              <a:noFill/>
              <a:prstDash val="solid"/>
              <a:miter/>
            </a:ln>
          </p:spPr>
          <p:txBody>
            <a:bodyPr rtlCol="0" anchor="ctr"/>
            <a:lstStyle/>
            <a:p>
              <a:endParaRPr lang="ja-JP" altLang="en-US"/>
            </a:p>
          </p:txBody>
        </p:sp>
        <p:sp>
          <p:nvSpPr>
            <p:cNvPr id="155" name="フリーフォーム: 図形 154">
              <a:extLst>
                <a:ext uri="{FF2B5EF4-FFF2-40B4-BE49-F238E27FC236}">
                  <a16:creationId xmlns:a16="http://schemas.microsoft.com/office/drawing/2014/main" id="{A578A2D0-90C8-F169-0DDF-02139A4062F2}"/>
                </a:ext>
              </a:extLst>
            </p:cNvPr>
            <p:cNvSpPr/>
            <p:nvPr/>
          </p:nvSpPr>
          <p:spPr>
            <a:xfrm>
              <a:off x="8228475" y="4835083"/>
              <a:ext cx="290495" cy="233109"/>
            </a:xfrm>
            <a:custGeom>
              <a:avLst/>
              <a:gdLst>
                <a:gd name="connsiteX0" fmla="*/ 286351 w 290495"/>
                <a:gd name="connsiteY0" fmla="*/ 29743 h 233109"/>
                <a:gd name="connsiteX1" fmla="*/ 110077 w 290495"/>
                <a:gd name="connsiteY1" fmla="*/ 14388 h 233109"/>
                <a:gd name="connsiteX2" fmla="*/ 9771 w 290495"/>
                <a:gd name="connsiteY2" fmla="*/ 119936 h 233109"/>
                <a:gd name="connsiteX3" fmla="*/ 6239 w 290495"/>
                <a:gd name="connsiteY3" fmla="*/ 226826 h 233109"/>
                <a:gd name="connsiteX4" fmla="*/ 23267 w 290495"/>
                <a:gd name="connsiteY4" fmla="*/ 222128 h 233109"/>
                <a:gd name="connsiteX5" fmla="*/ 57173 w 290495"/>
                <a:gd name="connsiteY5" fmla="*/ 73632 h 233109"/>
                <a:gd name="connsiteX6" fmla="*/ 107645 w 290495"/>
                <a:gd name="connsiteY6" fmla="*/ 34811 h 233109"/>
                <a:gd name="connsiteX7" fmla="*/ 191391 w 290495"/>
                <a:gd name="connsiteY7" fmla="*/ 17924 h 233109"/>
                <a:gd name="connsiteX8" fmla="*/ 277482 w 290495"/>
                <a:gd name="connsiteY8" fmla="*/ 44992 h 233109"/>
                <a:gd name="connsiteX9" fmla="*/ 286396 w 290495"/>
                <a:gd name="connsiteY9" fmla="*/ 29743 h 233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495" h="233109">
                  <a:moveTo>
                    <a:pt x="286351" y="29743"/>
                  </a:moveTo>
                  <a:cubicBezTo>
                    <a:pt x="233514" y="-3522"/>
                    <a:pt x="167868" y="-9240"/>
                    <a:pt x="110077" y="14388"/>
                  </a:cubicBezTo>
                  <a:cubicBezTo>
                    <a:pt x="63381" y="34033"/>
                    <a:pt x="27015" y="72299"/>
                    <a:pt x="9771" y="119936"/>
                  </a:cubicBezTo>
                  <a:cubicBezTo>
                    <a:pt x="-1920" y="154438"/>
                    <a:pt x="-3148" y="191625"/>
                    <a:pt x="6239" y="226826"/>
                  </a:cubicBezTo>
                  <a:cubicBezTo>
                    <a:pt x="9024" y="237837"/>
                    <a:pt x="26061" y="233170"/>
                    <a:pt x="23267" y="222128"/>
                  </a:cubicBezTo>
                  <a:cubicBezTo>
                    <a:pt x="10071" y="170032"/>
                    <a:pt x="20909" y="114108"/>
                    <a:pt x="57173" y="73632"/>
                  </a:cubicBezTo>
                  <a:cubicBezTo>
                    <a:pt x="71411" y="57638"/>
                    <a:pt x="88533" y="44468"/>
                    <a:pt x="107645" y="34811"/>
                  </a:cubicBezTo>
                  <a:cubicBezTo>
                    <a:pt x="133706" y="22254"/>
                    <a:pt x="162500" y="16447"/>
                    <a:pt x="191391" y="17924"/>
                  </a:cubicBezTo>
                  <a:cubicBezTo>
                    <a:pt x="222004" y="19027"/>
                    <a:pt x="251747" y="28380"/>
                    <a:pt x="277482" y="44992"/>
                  </a:cubicBezTo>
                  <a:cubicBezTo>
                    <a:pt x="287080" y="51138"/>
                    <a:pt x="295945" y="35862"/>
                    <a:pt x="286396" y="29743"/>
                  </a:cubicBezTo>
                  <a:close/>
                </a:path>
              </a:pathLst>
            </a:custGeom>
            <a:solidFill>
              <a:srgbClr val="211715"/>
            </a:solidFill>
            <a:ln w="4401" cap="flat">
              <a:noFill/>
              <a:prstDash val="solid"/>
              <a:miter/>
            </a:ln>
          </p:spPr>
          <p:txBody>
            <a:bodyPr rtlCol="0" anchor="ctr"/>
            <a:lstStyle/>
            <a:p>
              <a:endParaRPr lang="ja-JP" altLang="en-US"/>
            </a:p>
          </p:txBody>
        </p:sp>
        <p:sp>
          <p:nvSpPr>
            <p:cNvPr id="156" name="フリーフォーム: 図形 155">
              <a:extLst>
                <a:ext uri="{FF2B5EF4-FFF2-40B4-BE49-F238E27FC236}">
                  <a16:creationId xmlns:a16="http://schemas.microsoft.com/office/drawing/2014/main" id="{7F9D0439-E3E3-62AD-BF03-25FF06E1F325}"/>
                </a:ext>
              </a:extLst>
            </p:cNvPr>
            <p:cNvSpPr/>
            <p:nvPr/>
          </p:nvSpPr>
          <p:spPr>
            <a:xfrm>
              <a:off x="8523722" y="4880842"/>
              <a:ext cx="72578" cy="190256"/>
            </a:xfrm>
            <a:custGeom>
              <a:avLst/>
              <a:gdLst>
                <a:gd name="connsiteX0" fmla="*/ 65663 w 72578"/>
                <a:gd name="connsiteY0" fmla="*/ 183985 h 190256"/>
                <a:gd name="connsiteX1" fmla="*/ 63350 w 72578"/>
                <a:gd name="connsiteY1" fmla="*/ 74994 h 190256"/>
                <a:gd name="connsiteX2" fmla="*/ 15307 w 72578"/>
                <a:gd name="connsiteY2" fmla="*/ 2359 h 190256"/>
                <a:gd name="connsiteX3" fmla="*/ 2822 w 72578"/>
                <a:gd name="connsiteY3" fmla="*/ 14849 h 190256"/>
                <a:gd name="connsiteX4" fmla="*/ 46317 w 72578"/>
                <a:gd name="connsiteY4" fmla="*/ 79691 h 190256"/>
                <a:gd name="connsiteX5" fmla="*/ 48635 w 72578"/>
                <a:gd name="connsiteY5" fmla="*/ 179292 h 190256"/>
                <a:gd name="connsiteX6" fmla="*/ 65663 w 72578"/>
                <a:gd name="connsiteY6" fmla="*/ 183985 h 19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578" h="190256">
                  <a:moveTo>
                    <a:pt x="65663" y="183985"/>
                  </a:moveTo>
                  <a:cubicBezTo>
                    <a:pt x="75615" y="148215"/>
                    <a:pt x="74811" y="110309"/>
                    <a:pt x="63350" y="74994"/>
                  </a:cubicBezTo>
                  <a:cubicBezTo>
                    <a:pt x="53831" y="47060"/>
                    <a:pt x="37289" y="22050"/>
                    <a:pt x="15307" y="2359"/>
                  </a:cubicBezTo>
                  <a:cubicBezTo>
                    <a:pt x="6875" y="-5217"/>
                    <a:pt x="-5655" y="7216"/>
                    <a:pt x="2822" y="14849"/>
                  </a:cubicBezTo>
                  <a:cubicBezTo>
                    <a:pt x="22653" y="32367"/>
                    <a:pt x="37633" y="54698"/>
                    <a:pt x="46317" y="79691"/>
                  </a:cubicBezTo>
                  <a:cubicBezTo>
                    <a:pt x="56922" y="111933"/>
                    <a:pt x="57730" y="146595"/>
                    <a:pt x="48635" y="179292"/>
                  </a:cubicBezTo>
                  <a:cubicBezTo>
                    <a:pt x="45765" y="190294"/>
                    <a:pt x="62794" y="194992"/>
                    <a:pt x="65663" y="183985"/>
                  </a:cubicBezTo>
                  <a:close/>
                </a:path>
              </a:pathLst>
            </a:custGeom>
            <a:solidFill>
              <a:srgbClr val="211715"/>
            </a:solidFill>
            <a:ln w="4401" cap="flat">
              <a:noFill/>
              <a:prstDash val="solid"/>
              <a:miter/>
            </a:ln>
          </p:spPr>
          <p:txBody>
            <a:bodyPr rtlCol="0" anchor="ctr"/>
            <a:lstStyle/>
            <a:p>
              <a:endParaRPr lang="ja-JP" altLang="en-US"/>
            </a:p>
          </p:txBody>
        </p:sp>
        <p:sp>
          <p:nvSpPr>
            <p:cNvPr id="157" name="フリーフォーム: 図形 156">
              <a:extLst>
                <a:ext uri="{FF2B5EF4-FFF2-40B4-BE49-F238E27FC236}">
                  <a16:creationId xmlns:a16="http://schemas.microsoft.com/office/drawing/2014/main" id="{008429C6-40D0-A5E7-1AFF-3B3339FB5B24}"/>
                </a:ext>
              </a:extLst>
            </p:cNvPr>
            <p:cNvSpPr/>
            <p:nvPr/>
          </p:nvSpPr>
          <p:spPr>
            <a:xfrm>
              <a:off x="8381830" y="5171656"/>
              <a:ext cx="65808" cy="23543"/>
            </a:xfrm>
            <a:custGeom>
              <a:avLst/>
              <a:gdLst>
                <a:gd name="connsiteX0" fmla="*/ 4350 w 65808"/>
                <a:gd name="connsiteY0" fmla="*/ 16710 h 23543"/>
                <a:gd name="connsiteX1" fmla="*/ 33047 w 65808"/>
                <a:gd name="connsiteY1" fmla="*/ 23540 h 23543"/>
                <a:gd name="connsiteX2" fmla="*/ 61506 w 65808"/>
                <a:gd name="connsiteY2" fmla="*/ 16423 h 23543"/>
                <a:gd name="connsiteX3" fmla="*/ 64676 w 65808"/>
                <a:gd name="connsiteY3" fmla="*/ 4339 h 23543"/>
                <a:gd name="connsiteX4" fmla="*/ 52597 w 65808"/>
                <a:gd name="connsiteY4" fmla="*/ 1174 h 23543"/>
                <a:gd name="connsiteX5" fmla="*/ 49599 w 65808"/>
                <a:gd name="connsiteY5" fmla="*/ 3037 h 23543"/>
                <a:gd name="connsiteX6" fmla="*/ 48685 w 65808"/>
                <a:gd name="connsiteY6" fmla="*/ 3479 h 23543"/>
                <a:gd name="connsiteX7" fmla="*/ 49374 w 65808"/>
                <a:gd name="connsiteY7" fmla="*/ 3209 h 23543"/>
                <a:gd name="connsiteX8" fmla="*/ 46756 w 65808"/>
                <a:gd name="connsiteY8" fmla="*/ 4141 h 23543"/>
                <a:gd name="connsiteX9" fmla="*/ 40398 w 65808"/>
                <a:gd name="connsiteY9" fmla="*/ 5562 h 23543"/>
                <a:gd name="connsiteX10" fmla="*/ 39811 w 65808"/>
                <a:gd name="connsiteY10" fmla="*/ 5602 h 23543"/>
                <a:gd name="connsiteX11" fmla="*/ 37829 w 65808"/>
                <a:gd name="connsiteY11" fmla="*/ 5757 h 23543"/>
                <a:gd name="connsiteX12" fmla="*/ 33047 w 65808"/>
                <a:gd name="connsiteY12" fmla="*/ 5876 h 23543"/>
                <a:gd name="connsiteX13" fmla="*/ 28672 w 65808"/>
                <a:gd name="connsiteY13" fmla="*/ 5713 h 23543"/>
                <a:gd name="connsiteX14" fmla="*/ 26288 w 65808"/>
                <a:gd name="connsiteY14" fmla="*/ 5505 h 23543"/>
                <a:gd name="connsiteX15" fmla="*/ 26067 w 65808"/>
                <a:gd name="connsiteY15" fmla="*/ 5505 h 23543"/>
                <a:gd name="connsiteX16" fmla="*/ 19639 w 65808"/>
                <a:gd name="connsiteY16" fmla="*/ 4105 h 23543"/>
                <a:gd name="connsiteX17" fmla="*/ 16990 w 65808"/>
                <a:gd name="connsiteY17" fmla="*/ 3222 h 23543"/>
                <a:gd name="connsiteX18" fmla="*/ 15922 w 65808"/>
                <a:gd name="connsiteY18" fmla="*/ 2812 h 23543"/>
                <a:gd name="connsiteX19" fmla="*/ 16500 w 65808"/>
                <a:gd name="connsiteY19" fmla="*/ 3050 h 23543"/>
                <a:gd name="connsiteX20" fmla="*/ 13291 w 65808"/>
                <a:gd name="connsiteY20" fmla="*/ 1461 h 23543"/>
                <a:gd name="connsiteX21" fmla="*/ 1207 w 65808"/>
                <a:gd name="connsiteY21" fmla="*/ 4626 h 23543"/>
                <a:gd name="connsiteX22" fmla="*/ 4377 w 65808"/>
                <a:gd name="connsiteY22" fmla="*/ 16710 h 2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5808" h="23543">
                  <a:moveTo>
                    <a:pt x="4350" y="16710"/>
                  </a:moveTo>
                  <a:cubicBezTo>
                    <a:pt x="13224" y="21266"/>
                    <a:pt x="23070" y="23611"/>
                    <a:pt x="33047" y="23540"/>
                  </a:cubicBezTo>
                  <a:cubicBezTo>
                    <a:pt x="42509" y="23624"/>
                    <a:pt x="53652" y="22255"/>
                    <a:pt x="61506" y="16423"/>
                  </a:cubicBezTo>
                  <a:cubicBezTo>
                    <a:pt x="65621" y="13889"/>
                    <a:pt x="67016" y="8569"/>
                    <a:pt x="64676" y="4339"/>
                  </a:cubicBezTo>
                  <a:cubicBezTo>
                    <a:pt x="62181" y="176"/>
                    <a:pt x="56813" y="-1232"/>
                    <a:pt x="52597" y="1174"/>
                  </a:cubicBezTo>
                  <a:cubicBezTo>
                    <a:pt x="51647" y="1872"/>
                    <a:pt x="50645" y="2494"/>
                    <a:pt x="49599" y="3037"/>
                  </a:cubicBezTo>
                  <a:cubicBezTo>
                    <a:pt x="49299" y="3192"/>
                    <a:pt x="48990" y="3333"/>
                    <a:pt x="48685" y="3479"/>
                  </a:cubicBezTo>
                  <a:cubicBezTo>
                    <a:pt x="47206" y="4225"/>
                    <a:pt x="49334" y="3324"/>
                    <a:pt x="49374" y="3209"/>
                  </a:cubicBezTo>
                  <a:cubicBezTo>
                    <a:pt x="49259" y="3554"/>
                    <a:pt x="47109" y="4030"/>
                    <a:pt x="46756" y="4141"/>
                  </a:cubicBezTo>
                  <a:cubicBezTo>
                    <a:pt x="44667" y="4750"/>
                    <a:pt x="42544" y="5222"/>
                    <a:pt x="40398" y="5562"/>
                  </a:cubicBezTo>
                  <a:cubicBezTo>
                    <a:pt x="42606" y="5170"/>
                    <a:pt x="40151" y="5562"/>
                    <a:pt x="39811" y="5602"/>
                  </a:cubicBezTo>
                  <a:cubicBezTo>
                    <a:pt x="39153" y="5668"/>
                    <a:pt x="38487" y="5717"/>
                    <a:pt x="37829" y="5757"/>
                  </a:cubicBezTo>
                  <a:cubicBezTo>
                    <a:pt x="36235" y="5854"/>
                    <a:pt x="34641" y="5889"/>
                    <a:pt x="33047" y="5876"/>
                  </a:cubicBezTo>
                  <a:cubicBezTo>
                    <a:pt x="31590" y="5876"/>
                    <a:pt x="30129" y="5814"/>
                    <a:pt x="28672" y="5713"/>
                  </a:cubicBezTo>
                  <a:cubicBezTo>
                    <a:pt x="27878" y="5655"/>
                    <a:pt x="27083" y="5576"/>
                    <a:pt x="26288" y="5505"/>
                  </a:cubicBezTo>
                  <a:cubicBezTo>
                    <a:pt x="24522" y="5351"/>
                    <a:pt x="27096" y="5668"/>
                    <a:pt x="26067" y="5505"/>
                  </a:cubicBezTo>
                  <a:cubicBezTo>
                    <a:pt x="23900" y="5161"/>
                    <a:pt x="21754" y="4693"/>
                    <a:pt x="19639" y="4105"/>
                  </a:cubicBezTo>
                  <a:cubicBezTo>
                    <a:pt x="18756" y="3845"/>
                    <a:pt x="17873" y="3549"/>
                    <a:pt x="16990" y="3222"/>
                  </a:cubicBezTo>
                  <a:cubicBezTo>
                    <a:pt x="16633" y="3090"/>
                    <a:pt x="16280" y="2944"/>
                    <a:pt x="15922" y="2812"/>
                  </a:cubicBezTo>
                  <a:cubicBezTo>
                    <a:pt x="14341" y="2234"/>
                    <a:pt x="17913" y="3752"/>
                    <a:pt x="16500" y="3050"/>
                  </a:cubicBezTo>
                  <a:cubicBezTo>
                    <a:pt x="15432" y="2521"/>
                    <a:pt x="14350" y="2017"/>
                    <a:pt x="13291" y="1461"/>
                  </a:cubicBezTo>
                  <a:cubicBezTo>
                    <a:pt x="9079" y="-1003"/>
                    <a:pt x="3671" y="419"/>
                    <a:pt x="1207" y="4626"/>
                  </a:cubicBezTo>
                  <a:cubicBezTo>
                    <a:pt x="-1252" y="8838"/>
                    <a:pt x="165" y="14247"/>
                    <a:pt x="4377" y="16710"/>
                  </a:cubicBezTo>
                  <a:close/>
                </a:path>
              </a:pathLst>
            </a:custGeom>
            <a:solidFill>
              <a:srgbClr val="211715"/>
            </a:solidFill>
            <a:ln w="4401" cap="flat">
              <a:noFill/>
              <a:prstDash val="solid"/>
              <a:miter/>
            </a:ln>
          </p:spPr>
          <p:txBody>
            <a:bodyPr rtlCol="0" anchor="ctr"/>
            <a:lstStyle/>
            <a:p>
              <a:endParaRPr lang="ja-JP" altLang="en-US"/>
            </a:p>
          </p:txBody>
        </p:sp>
        <p:sp>
          <p:nvSpPr>
            <p:cNvPr id="158" name="フリーフォーム: 図形 157">
              <a:extLst>
                <a:ext uri="{FF2B5EF4-FFF2-40B4-BE49-F238E27FC236}">
                  <a16:creationId xmlns:a16="http://schemas.microsoft.com/office/drawing/2014/main" id="{7112CA9D-8338-9161-86C3-ECD95124772B}"/>
                </a:ext>
              </a:extLst>
            </p:cNvPr>
            <p:cNvSpPr/>
            <p:nvPr/>
          </p:nvSpPr>
          <p:spPr>
            <a:xfrm>
              <a:off x="8405535" y="5111447"/>
              <a:ext cx="25617" cy="36557"/>
            </a:xfrm>
            <a:custGeom>
              <a:avLst/>
              <a:gdLst>
                <a:gd name="connsiteX0" fmla="*/ 5215 w 25617"/>
                <a:gd name="connsiteY0" fmla="*/ 11128 h 36557"/>
                <a:gd name="connsiteX1" fmla="*/ 8239 w 25617"/>
                <a:gd name="connsiteY1" fmla="*/ 25106 h 36557"/>
                <a:gd name="connsiteX2" fmla="*/ 7921 w 25617"/>
                <a:gd name="connsiteY2" fmla="*/ 22761 h 36557"/>
                <a:gd name="connsiteX3" fmla="*/ 7961 w 25617"/>
                <a:gd name="connsiteY3" fmla="*/ 24686 h 36557"/>
                <a:gd name="connsiteX4" fmla="*/ 8274 w 25617"/>
                <a:gd name="connsiteY4" fmla="*/ 22338 h 36557"/>
                <a:gd name="connsiteX5" fmla="*/ 8049 w 25617"/>
                <a:gd name="connsiteY5" fmla="*/ 23221 h 36557"/>
                <a:gd name="connsiteX6" fmla="*/ 8932 w 25617"/>
                <a:gd name="connsiteY6" fmla="*/ 21110 h 36557"/>
                <a:gd name="connsiteX7" fmla="*/ 8610 w 25617"/>
                <a:gd name="connsiteY7" fmla="*/ 21667 h 36557"/>
                <a:gd name="connsiteX8" fmla="*/ 9992 w 25617"/>
                <a:gd name="connsiteY8" fmla="*/ 19879 h 36557"/>
                <a:gd name="connsiteX9" fmla="*/ 9696 w 25617"/>
                <a:gd name="connsiteY9" fmla="*/ 20188 h 36557"/>
                <a:gd name="connsiteX10" fmla="*/ 11462 w 25617"/>
                <a:gd name="connsiteY10" fmla="*/ 18810 h 36557"/>
                <a:gd name="connsiteX11" fmla="*/ 10173 w 25617"/>
                <a:gd name="connsiteY11" fmla="*/ 19503 h 36557"/>
                <a:gd name="connsiteX12" fmla="*/ 12283 w 25617"/>
                <a:gd name="connsiteY12" fmla="*/ 18620 h 36557"/>
                <a:gd name="connsiteX13" fmla="*/ 10411 w 25617"/>
                <a:gd name="connsiteY13" fmla="*/ 19146 h 36557"/>
                <a:gd name="connsiteX14" fmla="*/ 12760 w 25617"/>
                <a:gd name="connsiteY14" fmla="*/ 18832 h 36557"/>
                <a:gd name="connsiteX15" fmla="*/ 10800 w 25617"/>
                <a:gd name="connsiteY15" fmla="*/ 18832 h 36557"/>
                <a:gd name="connsiteX16" fmla="*/ 13144 w 25617"/>
                <a:gd name="connsiteY16" fmla="*/ 19146 h 36557"/>
                <a:gd name="connsiteX17" fmla="*/ 11197 w 25617"/>
                <a:gd name="connsiteY17" fmla="*/ 18801 h 36557"/>
                <a:gd name="connsiteX18" fmla="*/ 7665 w 25617"/>
                <a:gd name="connsiteY18" fmla="*/ 18642 h 36557"/>
                <a:gd name="connsiteX19" fmla="*/ 4380 w 25617"/>
                <a:gd name="connsiteY19" fmla="*/ 19689 h 36557"/>
                <a:gd name="connsiteX20" fmla="*/ 1206 w 25617"/>
                <a:gd name="connsiteY20" fmla="*/ 31768 h 36557"/>
                <a:gd name="connsiteX21" fmla="*/ 1210 w 25617"/>
                <a:gd name="connsiteY21" fmla="*/ 31772 h 36557"/>
                <a:gd name="connsiteX22" fmla="*/ 6508 w 25617"/>
                <a:gd name="connsiteY22" fmla="*/ 35830 h 36557"/>
                <a:gd name="connsiteX23" fmla="*/ 11409 w 25617"/>
                <a:gd name="connsiteY23" fmla="*/ 36554 h 36557"/>
                <a:gd name="connsiteX24" fmla="*/ 19091 w 25617"/>
                <a:gd name="connsiteY24" fmla="*/ 34788 h 36557"/>
                <a:gd name="connsiteX25" fmla="*/ 25130 w 25617"/>
                <a:gd name="connsiteY25" fmla="*/ 27746 h 36557"/>
                <a:gd name="connsiteX26" fmla="*/ 25170 w 25617"/>
                <a:gd name="connsiteY26" fmla="*/ 19989 h 36557"/>
                <a:gd name="connsiteX27" fmla="*/ 22221 w 25617"/>
                <a:gd name="connsiteY27" fmla="*/ 6488 h 36557"/>
                <a:gd name="connsiteX28" fmla="*/ 11360 w 25617"/>
                <a:gd name="connsiteY28" fmla="*/ 320 h 36557"/>
                <a:gd name="connsiteX29" fmla="*/ 5193 w 25617"/>
                <a:gd name="connsiteY29" fmla="*/ 11181 h 36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5617" h="36557">
                  <a:moveTo>
                    <a:pt x="5215" y="11128"/>
                  </a:moveTo>
                  <a:cubicBezTo>
                    <a:pt x="6486" y="15728"/>
                    <a:pt x="7497" y="20395"/>
                    <a:pt x="8239" y="25106"/>
                  </a:cubicBezTo>
                  <a:lnTo>
                    <a:pt x="7921" y="22761"/>
                  </a:lnTo>
                  <a:cubicBezTo>
                    <a:pt x="8009" y="23397"/>
                    <a:pt x="8023" y="24046"/>
                    <a:pt x="7961" y="24686"/>
                  </a:cubicBezTo>
                  <a:lnTo>
                    <a:pt x="8274" y="22338"/>
                  </a:lnTo>
                  <a:cubicBezTo>
                    <a:pt x="8230" y="22638"/>
                    <a:pt x="8155" y="22934"/>
                    <a:pt x="8049" y="23221"/>
                  </a:cubicBezTo>
                  <a:lnTo>
                    <a:pt x="8932" y="21110"/>
                  </a:lnTo>
                  <a:cubicBezTo>
                    <a:pt x="8839" y="21305"/>
                    <a:pt x="8733" y="21490"/>
                    <a:pt x="8610" y="21667"/>
                  </a:cubicBezTo>
                  <a:lnTo>
                    <a:pt x="9992" y="19879"/>
                  </a:lnTo>
                  <a:cubicBezTo>
                    <a:pt x="9903" y="19989"/>
                    <a:pt x="9806" y="20095"/>
                    <a:pt x="9696" y="20188"/>
                  </a:cubicBezTo>
                  <a:lnTo>
                    <a:pt x="11462" y="18810"/>
                  </a:lnTo>
                  <a:cubicBezTo>
                    <a:pt x="11060" y="19093"/>
                    <a:pt x="10627" y="19327"/>
                    <a:pt x="10173" y="19503"/>
                  </a:cubicBezTo>
                  <a:lnTo>
                    <a:pt x="12283" y="18620"/>
                  </a:lnTo>
                  <a:cubicBezTo>
                    <a:pt x="11683" y="18867"/>
                    <a:pt x="11051" y="19040"/>
                    <a:pt x="10411" y="19146"/>
                  </a:cubicBezTo>
                  <a:lnTo>
                    <a:pt x="12760" y="18832"/>
                  </a:lnTo>
                  <a:cubicBezTo>
                    <a:pt x="12111" y="18912"/>
                    <a:pt x="11449" y="18912"/>
                    <a:pt x="10800" y="18832"/>
                  </a:cubicBezTo>
                  <a:lnTo>
                    <a:pt x="13144" y="19146"/>
                  </a:lnTo>
                  <a:cubicBezTo>
                    <a:pt x="12495" y="19049"/>
                    <a:pt x="11850" y="18890"/>
                    <a:pt x="11197" y="18801"/>
                  </a:cubicBezTo>
                  <a:cubicBezTo>
                    <a:pt x="10058" y="18430"/>
                    <a:pt x="8835" y="18373"/>
                    <a:pt x="7665" y="18642"/>
                  </a:cubicBezTo>
                  <a:cubicBezTo>
                    <a:pt x="6495" y="18691"/>
                    <a:pt x="5360" y="19053"/>
                    <a:pt x="4380" y="19689"/>
                  </a:cubicBezTo>
                  <a:cubicBezTo>
                    <a:pt x="168" y="22148"/>
                    <a:pt x="-1253" y="27556"/>
                    <a:pt x="1206" y="31768"/>
                  </a:cubicBezTo>
                  <a:cubicBezTo>
                    <a:pt x="1206" y="31768"/>
                    <a:pt x="1210" y="31772"/>
                    <a:pt x="1210" y="31772"/>
                  </a:cubicBezTo>
                  <a:cubicBezTo>
                    <a:pt x="2349" y="33790"/>
                    <a:pt x="4261" y="35256"/>
                    <a:pt x="6508" y="35830"/>
                  </a:cubicBezTo>
                  <a:cubicBezTo>
                    <a:pt x="8146" y="36055"/>
                    <a:pt x="9740" y="36448"/>
                    <a:pt x="11409" y="36554"/>
                  </a:cubicBezTo>
                  <a:cubicBezTo>
                    <a:pt x="14075" y="36611"/>
                    <a:pt x="16716" y="36006"/>
                    <a:pt x="19091" y="34788"/>
                  </a:cubicBezTo>
                  <a:cubicBezTo>
                    <a:pt x="22027" y="33424"/>
                    <a:pt x="24230" y="30854"/>
                    <a:pt x="25130" y="27746"/>
                  </a:cubicBezTo>
                  <a:cubicBezTo>
                    <a:pt x="25766" y="25203"/>
                    <a:pt x="25779" y="22541"/>
                    <a:pt x="25170" y="19989"/>
                  </a:cubicBezTo>
                  <a:cubicBezTo>
                    <a:pt x="24411" y="15446"/>
                    <a:pt x="23404" y="10943"/>
                    <a:pt x="22221" y="6488"/>
                  </a:cubicBezTo>
                  <a:cubicBezTo>
                    <a:pt x="20923" y="1786"/>
                    <a:pt x="16062" y="-978"/>
                    <a:pt x="11360" y="320"/>
                  </a:cubicBezTo>
                  <a:cubicBezTo>
                    <a:pt x="6658" y="1618"/>
                    <a:pt x="3895" y="6479"/>
                    <a:pt x="5193" y="11181"/>
                  </a:cubicBezTo>
                  <a:close/>
                </a:path>
              </a:pathLst>
            </a:custGeom>
            <a:solidFill>
              <a:srgbClr val="211715"/>
            </a:solidFill>
            <a:ln w="4401" cap="flat">
              <a:noFill/>
              <a:prstDash val="solid"/>
              <a:miter/>
            </a:ln>
          </p:spPr>
          <p:txBody>
            <a:bodyPr rtlCol="0" anchor="ctr"/>
            <a:lstStyle/>
            <a:p>
              <a:endParaRPr lang="ja-JP" altLang="en-US"/>
            </a:p>
          </p:txBody>
        </p:sp>
        <p:sp>
          <p:nvSpPr>
            <p:cNvPr id="159" name="フリーフォーム: 図形 158">
              <a:extLst>
                <a:ext uri="{FF2B5EF4-FFF2-40B4-BE49-F238E27FC236}">
                  <a16:creationId xmlns:a16="http://schemas.microsoft.com/office/drawing/2014/main" id="{20BC4678-432C-7F3A-80D8-4F8B36F1103B}"/>
                </a:ext>
              </a:extLst>
            </p:cNvPr>
            <p:cNvSpPr/>
            <p:nvPr/>
          </p:nvSpPr>
          <p:spPr>
            <a:xfrm>
              <a:off x="8335458" y="5070658"/>
              <a:ext cx="32493" cy="37837"/>
            </a:xfrm>
            <a:custGeom>
              <a:avLst/>
              <a:gdLst>
                <a:gd name="connsiteX0" fmla="*/ 975 w 32493"/>
                <a:gd name="connsiteY0" fmla="*/ 11246 h 37837"/>
                <a:gd name="connsiteX1" fmla="*/ 14697 w 32493"/>
                <a:gd name="connsiteY1" fmla="*/ 37837 h 37837"/>
                <a:gd name="connsiteX2" fmla="*/ 28970 w 32493"/>
                <a:gd name="connsiteY2" fmla="*/ 6888 h 37837"/>
                <a:gd name="connsiteX3" fmla="*/ 975 w 32493"/>
                <a:gd name="connsiteY3" fmla="*/ 11246 h 37837"/>
              </a:gdLst>
              <a:ahLst/>
              <a:cxnLst>
                <a:cxn ang="0">
                  <a:pos x="connsiteX0" y="connsiteY0"/>
                </a:cxn>
                <a:cxn ang="0">
                  <a:pos x="connsiteX1" y="connsiteY1"/>
                </a:cxn>
                <a:cxn ang="0">
                  <a:pos x="connsiteX2" y="connsiteY2"/>
                </a:cxn>
                <a:cxn ang="0">
                  <a:pos x="connsiteX3" y="connsiteY3"/>
                </a:cxn>
              </a:cxnLst>
              <a:rect l="l" t="t" r="r" b="b"/>
              <a:pathLst>
                <a:path w="32493" h="37837">
                  <a:moveTo>
                    <a:pt x="975" y="11246"/>
                  </a:moveTo>
                  <a:cubicBezTo>
                    <a:pt x="-1493" y="18796"/>
                    <a:pt x="-76" y="36226"/>
                    <a:pt x="14697" y="37837"/>
                  </a:cubicBezTo>
                  <a:cubicBezTo>
                    <a:pt x="34241" y="37890"/>
                    <a:pt x="35447" y="16844"/>
                    <a:pt x="28970" y="6888"/>
                  </a:cubicBezTo>
                  <a:cubicBezTo>
                    <a:pt x="23654" y="-1266"/>
                    <a:pt x="7862" y="-4771"/>
                    <a:pt x="975" y="11246"/>
                  </a:cubicBezTo>
                  <a:close/>
                </a:path>
              </a:pathLst>
            </a:custGeom>
            <a:solidFill>
              <a:srgbClr val="211715"/>
            </a:solidFill>
            <a:ln w="4401" cap="flat">
              <a:noFill/>
              <a:prstDash val="solid"/>
              <a:miter/>
            </a:ln>
          </p:spPr>
          <p:txBody>
            <a:bodyPr rtlCol="0" anchor="ctr"/>
            <a:lstStyle/>
            <a:p>
              <a:endParaRPr lang="ja-JP" altLang="en-US"/>
            </a:p>
          </p:txBody>
        </p:sp>
        <p:sp>
          <p:nvSpPr>
            <p:cNvPr id="160" name="フリーフォーム: 図形 159">
              <a:extLst>
                <a:ext uri="{FF2B5EF4-FFF2-40B4-BE49-F238E27FC236}">
                  <a16:creationId xmlns:a16="http://schemas.microsoft.com/office/drawing/2014/main" id="{E62C6049-52B2-ABD6-629A-0897F1C81EF4}"/>
                </a:ext>
              </a:extLst>
            </p:cNvPr>
            <p:cNvSpPr/>
            <p:nvPr/>
          </p:nvSpPr>
          <p:spPr>
            <a:xfrm>
              <a:off x="8461264" y="5071753"/>
              <a:ext cx="32527" cy="37850"/>
            </a:xfrm>
            <a:custGeom>
              <a:avLst/>
              <a:gdLst>
                <a:gd name="connsiteX0" fmla="*/ 31669 w 32527"/>
                <a:gd name="connsiteY0" fmla="*/ 11507 h 37850"/>
                <a:gd name="connsiteX1" fmla="*/ 17492 w 32527"/>
                <a:gd name="connsiteY1" fmla="*/ 37851 h 37850"/>
                <a:gd name="connsiteX2" fmla="*/ 3753 w 32527"/>
                <a:gd name="connsiteY2" fmla="*/ 6659 h 37850"/>
                <a:gd name="connsiteX3" fmla="*/ 31669 w 32527"/>
                <a:gd name="connsiteY3" fmla="*/ 11507 h 37850"/>
              </a:gdLst>
              <a:ahLst/>
              <a:cxnLst>
                <a:cxn ang="0">
                  <a:pos x="connsiteX0" y="connsiteY0"/>
                </a:cxn>
                <a:cxn ang="0">
                  <a:pos x="connsiteX1" y="connsiteY1"/>
                </a:cxn>
                <a:cxn ang="0">
                  <a:pos x="connsiteX2" y="connsiteY2"/>
                </a:cxn>
                <a:cxn ang="0">
                  <a:pos x="connsiteX3" y="connsiteY3"/>
                </a:cxn>
              </a:cxnLst>
              <a:rect l="l" t="t" r="r" b="b"/>
              <a:pathLst>
                <a:path w="32527" h="37850">
                  <a:moveTo>
                    <a:pt x="31669" y="11507"/>
                  </a:moveTo>
                  <a:cubicBezTo>
                    <a:pt x="34004" y="19096"/>
                    <a:pt x="32291" y="36500"/>
                    <a:pt x="17492" y="37851"/>
                  </a:cubicBezTo>
                  <a:cubicBezTo>
                    <a:pt x="-2052" y="37568"/>
                    <a:pt x="-2909" y="16504"/>
                    <a:pt x="3753" y="6659"/>
                  </a:cubicBezTo>
                  <a:cubicBezTo>
                    <a:pt x="9206" y="-1398"/>
                    <a:pt x="25099" y="-4630"/>
                    <a:pt x="31669" y="11507"/>
                  </a:cubicBezTo>
                  <a:close/>
                </a:path>
              </a:pathLst>
            </a:custGeom>
            <a:solidFill>
              <a:srgbClr val="211715"/>
            </a:solidFill>
            <a:ln w="4401" cap="flat">
              <a:noFill/>
              <a:prstDash val="solid"/>
              <a:miter/>
            </a:ln>
          </p:spPr>
          <p:txBody>
            <a:bodyPr rtlCol="0" anchor="ctr"/>
            <a:lstStyle/>
            <a:p>
              <a:endParaRPr lang="ja-JP" altLang="en-US"/>
            </a:p>
          </p:txBody>
        </p:sp>
        <p:sp>
          <p:nvSpPr>
            <p:cNvPr id="161" name="フリーフォーム: 図形 160">
              <a:extLst>
                <a:ext uri="{FF2B5EF4-FFF2-40B4-BE49-F238E27FC236}">
                  <a16:creationId xmlns:a16="http://schemas.microsoft.com/office/drawing/2014/main" id="{51D9DB1D-D7A7-203B-E470-43F3FF2448BF}"/>
                </a:ext>
              </a:extLst>
            </p:cNvPr>
            <p:cNvSpPr/>
            <p:nvPr/>
          </p:nvSpPr>
          <p:spPr>
            <a:xfrm>
              <a:off x="8458085" y="4973416"/>
              <a:ext cx="85272" cy="87035"/>
            </a:xfrm>
            <a:custGeom>
              <a:avLst/>
              <a:gdLst>
                <a:gd name="connsiteX0" fmla="*/ 4341 w 85272"/>
                <a:gd name="connsiteY0" fmla="*/ 16327 h 87035"/>
                <a:gd name="connsiteX1" fmla="*/ 41276 w 85272"/>
                <a:gd name="connsiteY1" fmla="*/ 42896 h 87035"/>
                <a:gd name="connsiteX2" fmla="*/ 67925 w 85272"/>
                <a:gd name="connsiteY2" fmla="*/ 80595 h 87035"/>
                <a:gd name="connsiteX3" fmla="*/ 78785 w 85272"/>
                <a:gd name="connsiteY3" fmla="*/ 86776 h 87035"/>
                <a:gd name="connsiteX4" fmla="*/ 84966 w 85272"/>
                <a:gd name="connsiteY4" fmla="*/ 75911 h 87035"/>
                <a:gd name="connsiteX5" fmla="*/ 54631 w 85272"/>
                <a:gd name="connsiteY5" fmla="*/ 31320 h 87035"/>
                <a:gd name="connsiteX6" fmla="*/ 13268 w 85272"/>
                <a:gd name="connsiteY6" fmla="*/ 1108 h 87035"/>
                <a:gd name="connsiteX7" fmla="*/ 1185 w 85272"/>
                <a:gd name="connsiteY7" fmla="*/ 4278 h 87035"/>
                <a:gd name="connsiteX8" fmla="*/ 4354 w 85272"/>
                <a:gd name="connsiteY8" fmla="*/ 16358 h 8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272" h="87035">
                  <a:moveTo>
                    <a:pt x="4341" y="16327"/>
                  </a:moveTo>
                  <a:cubicBezTo>
                    <a:pt x="18288" y="22653"/>
                    <a:pt x="30844" y="31682"/>
                    <a:pt x="41276" y="42896"/>
                  </a:cubicBezTo>
                  <a:cubicBezTo>
                    <a:pt x="52384" y="53730"/>
                    <a:pt x="61417" y="66507"/>
                    <a:pt x="67925" y="80595"/>
                  </a:cubicBezTo>
                  <a:cubicBezTo>
                    <a:pt x="69338" y="85204"/>
                    <a:pt x="74101" y="87915"/>
                    <a:pt x="78785" y="86776"/>
                  </a:cubicBezTo>
                  <a:cubicBezTo>
                    <a:pt x="83474" y="85456"/>
                    <a:pt x="86229" y="80613"/>
                    <a:pt x="84966" y="75911"/>
                  </a:cubicBezTo>
                  <a:cubicBezTo>
                    <a:pt x="77757" y="59266"/>
                    <a:pt x="67466" y="44136"/>
                    <a:pt x="54631" y="31320"/>
                  </a:cubicBezTo>
                  <a:cubicBezTo>
                    <a:pt x="42989" y="18600"/>
                    <a:pt x="28928" y="8327"/>
                    <a:pt x="13268" y="1108"/>
                  </a:cubicBezTo>
                  <a:cubicBezTo>
                    <a:pt x="9034" y="-1192"/>
                    <a:pt x="3745" y="195"/>
                    <a:pt x="1185" y="4278"/>
                  </a:cubicBezTo>
                  <a:cubicBezTo>
                    <a:pt x="-1239" y="8495"/>
                    <a:pt x="174" y="13876"/>
                    <a:pt x="4354" y="16358"/>
                  </a:cubicBezTo>
                  <a:close/>
                </a:path>
              </a:pathLst>
            </a:custGeom>
            <a:solidFill>
              <a:srgbClr val="211715"/>
            </a:solidFill>
            <a:ln w="4401" cap="flat">
              <a:noFill/>
              <a:prstDash val="solid"/>
              <a:miter/>
            </a:ln>
          </p:spPr>
          <p:txBody>
            <a:bodyPr rtlCol="0" anchor="ctr"/>
            <a:lstStyle/>
            <a:p>
              <a:endParaRPr lang="ja-JP" altLang="en-US"/>
            </a:p>
          </p:txBody>
        </p:sp>
        <p:sp>
          <p:nvSpPr>
            <p:cNvPr id="162" name="フリーフォーム: 図形 161">
              <a:extLst>
                <a:ext uri="{FF2B5EF4-FFF2-40B4-BE49-F238E27FC236}">
                  <a16:creationId xmlns:a16="http://schemas.microsoft.com/office/drawing/2014/main" id="{F25518F4-A917-AC75-82FD-C6D03451CF75}"/>
                </a:ext>
              </a:extLst>
            </p:cNvPr>
            <p:cNvSpPr/>
            <p:nvPr/>
          </p:nvSpPr>
          <p:spPr>
            <a:xfrm>
              <a:off x="8281950" y="4969589"/>
              <a:ext cx="164939" cy="87701"/>
            </a:xfrm>
            <a:custGeom>
              <a:avLst/>
              <a:gdLst>
                <a:gd name="connsiteX0" fmla="*/ 14939 w 164939"/>
                <a:gd name="connsiteY0" fmla="*/ 85009 h 87701"/>
                <a:gd name="connsiteX1" fmla="*/ 51817 w 164939"/>
                <a:gd name="connsiteY1" fmla="*/ 50511 h 87701"/>
                <a:gd name="connsiteX2" fmla="*/ 71176 w 164939"/>
                <a:gd name="connsiteY2" fmla="*/ 36008 h 87701"/>
                <a:gd name="connsiteX3" fmla="*/ 79812 w 164939"/>
                <a:gd name="connsiteY3" fmla="*/ 30710 h 87701"/>
                <a:gd name="connsiteX4" fmla="*/ 82156 w 164939"/>
                <a:gd name="connsiteY4" fmla="*/ 29452 h 87701"/>
                <a:gd name="connsiteX5" fmla="*/ 77088 w 164939"/>
                <a:gd name="connsiteY5" fmla="*/ 28202 h 87701"/>
                <a:gd name="connsiteX6" fmla="*/ 77494 w 164939"/>
                <a:gd name="connsiteY6" fmla="*/ 34224 h 87701"/>
                <a:gd name="connsiteX7" fmla="*/ 92390 w 164939"/>
                <a:gd name="connsiteY7" fmla="*/ 50507 h 87701"/>
                <a:gd name="connsiteX8" fmla="*/ 113025 w 164939"/>
                <a:gd name="connsiteY8" fmla="*/ 40657 h 87701"/>
                <a:gd name="connsiteX9" fmla="*/ 158499 w 164939"/>
                <a:gd name="connsiteY9" fmla="*/ 17351 h 87701"/>
                <a:gd name="connsiteX10" fmla="*/ 164680 w 164939"/>
                <a:gd name="connsiteY10" fmla="*/ 6485 h 87701"/>
                <a:gd name="connsiteX11" fmla="*/ 153819 w 164939"/>
                <a:gd name="connsiteY11" fmla="*/ 304 h 87701"/>
                <a:gd name="connsiteX12" fmla="*/ 105547 w 164939"/>
                <a:gd name="connsiteY12" fmla="*/ 24613 h 87701"/>
                <a:gd name="connsiteX13" fmla="*/ 94907 w 164939"/>
                <a:gd name="connsiteY13" fmla="*/ 30498 h 87701"/>
                <a:gd name="connsiteX14" fmla="*/ 91375 w 164939"/>
                <a:gd name="connsiteY14" fmla="*/ 32410 h 87701"/>
                <a:gd name="connsiteX15" fmla="*/ 93308 w 164939"/>
                <a:gd name="connsiteY15" fmla="*/ 33483 h 87701"/>
                <a:gd name="connsiteX16" fmla="*/ 95171 w 164939"/>
                <a:gd name="connsiteY16" fmla="*/ 34211 h 87701"/>
                <a:gd name="connsiteX17" fmla="*/ 92774 w 164939"/>
                <a:gd name="connsiteY17" fmla="*/ 19955 h 87701"/>
                <a:gd name="connsiteX18" fmla="*/ 83198 w 164939"/>
                <a:gd name="connsiteY18" fmla="*/ 12326 h 87701"/>
                <a:gd name="connsiteX19" fmla="*/ 61000 w 164939"/>
                <a:gd name="connsiteY19" fmla="*/ 21598 h 87701"/>
                <a:gd name="connsiteX20" fmla="*/ 40692 w 164939"/>
                <a:gd name="connsiteY20" fmla="*/ 36904 h 87701"/>
                <a:gd name="connsiteX21" fmla="*/ 2476 w 164939"/>
                <a:gd name="connsiteY21" fmla="*/ 72502 h 87701"/>
                <a:gd name="connsiteX22" fmla="*/ 14961 w 164939"/>
                <a:gd name="connsiteY22" fmla="*/ 84992 h 8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4939" h="87701">
                  <a:moveTo>
                    <a:pt x="14939" y="85009"/>
                  </a:moveTo>
                  <a:cubicBezTo>
                    <a:pt x="26515" y="72767"/>
                    <a:pt x="38833" y="61244"/>
                    <a:pt x="51817" y="50511"/>
                  </a:cubicBezTo>
                  <a:cubicBezTo>
                    <a:pt x="58007" y="45337"/>
                    <a:pt x="64470" y="40494"/>
                    <a:pt x="71176" y="36008"/>
                  </a:cubicBezTo>
                  <a:cubicBezTo>
                    <a:pt x="73989" y="34145"/>
                    <a:pt x="76858" y="32361"/>
                    <a:pt x="79812" y="30710"/>
                  </a:cubicBezTo>
                  <a:cubicBezTo>
                    <a:pt x="80585" y="30282"/>
                    <a:pt x="81366" y="29862"/>
                    <a:pt x="82156" y="29452"/>
                  </a:cubicBezTo>
                  <a:cubicBezTo>
                    <a:pt x="80364" y="29867"/>
                    <a:pt x="78483" y="29403"/>
                    <a:pt x="77088" y="28202"/>
                  </a:cubicBezTo>
                  <a:cubicBezTo>
                    <a:pt x="77119" y="30216"/>
                    <a:pt x="77251" y="32224"/>
                    <a:pt x="77494" y="34224"/>
                  </a:cubicBezTo>
                  <a:cubicBezTo>
                    <a:pt x="77181" y="43103"/>
                    <a:pt x="82717" y="51147"/>
                    <a:pt x="92390" y="50507"/>
                  </a:cubicBezTo>
                  <a:cubicBezTo>
                    <a:pt x="99357" y="50065"/>
                    <a:pt x="107008" y="43999"/>
                    <a:pt x="113025" y="40657"/>
                  </a:cubicBezTo>
                  <a:cubicBezTo>
                    <a:pt x="127696" y="31973"/>
                    <a:pt x="142883" y="24189"/>
                    <a:pt x="158499" y="17351"/>
                  </a:cubicBezTo>
                  <a:cubicBezTo>
                    <a:pt x="163108" y="15933"/>
                    <a:pt x="165819" y="11174"/>
                    <a:pt x="164680" y="6485"/>
                  </a:cubicBezTo>
                  <a:cubicBezTo>
                    <a:pt x="163360" y="1801"/>
                    <a:pt x="158521" y="-954"/>
                    <a:pt x="153819" y="304"/>
                  </a:cubicBezTo>
                  <a:cubicBezTo>
                    <a:pt x="137250" y="7417"/>
                    <a:pt x="121127" y="15536"/>
                    <a:pt x="105547" y="24613"/>
                  </a:cubicBezTo>
                  <a:cubicBezTo>
                    <a:pt x="102015" y="26578"/>
                    <a:pt x="98483" y="28551"/>
                    <a:pt x="94907" y="30498"/>
                  </a:cubicBezTo>
                  <a:cubicBezTo>
                    <a:pt x="93666" y="31015"/>
                    <a:pt x="92483" y="31655"/>
                    <a:pt x="91375" y="32410"/>
                  </a:cubicBezTo>
                  <a:cubicBezTo>
                    <a:pt x="89313" y="33227"/>
                    <a:pt x="89957" y="33584"/>
                    <a:pt x="93308" y="33483"/>
                  </a:cubicBezTo>
                  <a:cubicBezTo>
                    <a:pt x="94664" y="36224"/>
                    <a:pt x="95286" y="36467"/>
                    <a:pt x="95171" y="34211"/>
                  </a:cubicBezTo>
                  <a:cubicBezTo>
                    <a:pt x="95909" y="29324"/>
                    <a:pt x="95070" y="24330"/>
                    <a:pt x="92774" y="19955"/>
                  </a:cubicBezTo>
                  <a:cubicBezTo>
                    <a:pt x="90885" y="16110"/>
                    <a:pt x="87370" y="13311"/>
                    <a:pt x="83198" y="12326"/>
                  </a:cubicBezTo>
                  <a:cubicBezTo>
                    <a:pt x="75494" y="10635"/>
                    <a:pt x="67022" y="17527"/>
                    <a:pt x="61000" y="21598"/>
                  </a:cubicBezTo>
                  <a:cubicBezTo>
                    <a:pt x="53972" y="26335"/>
                    <a:pt x="47248" y="31540"/>
                    <a:pt x="40692" y="36904"/>
                  </a:cubicBezTo>
                  <a:cubicBezTo>
                    <a:pt x="27208" y="47946"/>
                    <a:pt x="14445" y="59835"/>
                    <a:pt x="2476" y="72502"/>
                  </a:cubicBezTo>
                  <a:cubicBezTo>
                    <a:pt x="-5334" y="80758"/>
                    <a:pt x="7134" y="93252"/>
                    <a:pt x="14961" y="84992"/>
                  </a:cubicBezTo>
                  <a:close/>
                </a:path>
              </a:pathLst>
            </a:custGeom>
            <a:solidFill>
              <a:srgbClr val="211715"/>
            </a:solidFill>
            <a:ln w="4401" cap="flat">
              <a:noFill/>
              <a:prstDash val="solid"/>
              <a:miter/>
            </a:ln>
          </p:spPr>
          <p:txBody>
            <a:bodyPr rtlCol="0" anchor="ctr"/>
            <a:lstStyle/>
            <a:p>
              <a:endParaRPr lang="ja-JP" altLang="en-US"/>
            </a:p>
          </p:txBody>
        </p:sp>
        <p:sp>
          <p:nvSpPr>
            <p:cNvPr id="163" name="フリーフォーム: 図形 162">
              <a:extLst>
                <a:ext uri="{FF2B5EF4-FFF2-40B4-BE49-F238E27FC236}">
                  <a16:creationId xmlns:a16="http://schemas.microsoft.com/office/drawing/2014/main" id="{564FA39B-BB93-7395-C739-28A9D89E1D56}"/>
                </a:ext>
              </a:extLst>
            </p:cNvPr>
            <p:cNvSpPr/>
            <p:nvPr/>
          </p:nvSpPr>
          <p:spPr>
            <a:xfrm>
              <a:off x="8751758" y="5031588"/>
              <a:ext cx="67077" cy="108248"/>
            </a:xfrm>
            <a:custGeom>
              <a:avLst/>
              <a:gdLst>
                <a:gd name="connsiteX0" fmla="*/ 17288 w 67077"/>
                <a:gd name="connsiteY0" fmla="*/ 101794 h 108248"/>
                <a:gd name="connsiteX1" fmla="*/ 32148 w 67077"/>
                <a:gd name="connsiteY1" fmla="*/ 56669 h 108248"/>
                <a:gd name="connsiteX2" fmla="*/ 46656 w 67077"/>
                <a:gd name="connsiteY2" fmla="*/ 31504 h 108248"/>
                <a:gd name="connsiteX3" fmla="*/ 62708 w 67077"/>
                <a:gd name="connsiteY3" fmla="*/ 16405 h 108248"/>
                <a:gd name="connsiteX4" fmla="*/ 53795 w 67077"/>
                <a:gd name="connsiteY4" fmla="*/ 1156 h 108248"/>
                <a:gd name="connsiteX5" fmla="*/ 17407 w 67077"/>
                <a:gd name="connsiteY5" fmla="*/ 46674 h 108248"/>
                <a:gd name="connsiteX6" fmla="*/ 259 w 67077"/>
                <a:gd name="connsiteY6" fmla="*/ 97084 h 108248"/>
                <a:gd name="connsiteX7" fmla="*/ 6440 w 67077"/>
                <a:gd name="connsiteY7" fmla="*/ 107944 h 108248"/>
                <a:gd name="connsiteX8" fmla="*/ 17301 w 67077"/>
                <a:gd name="connsiteY8" fmla="*/ 101763 h 10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77" h="108248">
                  <a:moveTo>
                    <a:pt x="17288" y="101794"/>
                  </a:moveTo>
                  <a:cubicBezTo>
                    <a:pt x="20082" y="86126"/>
                    <a:pt x="25085" y="70934"/>
                    <a:pt x="32148" y="56669"/>
                  </a:cubicBezTo>
                  <a:cubicBezTo>
                    <a:pt x="36184" y="47844"/>
                    <a:pt x="41040" y="39420"/>
                    <a:pt x="46656" y="31504"/>
                  </a:cubicBezTo>
                  <a:cubicBezTo>
                    <a:pt x="50859" y="25376"/>
                    <a:pt x="56333" y="20224"/>
                    <a:pt x="62708" y="16405"/>
                  </a:cubicBezTo>
                  <a:cubicBezTo>
                    <a:pt x="72690" y="10966"/>
                    <a:pt x="63790" y="-4288"/>
                    <a:pt x="53795" y="1156"/>
                  </a:cubicBezTo>
                  <a:cubicBezTo>
                    <a:pt x="36638" y="10507"/>
                    <a:pt x="25539" y="29610"/>
                    <a:pt x="17407" y="46674"/>
                  </a:cubicBezTo>
                  <a:cubicBezTo>
                    <a:pt x="9292" y="62563"/>
                    <a:pt x="3518" y="79543"/>
                    <a:pt x="259" y="97084"/>
                  </a:cubicBezTo>
                  <a:cubicBezTo>
                    <a:pt x="-880" y="101768"/>
                    <a:pt x="1831" y="106532"/>
                    <a:pt x="6440" y="107944"/>
                  </a:cubicBezTo>
                  <a:cubicBezTo>
                    <a:pt x="11142" y="109203"/>
                    <a:pt x="15981" y="106448"/>
                    <a:pt x="17301" y="101763"/>
                  </a:cubicBezTo>
                  <a:close/>
                </a:path>
              </a:pathLst>
            </a:custGeom>
            <a:solidFill>
              <a:srgbClr val="211715"/>
            </a:solidFill>
            <a:ln w="4401" cap="flat">
              <a:noFill/>
              <a:prstDash val="solid"/>
              <a:miter/>
            </a:ln>
          </p:spPr>
          <p:txBody>
            <a:bodyPr rtlCol="0" anchor="ctr"/>
            <a:lstStyle/>
            <a:p>
              <a:endParaRPr lang="ja-JP" altLang="en-US"/>
            </a:p>
          </p:txBody>
        </p:sp>
        <p:sp>
          <p:nvSpPr>
            <p:cNvPr id="164" name="フリーフォーム: 図形 163">
              <a:extLst>
                <a:ext uri="{FF2B5EF4-FFF2-40B4-BE49-F238E27FC236}">
                  <a16:creationId xmlns:a16="http://schemas.microsoft.com/office/drawing/2014/main" id="{DF4F7A0D-8BDF-10F4-A715-1D246995106F}"/>
                </a:ext>
              </a:extLst>
            </p:cNvPr>
            <p:cNvSpPr/>
            <p:nvPr/>
          </p:nvSpPr>
          <p:spPr>
            <a:xfrm>
              <a:off x="7565723" y="5460558"/>
              <a:ext cx="144721" cy="325603"/>
            </a:xfrm>
            <a:custGeom>
              <a:avLst/>
              <a:gdLst>
                <a:gd name="connsiteX0" fmla="*/ 16467 w 144721"/>
                <a:gd name="connsiteY0" fmla="*/ 321291 h 325603"/>
                <a:gd name="connsiteX1" fmla="*/ 93353 w 144721"/>
                <a:gd name="connsiteY1" fmla="*/ 207332 h 325603"/>
                <a:gd name="connsiteX2" fmla="*/ 109331 w 144721"/>
                <a:gd name="connsiteY2" fmla="*/ 166194 h 325603"/>
                <a:gd name="connsiteX3" fmla="*/ 124677 w 144721"/>
                <a:gd name="connsiteY3" fmla="*/ 103202 h 325603"/>
                <a:gd name="connsiteX4" fmla="*/ 144513 w 144721"/>
                <a:gd name="connsiteY4" fmla="*/ 11053 h 325603"/>
                <a:gd name="connsiteX5" fmla="*/ 127485 w 144721"/>
                <a:gd name="connsiteY5" fmla="*/ 6356 h 325603"/>
                <a:gd name="connsiteX6" fmla="*/ 94240 w 144721"/>
                <a:gd name="connsiteY6" fmla="*/ 154199 h 325603"/>
                <a:gd name="connsiteX7" fmla="*/ 80576 w 144721"/>
                <a:gd name="connsiteY7" fmla="*/ 193704 h 325603"/>
                <a:gd name="connsiteX8" fmla="*/ 47813 w 144721"/>
                <a:gd name="connsiteY8" fmla="*/ 247305 h 325603"/>
                <a:gd name="connsiteX9" fmla="*/ 1192 w 144721"/>
                <a:gd name="connsiteY9" fmla="*/ 312377 h 325603"/>
                <a:gd name="connsiteX10" fmla="*/ 4371 w 144721"/>
                <a:gd name="connsiteY10" fmla="*/ 324470 h 325603"/>
                <a:gd name="connsiteX11" fmla="*/ 16450 w 144721"/>
                <a:gd name="connsiteY11" fmla="*/ 321304 h 325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721" h="325603">
                  <a:moveTo>
                    <a:pt x="16467" y="321291"/>
                  </a:moveTo>
                  <a:cubicBezTo>
                    <a:pt x="43743" y="284735"/>
                    <a:pt x="71742" y="247619"/>
                    <a:pt x="93353" y="207332"/>
                  </a:cubicBezTo>
                  <a:cubicBezTo>
                    <a:pt x="100241" y="194277"/>
                    <a:pt x="105603" y="180476"/>
                    <a:pt x="109331" y="166194"/>
                  </a:cubicBezTo>
                  <a:cubicBezTo>
                    <a:pt x="114995" y="145342"/>
                    <a:pt x="119882" y="124252"/>
                    <a:pt x="124677" y="103202"/>
                  </a:cubicBezTo>
                  <a:cubicBezTo>
                    <a:pt x="131649" y="72567"/>
                    <a:pt x="138262" y="41847"/>
                    <a:pt x="144513" y="11053"/>
                  </a:cubicBezTo>
                  <a:cubicBezTo>
                    <a:pt x="146787" y="-41"/>
                    <a:pt x="129767" y="-4788"/>
                    <a:pt x="127485" y="6356"/>
                  </a:cubicBezTo>
                  <a:cubicBezTo>
                    <a:pt x="117361" y="55803"/>
                    <a:pt x="106995" y="105343"/>
                    <a:pt x="94240" y="154199"/>
                  </a:cubicBezTo>
                  <a:cubicBezTo>
                    <a:pt x="91136" y="167823"/>
                    <a:pt x="86555" y="181072"/>
                    <a:pt x="80576" y="193704"/>
                  </a:cubicBezTo>
                  <a:cubicBezTo>
                    <a:pt x="70763" y="212224"/>
                    <a:pt x="59822" y="230127"/>
                    <a:pt x="47813" y="247305"/>
                  </a:cubicBezTo>
                  <a:cubicBezTo>
                    <a:pt x="32864" y="269411"/>
                    <a:pt x="17156" y="291013"/>
                    <a:pt x="1192" y="312377"/>
                  </a:cubicBezTo>
                  <a:cubicBezTo>
                    <a:pt x="-1245" y="316598"/>
                    <a:pt x="173" y="321993"/>
                    <a:pt x="4371" y="324470"/>
                  </a:cubicBezTo>
                  <a:cubicBezTo>
                    <a:pt x="8596" y="326809"/>
                    <a:pt x="13916" y="325419"/>
                    <a:pt x="16450" y="321304"/>
                  </a:cubicBezTo>
                  <a:close/>
                </a:path>
              </a:pathLst>
            </a:custGeom>
            <a:solidFill>
              <a:srgbClr val="211715"/>
            </a:solidFill>
            <a:ln w="4401" cap="flat">
              <a:noFill/>
              <a:prstDash val="solid"/>
              <a:miter/>
            </a:ln>
          </p:spPr>
          <p:txBody>
            <a:bodyPr rtlCol="0" anchor="ctr"/>
            <a:lstStyle/>
            <a:p>
              <a:endParaRPr lang="ja-JP" altLang="en-US"/>
            </a:p>
          </p:txBody>
        </p:sp>
        <p:sp>
          <p:nvSpPr>
            <p:cNvPr id="165" name="フリーフォーム: 図形 164">
              <a:extLst>
                <a:ext uri="{FF2B5EF4-FFF2-40B4-BE49-F238E27FC236}">
                  <a16:creationId xmlns:a16="http://schemas.microsoft.com/office/drawing/2014/main" id="{690DF081-2C64-3624-1FF4-A78B5E87CE1D}"/>
                </a:ext>
              </a:extLst>
            </p:cNvPr>
            <p:cNvSpPr/>
            <p:nvPr/>
          </p:nvSpPr>
          <p:spPr>
            <a:xfrm>
              <a:off x="9143123" y="5512308"/>
              <a:ext cx="75397" cy="293357"/>
            </a:xfrm>
            <a:custGeom>
              <a:avLst/>
              <a:gdLst>
                <a:gd name="connsiteX0" fmla="*/ 286 w 75397"/>
                <a:gd name="connsiteY0" fmla="*/ 11183 h 293357"/>
                <a:gd name="connsiteX1" fmla="*/ 42779 w 75397"/>
                <a:gd name="connsiteY1" fmla="*/ 217943 h 293357"/>
                <a:gd name="connsiteX2" fmla="*/ 58121 w 75397"/>
                <a:gd name="connsiteY2" fmla="*/ 287028 h 293357"/>
                <a:gd name="connsiteX3" fmla="*/ 75154 w 75397"/>
                <a:gd name="connsiteY3" fmla="*/ 282331 h 293357"/>
                <a:gd name="connsiteX4" fmla="*/ 25707 w 75397"/>
                <a:gd name="connsiteY4" fmla="*/ 52630 h 293357"/>
                <a:gd name="connsiteX5" fmla="*/ 17318 w 75397"/>
                <a:gd name="connsiteY5" fmla="*/ 6485 h 293357"/>
                <a:gd name="connsiteX6" fmla="*/ 6453 w 75397"/>
                <a:gd name="connsiteY6" fmla="*/ 304 h 293357"/>
                <a:gd name="connsiteX7" fmla="*/ 273 w 75397"/>
                <a:gd name="connsiteY7" fmla="*/ 11170 h 29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397" h="293357">
                  <a:moveTo>
                    <a:pt x="286" y="11183"/>
                  </a:moveTo>
                  <a:cubicBezTo>
                    <a:pt x="11628" y="80577"/>
                    <a:pt x="27619" y="149309"/>
                    <a:pt x="42779" y="217943"/>
                  </a:cubicBezTo>
                  <a:cubicBezTo>
                    <a:pt x="47865" y="240976"/>
                    <a:pt x="52978" y="264004"/>
                    <a:pt x="58121" y="287028"/>
                  </a:cubicBezTo>
                  <a:cubicBezTo>
                    <a:pt x="60593" y="298114"/>
                    <a:pt x="77622" y="293421"/>
                    <a:pt x="75154" y="282331"/>
                  </a:cubicBezTo>
                  <a:cubicBezTo>
                    <a:pt x="58121" y="205895"/>
                    <a:pt x="40748" y="129490"/>
                    <a:pt x="25707" y="52630"/>
                  </a:cubicBezTo>
                  <a:cubicBezTo>
                    <a:pt x="22709" y="37284"/>
                    <a:pt x="19822" y="21916"/>
                    <a:pt x="17318" y="6485"/>
                  </a:cubicBezTo>
                  <a:cubicBezTo>
                    <a:pt x="15999" y="1801"/>
                    <a:pt x="11155" y="-954"/>
                    <a:pt x="6453" y="304"/>
                  </a:cubicBezTo>
                  <a:cubicBezTo>
                    <a:pt x="1822" y="1695"/>
                    <a:pt x="-902" y="6477"/>
                    <a:pt x="273" y="11170"/>
                  </a:cubicBezTo>
                  <a:close/>
                </a:path>
              </a:pathLst>
            </a:custGeom>
            <a:solidFill>
              <a:srgbClr val="211715"/>
            </a:solidFill>
            <a:ln w="4401" cap="flat">
              <a:noFill/>
              <a:prstDash val="solid"/>
              <a:miter/>
            </a:ln>
          </p:spPr>
          <p:txBody>
            <a:bodyPr rtlCol="0" anchor="ctr"/>
            <a:lstStyle/>
            <a:p>
              <a:endParaRPr lang="ja-JP" altLang="en-US"/>
            </a:p>
          </p:txBody>
        </p:sp>
        <p:sp>
          <p:nvSpPr>
            <p:cNvPr id="166" name="フリーフォーム: 図形 165">
              <a:extLst>
                <a:ext uri="{FF2B5EF4-FFF2-40B4-BE49-F238E27FC236}">
                  <a16:creationId xmlns:a16="http://schemas.microsoft.com/office/drawing/2014/main" id="{46C16FEC-E3B2-B5F8-CD52-2D355BF3013A}"/>
                </a:ext>
              </a:extLst>
            </p:cNvPr>
            <p:cNvSpPr/>
            <p:nvPr/>
          </p:nvSpPr>
          <p:spPr>
            <a:xfrm>
              <a:off x="8725622" y="5564458"/>
              <a:ext cx="60873" cy="241249"/>
            </a:xfrm>
            <a:custGeom>
              <a:avLst/>
              <a:gdLst>
                <a:gd name="connsiteX0" fmla="*/ 224 w 60873"/>
                <a:gd name="connsiteY0" fmla="*/ 11041 h 241249"/>
                <a:gd name="connsiteX1" fmla="*/ 43667 w 60873"/>
                <a:gd name="connsiteY1" fmla="*/ 234878 h 241249"/>
                <a:gd name="connsiteX2" fmla="*/ 60700 w 60873"/>
                <a:gd name="connsiteY2" fmla="*/ 230180 h 241249"/>
                <a:gd name="connsiteX3" fmla="*/ 17257 w 60873"/>
                <a:gd name="connsiteY3" fmla="*/ 6343 h 241249"/>
                <a:gd name="connsiteX4" fmla="*/ 224 w 60873"/>
                <a:gd name="connsiteY4" fmla="*/ 11041 h 241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73" h="241249">
                  <a:moveTo>
                    <a:pt x="224" y="11041"/>
                  </a:moveTo>
                  <a:cubicBezTo>
                    <a:pt x="16065" y="85375"/>
                    <a:pt x="29804" y="160159"/>
                    <a:pt x="43667" y="234878"/>
                  </a:cubicBezTo>
                  <a:cubicBezTo>
                    <a:pt x="45742" y="246034"/>
                    <a:pt x="62766" y="241310"/>
                    <a:pt x="60700" y="230180"/>
                  </a:cubicBezTo>
                  <a:cubicBezTo>
                    <a:pt x="46815" y="155462"/>
                    <a:pt x="33093" y="80677"/>
                    <a:pt x="17257" y="6343"/>
                  </a:cubicBezTo>
                  <a:cubicBezTo>
                    <a:pt x="14886" y="-4765"/>
                    <a:pt x="-2138" y="-63"/>
                    <a:pt x="224" y="11041"/>
                  </a:cubicBezTo>
                  <a:close/>
                </a:path>
              </a:pathLst>
            </a:custGeom>
            <a:solidFill>
              <a:srgbClr val="211715"/>
            </a:solidFill>
            <a:ln w="4401" cap="flat">
              <a:noFill/>
              <a:prstDash val="solid"/>
              <a:miter/>
            </a:ln>
          </p:spPr>
          <p:txBody>
            <a:bodyPr rtlCol="0" anchor="ctr"/>
            <a:lstStyle/>
            <a:p>
              <a:endParaRPr lang="ja-JP" altLang="en-US"/>
            </a:p>
          </p:txBody>
        </p:sp>
        <p:sp>
          <p:nvSpPr>
            <p:cNvPr id="167" name="フリーフォーム: 図形 166">
              <a:extLst>
                <a:ext uri="{FF2B5EF4-FFF2-40B4-BE49-F238E27FC236}">
                  <a16:creationId xmlns:a16="http://schemas.microsoft.com/office/drawing/2014/main" id="{7623A397-2273-3A9A-05C6-1E5F3B7C33C9}"/>
                </a:ext>
              </a:extLst>
            </p:cNvPr>
            <p:cNvSpPr/>
            <p:nvPr/>
          </p:nvSpPr>
          <p:spPr>
            <a:xfrm>
              <a:off x="8603150" y="5462806"/>
              <a:ext cx="31136" cy="342693"/>
            </a:xfrm>
            <a:custGeom>
              <a:avLst/>
              <a:gdLst>
                <a:gd name="connsiteX0" fmla="*/ 2 w 31136"/>
                <a:gd name="connsiteY0" fmla="*/ 8535 h 342693"/>
                <a:gd name="connsiteX1" fmla="*/ 5640 w 31136"/>
                <a:gd name="connsiteY1" fmla="*/ 142498 h 342693"/>
                <a:gd name="connsiteX2" fmla="*/ 10346 w 31136"/>
                <a:gd name="connsiteY2" fmla="*/ 265171 h 342693"/>
                <a:gd name="connsiteX3" fmla="*/ 13467 w 31136"/>
                <a:gd name="connsiteY3" fmla="*/ 334181 h 342693"/>
                <a:gd name="connsiteX4" fmla="*/ 31127 w 31136"/>
                <a:gd name="connsiteY4" fmla="*/ 334181 h 342693"/>
                <a:gd name="connsiteX5" fmla="*/ 20337 w 31136"/>
                <a:gd name="connsiteY5" fmla="*/ 82697 h 342693"/>
                <a:gd name="connsiteX6" fmla="*/ 17661 w 31136"/>
                <a:gd name="connsiteY6" fmla="*/ 8526 h 342693"/>
                <a:gd name="connsiteX7" fmla="*/ 2 w 31136"/>
                <a:gd name="connsiteY7" fmla="*/ 8526 h 342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36" h="342693">
                  <a:moveTo>
                    <a:pt x="2" y="8535"/>
                  </a:moveTo>
                  <a:cubicBezTo>
                    <a:pt x="779" y="53223"/>
                    <a:pt x="3481" y="97858"/>
                    <a:pt x="5640" y="142498"/>
                  </a:cubicBezTo>
                  <a:cubicBezTo>
                    <a:pt x="7617" y="183375"/>
                    <a:pt x="8531" y="224289"/>
                    <a:pt x="10346" y="265171"/>
                  </a:cubicBezTo>
                  <a:cubicBezTo>
                    <a:pt x="11370" y="288177"/>
                    <a:pt x="12496" y="311175"/>
                    <a:pt x="13467" y="334181"/>
                  </a:cubicBezTo>
                  <a:cubicBezTo>
                    <a:pt x="13944" y="345501"/>
                    <a:pt x="31608" y="345562"/>
                    <a:pt x="31127" y="334181"/>
                  </a:cubicBezTo>
                  <a:cubicBezTo>
                    <a:pt x="27595" y="250346"/>
                    <a:pt x="24341" y="166510"/>
                    <a:pt x="20337" y="82697"/>
                  </a:cubicBezTo>
                  <a:cubicBezTo>
                    <a:pt x="19154" y="57974"/>
                    <a:pt x="18090" y="33250"/>
                    <a:pt x="17661" y="8526"/>
                  </a:cubicBezTo>
                  <a:cubicBezTo>
                    <a:pt x="17463" y="-2824"/>
                    <a:pt x="-197" y="-2860"/>
                    <a:pt x="2" y="8526"/>
                  </a:cubicBezTo>
                  <a:close/>
                </a:path>
              </a:pathLst>
            </a:custGeom>
            <a:solidFill>
              <a:srgbClr val="211715"/>
            </a:solidFill>
            <a:ln w="4401" cap="flat">
              <a:noFill/>
              <a:prstDash val="solid"/>
              <a:miter/>
            </a:ln>
          </p:spPr>
          <p:txBody>
            <a:bodyPr rtlCol="0" anchor="ctr"/>
            <a:lstStyle/>
            <a:p>
              <a:endParaRPr lang="ja-JP" altLang="en-US"/>
            </a:p>
          </p:txBody>
        </p:sp>
        <p:sp>
          <p:nvSpPr>
            <p:cNvPr id="168" name="フリーフォーム: 図形 167">
              <a:extLst>
                <a:ext uri="{FF2B5EF4-FFF2-40B4-BE49-F238E27FC236}">
                  <a16:creationId xmlns:a16="http://schemas.microsoft.com/office/drawing/2014/main" id="{E44C0FAB-AD8E-F6C6-02BF-DF94BA2DF26A}"/>
                </a:ext>
              </a:extLst>
            </p:cNvPr>
            <p:cNvSpPr/>
            <p:nvPr/>
          </p:nvSpPr>
          <p:spPr>
            <a:xfrm>
              <a:off x="8180600" y="5475573"/>
              <a:ext cx="30579" cy="329911"/>
            </a:xfrm>
            <a:custGeom>
              <a:avLst/>
              <a:gdLst>
                <a:gd name="connsiteX0" fmla="*/ 17705 w 30579"/>
                <a:gd name="connsiteY0" fmla="*/ 321415 h 329911"/>
                <a:gd name="connsiteX1" fmla="*/ 27859 w 30579"/>
                <a:gd name="connsiteY1" fmla="*/ 83723 h 329911"/>
                <a:gd name="connsiteX2" fmla="*/ 30578 w 30579"/>
                <a:gd name="connsiteY2" fmla="*/ 8528 h 329911"/>
                <a:gd name="connsiteX3" fmla="*/ 12919 w 30579"/>
                <a:gd name="connsiteY3" fmla="*/ 8528 h 329911"/>
                <a:gd name="connsiteX4" fmla="*/ 7224 w 30579"/>
                <a:gd name="connsiteY4" fmla="*/ 143307 h 329911"/>
                <a:gd name="connsiteX5" fmla="*/ 2809 w 30579"/>
                <a:gd name="connsiteY5" fmla="*/ 259588 h 329911"/>
                <a:gd name="connsiteX6" fmla="*/ 10 w 30579"/>
                <a:gd name="connsiteY6" fmla="*/ 321397 h 329911"/>
                <a:gd name="connsiteX7" fmla="*/ 17669 w 30579"/>
                <a:gd name="connsiteY7" fmla="*/ 321397 h 329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79" h="329911">
                  <a:moveTo>
                    <a:pt x="17705" y="321415"/>
                  </a:moveTo>
                  <a:cubicBezTo>
                    <a:pt x="21047" y="242180"/>
                    <a:pt x="23987" y="162918"/>
                    <a:pt x="27859" y="83723"/>
                  </a:cubicBezTo>
                  <a:cubicBezTo>
                    <a:pt x="29086" y="58673"/>
                    <a:pt x="30159" y="33609"/>
                    <a:pt x="30578" y="8528"/>
                  </a:cubicBezTo>
                  <a:cubicBezTo>
                    <a:pt x="30768" y="-2840"/>
                    <a:pt x="13109" y="-2845"/>
                    <a:pt x="12919" y="8528"/>
                  </a:cubicBezTo>
                  <a:cubicBezTo>
                    <a:pt x="12164" y="53494"/>
                    <a:pt x="9330" y="98390"/>
                    <a:pt x="7224" y="143307"/>
                  </a:cubicBezTo>
                  <a:cubicBezTo>
                    <a:pt x="5405" y="182053"/>
                    <a:pt x="4575" y="220838"/>
                    <a:pt x="2809" y="259588"/>
                  </a:cubicBezTo>
                  <a:cubicBezTo>
                    <a:pt x="1877" y="280197"/>
                    <a:pt x="879" y="300801"/>
                    <a:pt x="10" y="321397"/>
                  </a:cubicBezTo>
                  <a:cubicBezTo>
                    <a:pt x="-472" y="332761"/>
                    <a:pt x="17192" y="332739"/>
                    <a:pt x="17669" y="321397"/>
                  </a:cubicBezTo>
                  <a:close/>
                </a:path>
              </a:pathLst>
            </a:custGeom>
            <a:solidFill>
              <a:srgbClr val="211715"/>
            </a:solidFill>
            <a:ln w="4401" cap="flat">
              <a:noFill/>
              <a:prstDash val="solid"/>
              <a:miter/>
            </a:ln>
          </p:spPr>
          <p:txBody>
            <a:bodyPr rtlCol="0" anchor="ctr"/>
            <a:lstStyle/>
            <a:p>
              <a:endParaRPr lang="ja-JP" altLang="en-US"/>
            </a:p>
          </p:txBody>
        </p:sp>
        <p:sp>
          <p:nvSpPr>
            <p:cNvPr id="169" name="フリーフォーム: 図形 168">
              <a:extLst>
                <a:ext uri="{FF2B5EF4-FFF2-40B4-BE49-F238E27FC236}">
                  <a16:creationId xmlns:a16="http://schemas.microsoft.com/office/drawing/2014/main" id="{DCA98C3C-8F07-409C-5A32-FCB6EE01E020}"/>
                </a:ext>
              </a:extLst>
            </p:cNvPr>
            <p:cNvSpPr/>
            <p:nvPr/>
          </p:nvSpPr>
          <p:spPr>
            <a:xfrm>
              <a:off x="8239813" y="5268229"/>
              <a:ext cx="177556" cy="332139"/>
            </a:xfrm>
            <a:custGeom>
              <a:avLst/>
              <a:gdLst>
                <a:gd name="connsiteX0" fmla="*/ 127640 w 177556"/>
                <a:gd name="connsiteY0" fmla="*/ 318943 h 332139"/>
                <a:gd name="connsiteX1" fmla="*/ 25046 w 177556"/>
                <a:gd name="connsiteY1" fmla="*/ 133913 h 332139"/>
                <a:gd name="connsiteX2" fmla="*/ 18591 w 177556"/>
                <a:gd name="connsiteY2" fmla="*/ 121405 h 332139"/>
                <a:gd name="connsiteX3" fmla="*/ 17585 w 177556"/>
                <a:gd name="connsiteY3" fmla="*/ 119997 h 332139"/>
                <a:gd name="connsiteX4" fmla="*/ 18048 w 177556"/>
                <a:gd name="connsiteY4" fmla="*/ 119697 h 332139"/>
                <a:gd name="connsiteX5" fmla="*/ 23117 w 177556"/>
                <a:gd name="connsiteY5" fmla="*/ 114337 h 332139"/>
                <a:gd name="connsiteX6" fmla="*/ 45805 w 177556"/>
                <a:gd name="connsiteY6" fmla="*/ 92262 h 332139"/>
                <a:gd name="connsiteX7" fmla="*/ 45677 w 177556"/>
                <a:gd name="connsiteY7" fmla="*/ 79662 h 332139"/>
                <a:gd name="connsiteX8" fmla="*/ 44039 w 177556"/>
                <a:gd name="connsiteY8" fmla="*/ 78395 h 332139"/>
                <a:gd name="connsiteX9" fmla="*/ 30309 w 177556"/>
                <a:gd name="connsiteY9" fmla="*/ 70559 h 332139"/>
                <a:gd name="connsiteX10" fmla="*/ 23907 w 177556"/>
                <a:gd name="connsiteY10" fmla="*/ 66903 h 332139"/>
                <a:gd name="connsiteX11" fmla="*/ 20242 w 177556"/>
                <a:gd name="connsiteY11" fmla="*/ 64815 h 332139"/>
                <a:gd name="connsiteX12" fmla="*/ 19329 w 177556"/>
                <a:gd name="connsiteY12" fmla="*/ 64656 h 332139"/>
                <a:gd name="connsiteX13" fmla="*/ 20534 w 177556"/>
                <a:gd name="connsiteY13" fmla="*/ 69115 h 332139"/>
                <a:gd name="connsiteX14" fmla="*/ 21832 w 177556"/>
                <a:gd name="connsiteY14" fmla="*/ 67186 h 332139"/>
                <a:gd name="connsiteX15" fmla="*/ 24039 w 177556"/>
                <a:gd name="connsiteY15" fmla="*/ 63486 h 332139"/>
                <a:gd name="connsiteX16" fmla="*/ 29311 w 177556"/>
                <a:gd name="connsiteY16" fmla="*/ 55870 h 332139"/>
                <a:gd name="connsiteX17" fmla="*/ 42224 w 177556"/>
                <a:gd name="connsiteY17" fmla="*/ 41001 h 332139"/>
                <a:gd name="connsiteX18" fmla="*/ 71146 w 177556"/>
                <a:gd name="connsiteY18" fmla="*/ 16431 h 332139"/>
                <a:gd name="connsiteX19" fmla="*/ 58175 w 177556"/>
                <a:gd name="connsiteY19" fmla="*/ 11133 h 332139"/>
                <a:gd name="connsiteX20" fmla="*/ 97583 w 177556"/>
                <a:gd name="connsiteY20" fmla="*/ 144522 h 332139"/>
                <a:gd name="connsiteX21" fmla="*/ 137317 w 177556"/>
                <a:gd name="connsiteY21" fmla="*/ 263778 h 332139"/>
                <a:gd name="connsiteX22" fmla="*/ 160208 w 177556"/>
                <a:gd name="connsiteY22" fmla="*/ 323640 h 332139"/>
                <a:gd name="connsiteX23" fmla="*/ 171069 w 177556"/>
                <a:gd name="connsiteY23" fmla="*/ 329821 h 332139"/>
                <a:gd name="connsiteX24" fmla="*/ 177250 w 177556"/>
                <a:gd name="connsiteY24" fmla="*/ 318956 h 332139"/>
                <a:gd name="connsiteX25" fmla="*/ 139525 w 177556"/>
                <a:gd name="connsiteY25" fmla="*/ 214516 h 332139"/>
                <a:gd name="connsiteX26" fmla="*/ 95720 w 177556"/>
                <a:gd name="connsiteY26" fmla="*/ 81658 h 332139"/>
                <a:gd name="connsiteX27" fmla="*/ 75213 w 177556"/>
                <a:gd name="connsiteY27" fmla="*/ 6454 h 332139"/>
                <a:gd name="connsiteX28" fmla="*/ 64224 w 177556"/>
                <a:gd name="connsiteY28" fmla="*/ 343 h 332139"/>
                <a:gd name="connsiteX29" fmla="*/ 62241 w 177556"/>
                <a:gd name="connsiteY29" fmla="*/ 1178 h 332139"/>
                <a:gd name="connsiteX30" fmla="*/ 15735 w 177556"/>
                <a:gd name="connsiteY30" fmla="*/ 44771 h 332139"/>
                <a:gd name="connsiteX31" fmla="*/ 3647 w 177556"/>
                <a:gd name="connsiteY31" fmla="*/ 72510 h 332139"/>
                <a:gd name="connsiteX32" fmla="*/ 16830 w 177556"/>
                <a:gd name="connsiteY32" fmla="*/ 83190 h 332139"/>
                <a:gd name="connsiteX33" fmla="*/ 35134 w 177556"/>
                <a:gd name="connsiteY33" fmla="*/ 93640 h 332139"/>
                <a:gd name="connsiteX34" fmla="*/ 33311 w 177556"/>
                <a:gd name="connsiteY34" fmla="*/ 79772 h 332139"/>
                <a:gd name="connsiteX35" fmla="*/ 12093 w 177556"/>
                <a:gd name="connsiteY35" fmla="*/ 100337 h 332139"/>
                <a:gd name="connsiteX36" fmla="*/ 221 w 177556"/>
                <a:gd name="connsiteY36" fmla="*/ 122231 h 332139"/>
                <a:gd name="connsiteX37" fmla="*/ 11660 w 177556"/>
                <a:gd name="connsiteY37" fmla="*/ 146416 h 332139"/>
                <a:gd name="connsiteX38" fmla="*/ 25050 w 177556"/>
                <a:gd name="connsiteY38" fmla="*/ 171780 h 332139"/>
                <a:gd name="connsiteX39" fmla="*/ 80740 w 177556"/>
                <a:gd name="connsiteY39" fmla="*/ 272595 h 332139"/>
                <a:gd name="connsiteX40" fmla="*/ 112382 w 177556"/>
                <a:gd name="connsiteY40" fmla="*/ 327857 h 332139"/>
                <a:gd name="connsiteX41" fmla="*/ 127631 w 177556"/>
                <a:gd name="connsiteY41" fmla="*/ 318943 h 33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77556" h="332139">
                  <a:moveTo>
                    <a:pt x="127640" y="318943"/>
                  </a:moveTo>
                  <a:cubicBezTo>
                    <a:pt x="92400" y="257858"/>
                    <a:pt x="57566" y="196495"/>
                    <a:pt x="25046" y="133913"/>
                  </a:cubicBezTo>
                  <a:cubicBezTo>
                    <a:pt x="22900" y="129785"/>
                    <a:pt x="21011" y="125379"/>
                    <a:pt x="18591" y="121405"/>
                  </a:cubicBezTo>
                  <a:cubicBezTo>
                    <a:pt x="18591" y="121405"/>
                    <a:pt x="17532" y="118726"/>
                    <a:pt x="17585" y="119997"/>
                  </a:cubicBezTo>
                  <a:cubicBezTo>
                    <a:pt x="17585" y="120129"/>
                    <a:pt x="16591" y="122015"/>
                    <a:pt x="18048" y="119697"/>
                  </a:cubicBezTo>
                  <a:cubicBezTo>
                    <a:pt x="19563" y="117750"/>
                    <a:pt x="21258" y="115957"/>
                    <a:pt x="23117" y="114337"/>
                  </a:cubicBezTo>
                  <a:cubicBezTo>
                    <a:pt x="30450" y="106748"/>
                    <a:pt x="38127" y="99481"/>
                    <a:pt x="45805" y="92262"/>
                  </a:cubicBezTo>
                  <a:cubicBezTo>
                    <a:pt x="49248" y="88748"/>
                    <a:pt x="49191" y="83106"/>
                    <a:pt x="45677" y="79662"/>
                  </a:cubicBezTo>
                  <a:cubicBezTo>
                    <a:pt x="45182" y="79176"/>
                    <a:pt x="44630" y="78753"/>
                    <a:pt x="44039" y="78395"/>
                  </a:cubicBezTo>
                  <a:lnTo>
                    <a:pt x="30309" y="70559"/>
                  </a:lnTo>
                  <a:lnTo>
                    <a:pt x="23907" y="66903"/>
                  </a:lnTo>
                  <a:lnTo>
                    <a:pt x="20242" y="64815"/>
                  </a:lnTo>
                  <a:cubicBezTo>
                    <a:pt x="18150" y="63415"/>
                    <a:pt x="17845" y="63362"/>
                    <a:pt x="19329" y="64656"/>
                  </a:cubicBezTo>
                  <a:lnTo>
                    <a:pt x="20534" y="69115"/>
                  </a:lnTo>
                  <a:cubicBezTo>
                    <a:pt x="20476" y="70497"/>
                    <a:pt x="21616" y="67574"/>
                    <a:pt x="21832" y="67186"/>
                  </a:cubicBezTo>
                  <a:cubicBezTo>
                    <a:pt x="22534" y="65932"/>
                    <a:pt x="23276" y="64700"/>
                    <a:pt x="24039" y="63486"/>
                  </a:cubicBezTo>
                  <a:cubicBezTo>
                    <a:pt x="25686" y="60877"/>
                    <a:pt x="27452" y="58334"/>
                    <a:pt x="29311" y="55870"/>
                  </a:cubicBezTo>
                  <a:cubicBezTo>
                    <a:pt x="33311" y="50660"/>
                    <a:pt x="37624" y="45694"/>
                    <a:pt x="42224" y="41001"/>
                  </a:cubicBezTo>
                  <a:cubicBezTo>
                    <a:pt x="50904" y="31742"/>
                    <a:pt x="60604" y="23500"/>
                    <a:pt x="71146" y="16431"/>
                  </a:cubicBezTo>
                  <a:lnTo>
                    <a:pt x="58175" y="11133"/>
                  </a:lnTo>
                  <a:cubicBezTo>
                    <a:pt x="69063" y="56228"/>
                    <a:pt x="82215" y="100748"/>
                    <a:pt x="97583" y="144522"/>
                  </a:cubicBezTo>
                  <a:cubicBezTo>
                    <a:pt x="110903" y="184256"/>
                    <a:pt x="123503" y="224234"/>
                    <a:pt x="137317" y="263778"/>
                  </a:cubicBezTo>
                  <a:cubicBezTo>
                    <a:pt x="144381" y="283950"/>
                    <a:pt x="152191" y="303835"/>
                    <a:pt x="160208" y="323640"/>
                  </a:cubicBezTo>
                  <a:cubicBezTo>
                    <a:pt x="161621" y="328249"/>
                    <a:pt x="166385" y="330960"/>
                    <a:pt x="171069" y="329821"/>
                  </a:cubicBezTo>
                  <a:cubicBezTo>
                    <a:pt x="175758" y="328501"/>
                    <a:pt x="178513" y="323658"/>
                    <a:pt x="177250" y="318956"/>
                  </a:cubicBezTo>
                  <a:cubicBezTo>
                    <a:pt x="163325" y="284564"/>
                    <a:pt x="151008" y="249787"/>
                    <a:pt x="139525" y="214516"/>
                  </a:cubicBezTo>
                  <a:cubicBezTo>
                    <a:pt x="125088" y="170177"/>
                    <a:pt x="109503" y="126218"/>
                    <a:pt x="95720" y="81658"/>
                  </a:cubicBezTo>
                  <a:cubicBezTo>
                    <a:pt x="88038" y="56828"/>
                    <a:pt x="80961" y="31804"/>
                    <a:pt x="75213" y="6454"/>
                  </a:cubicBezTo>
                  <a:cubicBezTo>
                    <a:pt x="73866" y="1730"/>
                    <a:pt x="68943" y="-1003"/>
                    <a:pt x="64224" y="343"/>
                  </a:cubicBezTo>
                  <a:cubicBezTo>
                    <a:pt x="63531" y="538"/>
                    <a:pt x="62864" y="820"/>
                    <a:pt x="62241" y="1178"/>
                  </a:cubicBezTo>
                  <a:cubicBezTo>
                    <a:pt x="44405" y="13001"/>
                    <a:pt x="28684" y="27734"/>
                    <a:pt x="15735" y="44771"/>
                  </a:cubicBezTo>
                  <a:cubicBezTo>
                    <a:pt x="10486" y="51592"/>
                    <a:pt x="186" y="63314"/>
                    <a:pt x="3647" y="72510"/>
                  </a:cubicBezTo>
                  <a:cubicBezTo>
                    <a:pt x="5735" y="78064"/>
                    <a:pt x="12035" y="80457"/>
                    <a:pt x="16830" y="83190"/>
                  </a:cubicBezTo>
                  <a:lnTo>
                    <a:pt x="35134" y="93640"/>
                  </a:lnTo>
                  <a:lnTo>
                    <a:pt x="33311" y="79772"/>
                  </a:lnTo>
                  <a:cubicBezTo>
                    <a:pt x="26128" y="86510"/>
                    <a:pt x="18980" y="93291"/>
                    <a:pt x="12093" y="100337"/>
                  </a:cubicBezTo>
                  <a:cubicBezTo>
                    <a:pt x="6146" y="106421"/>
                    <a:pt x="-1391" y="112809"/>
                    <a:pt x="221" y="122231"/>
                  </a:cubicBezTo>
                  <a:cubicBezTo>
                    <a:pt x="1638" y="130518"/>
                    <a:pt x="7801" y="139008"/>
                    <a:pt x="11660" y="146416"/>
                  </a:cubicBezTo>
                  <a:cubicBezTo>
                    <a:pt x="16075" y="154893"/>
                    <a:pt x="20538" y="163347"/>
                    <a:pt x="25050" y="171780"/>
                  </a:cubicBezTo>
                  <a:cubicBezTo>
                    <a:pt x="43151" y="205647"/>
                    <a:pt x="61800" y="239200"/>
                    <a:pt x="80740" y="272595"/>
                  </a:cubicBezTo>
                  <a:cubicBezTo>
                    <a:pt x="91212" y="291058"/>
                    <a:pt x="101759" y="309477"/>
                    <a:pt x="112382" y="327857"/>
                  </a:cubicBezTo>
                  <a:cubicBezTo>
                    <a:pt x="118059" y="337698"/>
                    <a:pt x="133322" y="328815"/>
                    <a:pt x="127631" y="318943"/>
                  </a:cubicBezTo>
                  <a:close/>
                </a:path>
              </a:pathLst>
            </a:custGeom>
            <a:solidFill>
              <a:srgbClr val="211715"/>
            </a:solidFill>
            <a:ln w="4401" cap="flat">
              <a:noFill/>
              <a:prstDash val="solid"/>
              <a:miter/>
            </a:ln>
          </p:spPr>
          <p:txBody>
            <a:bodyPr rtlCol="0" anchor="ctr"/>
            <a:lstStyle/>
            <a:p>
              <a:endParaRPr lang="ja-JP" altLang="en-US"/>
            </a:p>
          </p:txBody>
        </p:sp>
        <p:sp>
          <p:nvSpPr>
            <p:cNvPr id="170" name="フリーフォーム: 図形 169">
              <a:extLst>
                <a:ext uri="{FF2B5EF4-FFF2-40B4-BE49-F238E27FC236}">
                  <a16:creationId xmlns:a16="http://schemas.microsoft.com/office/drawing/2014/main" id="{BD8F14C2-2F74-E37D-7194-69686A2CA02B}"/>
                </a:ext>
              </a:extLst>
            </p:cNvPr>
            <p:cNvSpPr/>
            <p:nvPr/>
          </p:nvSpPr>
          <p:spPr>
            <a:xfrm>
              <a:off x="8406083" y="5267938"/>
              <a:ext cx="181255" cy="337565"/>
            </a:xfrm>
            <a:custGeom>
              <a:avLst/>
              <a:gdLst>
                <a:gd name="connsiteX0" fmla="*/ 17315 w 181255"/>
                <a:gd name="connsiteY0" fmla="*/ 324262 h 337565"/>
                <a:gd name="connsiteX1" fmla="*/ 57822 w 181255"/>
                <a:gd name="connsiteY1" fmla="*/ 215293 h 337565"/>
                <a:gd name="connsiteX2" fmla="*/ 100867 w 181255"/>
                <a:gd name="connsiteY2" fmla="*/ 85233 h 337565"/>
                <a:gd name="connsiteX3" fmla="*/ 121092 w 181255"/>
                <a:gd name="connsiteY3" fmla="*/ 11155 h 337565"/>
                <a:gd name="connsiteX4" fmla="*/ 108121 w 181255"/>
                <a:gd name="connsiteY4" fmla="*/ 16431 h 337565"/>
                <a:gd name="connsiteX5" fmla="*/ 138019 w 181255"/>
                <a:gd name="connsiteY5" fmla="*/ 41031 h 337565"/>
                <a:gd name="connsiteX6" fmla="*/ 151802 w 181255"/>
                <a:gd name="connsiteY6" fmla="*/ 56611 h 337565"/>
                <a:gd name="connsiteX7" fmla="*/ 156698 w 181255"/>
                <a:gd name="connsiteY7" fmla="*/ 63552 h 337565"/>
                <a:gd name="connsiteX8" fmla="*/ 158954 w 181255"/>
                <a:gd name="connsiteY8" fmla="*/ 67189 h 337565"/>
                <a:gd name="connsiteX9" fmla="*/ 160897 w 181255"/>
                <a:gd name="connsiteY9" fmla="*/ 70214 h 337565"/>
                <a:gd name="connsiteX10" fmla="*/ 162102 w 181255"/>
                <a:gd name="connsiteY10" fmla="*/ 65759 h 337565"/>
                <a:gd name="connsiteX11" fmla="*/ 161188 w 181255"/>
                <a:gd name="connsiteY11" fmla="*/ 65900 h 337565"/>
                <a:gd name="connsiteX12" fmla="*/ 157528 w 181255"/>
                <a:gd name="connsiteY12" fmla="*/ 67980 h 337565"/>
                <a:gd name="connsiteX13" fmla="*/ 151122 w 181255"/>
                <a:gd name="connsiteY13" fmla="*/ 71618 h 337565"/>
                <a:gd name="connsiteX14" fmla="*/ 137396 w 181255"/>
                <a:gd name="connsiteY14" fmla="*/ 79419 h 337565"/>
                <a:gd name="connsiteX15" fmla="*/ 134341 w 181255"/>
                <a:gd name="connsiteY15" fmla="*/ 91644 h 337565"/>
                <a:gd name="connsiteX16" fmla="*/ 135608 w 181255"/>
                <a:gd name="connsiteY16" fmla="*/ 93286 h 337565"/>
                <a:gd name="connsiteX17" fmla="*/ 156089 w 181255"/>
                <a:gd name="connsiteY17" fmla="*/ 113021 h 337565"/>
                <a:gd name="connsiteX18" fmla="*/ 163939 w 181255"/>
                <a:gd name="connsiteY18" fmla="*/ 121264 h 337565"/>
                <a:gd name="connsiteX19" fmla="*/ 161608 w 181255"/>
                <a:gd name="connsiteY19" fmla="*/ 124641 h 337565"/>
                <a:gd name="connsiteX20" fmla="*/ 158579 w 181255"/>
                <a:gd name="connsiteY20" fmla="*/ 130464 h 337565"/>
                <a:gd name="connsiteX21" fmla="*/ 133617 w 181255"/>
                <a:gd name="connsiteY21" fmla="*/ 176702 h 337565"/>
                <a:gd name="connsiteX22" fmla="*/ 78819 w 181255"/>
                <a:gd name="connsiteY22" fmla="*/ 271747 h 337565"/>
                <a:gd name="connsiteX23" fmla="*/ 47310 w 181255"/>
                <a:gd name="connsiteY23" fmla="*/ 324439 h 337565"/>
                <a:gd name="connsiteX24" fmla="*/ 62559 w 181255"/>
                <a:gd name="connsiteY24" fmla="*/ 333348 h 337565"/>
                <a:gd name="connsiteX25" fmla="*/ 177285 w 181255"/>
                <a:gd name="connsiteY25" fmla="*/ 132725 h 337565"/>
                <a:gd name="connsiteX26" fmla="*/ 181179 w 181255"/>
                <a:gd name="connsiteY26" fmla="*/ 118001 h 337565"/>
                <a:gd name="connsiteX27" fmla="*/ 173704 w 181255"/>
                <a:gd name="connsiteY27" fmla="*/ 105833 h 337565"/>
                <a:gd name="connsiteX28" fmla="*/ 148098 w 181255"/>
                <a:gd name="connsiteY28" fmla="*/ 80801 h 337565"/>
                <a:gd name="connsiteX29" fmla="*/ 146310 w 181255"/>
                <a:gd name="connsiteY29" fmla="*/ 94668 h 337565"/>
                <a:gd name="connsiteX30" fmla="*/ 164610 w 181255"/>
                <a:gd name="connsiteY30" fmla="*/ 84266 h 337565"/>
                <a:gd name="connsiteX31" fmla="*/ 178239 w 181255"/>
                <a:gd name="connsiteY31" fmla="*/ 72562 h 337565"/>
                <a:gd name="connsiteX32" fmla="*/ 164287 w 181255"/>
                <a:gd name="connsiteY32" fmla="*/ 44126 h 337565"/>
                <a:gd name="connsiteX33" fmla="*/ 117048 w 181255"/>
                <a:gd name="connsiteY33" fmla="*/ 1168 h 337565"/>
                <a:gd name="connsiteX34" fmla="*/ 104903 w 181255"/>
                <a:gd name="connsiteY34" fmla="*/ 4497 h 337565"/>
                <a:gd name="connsiteX35" fmla="*/ 104077 w 181255"/>
                <a:gd name="connsiteY35" fmla="*/ 6466 h 337565"/>
                <a:gd name="connsiteX36" fmla="*/ 65270 w 181255"/>
                <a:gd name="connsiteY36" fmla="*/ 137656 h 337565"/>
                <a:gd name="connsiteX37" fmla="*/ 24039 w 181255"/>
                <a:gd name="connsiteY37" fmla="*/ 258533 h 337565"/>
                <a:gd name="connsiteX38" fmla="*/ 304 w 181255"/>
                <a:gd name="connsiteY38" fmla="*/ 319569 h 337565"/>
                <a:gd name="connsiteX39" fmla="*/ 6485 w 181255"/>
                <a:gd name="connsiteY39" fmla="*/ 330434 h 337565"/>
                <a:gd name="connsiteX40" fmla="*/ 17350 w 181255"/>
                <a:gd name="connsiteY40" fmla="*/ 324253 h 33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1255" h="337565">
                  <a:moveTo>
                    <a:pt x="17315" y="324262"/>
                  </a:moveTo>
                  <a:cubicBezTo>
                    <a:pt x="31421" y="288135"/>
                    <a:pt x="45685" y="252149"/>
                    <a:pt x="57822" y="215293"/>
                  </a:cubicBezTo>
                  <a:cubicBezTo>
                    <a:pt x="72109" y="171920"/>
                    <a:pt x="87362" y="128857"/>
                    <a:pt x="100867" y="85233"/>
                  </a:cubicBezTo>
                  <a:cubicBezTo>
                    <a:pt x="108439" y="60775"/>
                    <a:pt x="115436" y="36126"/>
                    <a:pt x="121092" y="11155"/>
                  </a:cubicBezTo>
                  <a:lnTo>
                    <a:pt x="108121" y="16431"/>
                  </a:lnTo>
                  <a:cubicBezTo>
                    <a:pt x="119057" y="23376"/>
                    <a:pt x="129101" y="31636"/>
                    <a:pt x="138019" y="41031"/>
                  </a:cubicBezTo>
                  <a:cubicBezTo>
                    <a:pt x="142924" y="45940"/>
                    <a:pt x="147528" y="51146"/>
                    <a:pt x="151802" y="56611"/>
                  </a:cubicBezTo>
                  <a:cubicBezTo>
                    <a:pt x="153524" y="58858"/>
                    <a:pt x="155157" y="61181"/>
                    <a:pt x="156698" y="63552"/>
                  </a:cubicBezTo>
                  <a:cubicBezTo>
                    <a:pt x="157475" y="64748"/>
                    <a:pt x="158235" y="65958"/>
                    <a:pt x="158954" y="67189"/>
                  </a:cubicBezTo>
                  <a:cubicBezTo>
                    <a:pt x="159285" y="67755"/>
                    <a:pt x="160945" y="71335"/>
                    <a:pt x="160897" y="70214"/>
                  </a:cubicBezTo>
                  <a:lnTo>
                    <a:pt x="162102" y="65759"/>
                  </a:lnTo>
                  <a:cubicBezTo>
                    <a:pt x="163572" y="64457"/>
                    <a:pt x="163268" y="64501"/>
                    <a:pt x="161188" y="65900"/>
                  </a:cubicBezTo>
                  <a:lnTo>
                    <a:pt x="157528" y="67980"/>
                  </a:lnTo>
                  <a:lnTo>
                    <a:pt x="151122" y="71618"/>
                  </a:lnTo>
                  <a:lnTo>
                    <a:pt x="137396" y="79419"/>
                  </a:lnTo>
                  <a:cubicBezTo>
                    <a:pt x="133176" y="81949"/>
                    <a:pt x="131807" y="87423"/>
                    <a:pt x="134341" y="91644"/>
                  </a:cubicBezTo>
                  <a:cubicBezTo>
                    <a:pt x="134699" y="92240"/>
                    <a:pt x="135123" y="92792"/>
                    <a:pt x="135608" y="93286"/>
                  </a:cubicBezTo>
                  <a:cubicBezTo>
                    <a:pt x="142535" y="99758"/>
                    <a:pt x="149427" y="106270"/>
                    <a:pt x="156089" y="113021"/>
                  </a:cubicBezTo>
                  <a:cubicBezTo>
                    <a:pt x="158093" y="115052"/>
                    <a:pt x="163444" y="119202"/>
                    <a:pt x="163939" y="121264"/>
                  </a:cubicBezTo>
                  <a:cubicBezTo>
                    <a:pt x="163559" y="119665"/>
                    <a:pt x="162045" y="123793"/>
                    <a:pt x="161608" y="124641"/>
                  </a:cubicBezTo>
                  <a:cubicBezTo>
                    <a:pt x="160601" y="126584"/>
                    <a:pt x="159590" y="128526"/>
                    <a:pt x="158579" y="130464"/>
                  </a:cubicBezTo>
                  <a:cubicBezTo>
                    <a:pt x="150469" y="145992"/>
                    <a:pt x="142151" y="161404"/>
                    <a:pt x="133617" y="176702"/>
                  </a:cubicBezTo>
                  <a:cubicBezTo>
                    <a:pt x="115865" y="208675"/>
                    <a:pt x="97468" y="240277"/>
                    <a:pt x="78819" y="271747"/>
                  </a:cubicBezTo>
                  <a:cubicBezTo>
                    <a:pt x="68387" y="289349"/>
                    <a:pt x="57884" y="306916"/>
                    <a:pt x="47310" y="324439"/>
                  </a:cubicBezTo>
                  <a:cubicBezTo>
                    <a:pt x="41438" y="334200"/>
                    <a:pt x="56701" y="343088"/>
                    <a:pt x="62559" y="333348"/>
                  </a:cubicBezTo>
                  <a:cubicBezTo>
                    <a:pt x="102267" y="267363"/>
                    <a:pt x="141926" y="201174"/>
                    <a:pt x="177285" y="132725"/>
                  </a:cubicBezTo>
                  <a:cubicBezTo>
                    <a:pt x="180230" y="128407"/>
                    <a:pt x="181607" y="123211"/>
                    <a:pt x="181179" y="118001"/>
                  </a:cubicBezTo>
                  <a:cubicBezTo>
                    <a:pt x="179974" y="113281"/>
                    <a:pt x="177369" y="109039"/>
                    <a:pt x="173704" y="105833"/>
                  </a:cubicBezTo>
                  <a:cubicBezTo>
                    <a:pt x="165493" y="97162"/>
                    <a:pt x="156817" y="88951"/>
                    <a:pt x="148098" y="80801"/>
                  </a:cubicBezTo>
                  <a:lnTo>
                    <a:pt x="146310" y="94668"/>
                  </a:lnTo>
                  <a:lnTo>
                    <a:pt x="164610" y="84266"/>
                  </a:lnTo>
                  <a:cubicBezTo>
                    <a:pt x="169674" y="81388"/>
                    <a:pt x="176530" y="78779"/>
                    <a:pt x="178239" y="72562"/>
                  </a:cubicBezTo>
                  <a:cubicBezTo>
                    <a:pt x="180817" y="63167"/>
                    <a:pt x="169603" y="50885"/>
                    <a:pt x="164287" y="44126"/>
                  </a:cubicBezTo>
                  <a:cubicBezTo>
                    <a:pt x="151188" y="27142"/>
                    <a:pt x="135198" y="12599"/>
                    <a:pt x="117048" y="1168"/>
                  </a:cubicBezTo>
                  <a:cubicBezTo>
                    <a:pt x="112774" y="-1264"/>
                    <a:pt x="107335" y="224"/>
                    <a:pt x="104903" y="4497"/>
                  </a:cubicBezTo>
                  <a:cubicBezTo>
                    <a:pt x="104549" y="5120"/>
                    <a:pt x="104271" y="5782"/>
                    <a:pt x="104077" y="6466"/>
                  </a:cubicBezTo>
                  <a:cubicBezTo>
                    <a:pt x="93357" y="50823"/>
                    <a:pt x="80409" y="94606"/>
                    <a:pt x="65270" y="137656"/>
                  </a:cubicBezTo>
                  <a:cubicBezTo>
                    <a:pt x="51707" y="177982"/>
                    <a:pt x="38939" y="218675"/>
                    <a:pt x="24039" y="258533"/>
                  </a:cubicBezTo>
                  <a:cubicBezTo>
                    <a:pt x="16392" y="278978"/>
                    <a:pt x="8242" y="299238"/>
                    <a:pt x="304" y="319569"/>
                  </a:cubicBezTo>
                  <a:cubicBezTo>
                    <a:pt x="-954" y="324271"/>
                    <a:pt x="1801" y="329114"/>
                    <a:pt x="6485" y="330434"/>
                  </a:cubicBezTo>
                  <a:cubicBezTo>
                    <a:pt x="11178" y="331613"/>
                    <a:pt x="15964" y="328889"/>
                    <a:pt x="17350" y="324253"/>
                  </a:cubicBezTo>
                  <a:close/>
                </a:path>
              </a:pathLst>
            </a:custGeom>
            <a:solidFill>
              <a:srgbClr val="211715"/>
            </a:solidFill>
            <a:ln w="4401" cap="flat">
              <a:noFill/>
              <a:prstDash val="solid"/>
              <a:miter/>
            </a:ln>
          </p:spPr>
          <p:txBody>
            <a:bodyPr rtlCol="0" anchor="ctr"/>
            <a:lstStyle/>
            <a:p>
              <a:endParaRPr lang="ja-JP" altLang="en-US"/>
            </a:p>
          </p:txBody>
        </p:sp>
        <p:sp>
          <p:nvSpPr>
            <p:cNvPr id="171" name="フリーフォーム: 図形 170">
              <a:extLst>
                <a:ext uri="{FF2B5EF4-FFF2-40B4-BE49-F238E27FC236}">
                  <a16:creationId xmlns:a16="http://schemas.microsoft.com/office/drawing/2014/main" id="{E7B5FD61-C20F-8D58-CC42-99C2DB7495B2}"/>
                </a:ext>
              </a:extLst>
            </p:cNvPr>
            <p:cNvSpPr/>
            <p:nvPr/>
          </p:nvSpPr>
          <p:spPr>
            <a:xfrm>
              <a:off x="8302974" y="5242734"/>
              <a:ext cx="111687" cy="122600"/>
            </a:xfrm>
            <a:custGeom>
              <a:avLst/>
              <a:gdLst>
                <a:gd name="connsiteX0" fmla="*/ 107113 w 111687"/>
                <a:gd name="connsiteY0" fmla="*/ 49586 h 122600"/>
                <a:gd name="connsiteX1" fmla="*/ 36073 w 111687"/>
                <a:gd name="connsiteY1" fmla="*/ 1198 h 122600"/>
                <a:gd name="connsiteX2" fmla="*/ 25371 w 111687"/>
                <a:gd name="connsiteY2" fmla="*/ 2580 h 122600"/>
                <a:gd name="connsiteX3" fmla="*/ 2524 w 111687"/>
                <a:gd name="connsiteY3" fmla="*/ 31679 h 122600"/>
                <a:gd name="connsiteX4" fmla="*/ 1142 w 111687"/>
                <a:gd name="connsiteY4" fmla="*/ 42381 h 122600"/>
                <a:gd name="connsiteX5" fmla="*/ 59243 w 111687"/>
                <a:gd name="connsiteY5" fmla="*/ 120084 h 122600"/>
                <a:gd name="connsiteX6" fmla="*/ 71891 w 111687"/>
                <a:gd name="connsiteY6" fmla="*/ 119876 h 122600"/>
                <a:gd name="connsiteX7" fmla="*/ 73110 w 111687"/>
                <a:gd name="connsiteY7" fmla="*/ 118296 h 122600"/>
                <a:gd name="connsiteX8" fmla="*/ 110279 w 111687"/>
                <a:gd name="connsiteY8" fmla="*/ 61656 h 122600"/>
                <a:gd name="connsiteX9" fmla="*/ 95030 w 111687"/>
                <a:gd name="connsiteY9" fmla="*/ 52747 h 122600"/>
                <a:gd name="connsiteX10" fmla="*/ 57865 w 111687"/>
                <a:gd name="connsiteY10" fmla="*/ 109382 h 122600"/>
                <a:gd name="connsiteX11" fmla="*/ 71732 w 111687"/>
                <a:gd name="connsiteY11" fmla="*/ 107616 h 122600"/>
                <a:gd name="connsiteX12" fmla="*/ 16392 w 111687"/>
                <a:gd name="connsiteY12" fmla="*/ 33476 h 122600"/>
                <a:gd name="connsiteX13" fmla="*/ 15014 w 111687"/>
                <a:gd name="connsiteY13" fmla="*/ 44173 h 122600"/>
                <a:gd name="connsiteX14" fmla="*/ 37861 w 111687"/>
                <a:gd name="connsiteY14" fmla="*/ 15074 h 122600"/>
                <a:gd name="connsiteX15" fmla="*/ 27159 w 111687"/>
                <a:gd name="connsiteY15" fmla="*/ 16456 h 122600"/>
                <a:gd name="connsiteX16" fmla="*/ 98200 w 111687"/>
                <a:gd name="connsiteY16" fmla="*/ 64844 h 122600"/>
                <a:gd name="connsiteX17" fmla="*/ 107113 w 111687"/>
                <a:gd name="connsiteY17" fmla="*/ 49586 h 12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87" h="122600">
                  <a:moveTo>
                    <a:pt x="107113" y="49586"/>
                  </a:moveTo>
                  <a:cubicBezTo>
                    <a:pt x="83353" y="33591"/>
                    <a:pt x="60037" y="16880"/>
                    <a:pt x="36073" y="1198"/>
                  </a:cubicBezTo>
                  <a:cubicBezTo>
                    <a:pt x="32603" y="-815"/>
                    <a:pt x="28215" y="-250"/>
                    <a:pt x="25371" y="2580"/>
                  </a:cubicBezTo>
                  <a:cubicBezTo>
                    <a:pt x="17478" y="12059"/>
                    <a:pt x="10493" y="22253"/>
                    <a:pt x="2524" y="31679"/>
                  </a:cubicBezTo>
                  <a:cubicBezTo>
                    <a:pt x="-231" y="34558"/>
                    <a:pt x="-791" y="38897"/>
                    <a:pt x="1142" y="42381"/>
                  </a:cubicBezTo>
                  <a:cubicBezTo>
                    <a:pt x="18661" y="69661"/>
                    <a:pt x="34811" y="98221"/>
                    <a:pt x="59243" y="120084"/>
                  </a:cubicBezTo>
                  <a:cubicBezTo>
                    <a:pt x="62792" y="123519"/>
                    <a:pt x="68457" y="123426"/>
                    <a:pt x="71891" y="119876"/>
                  </a:cubicBezTo>
                  <a:cubicBezTo>
                    <a:pt x="72355" y="119395"/>
                    <a:pt x="72766" y="118865"/>
                    <a:pt x="73110" y="118296"/>
                  </a:cubicBezTo>
                  <a:cubicBezTo>
                    <a:pt x="84337" y="98685"/>
                    <a:pt x="98222" y="80738"/>
                    <a:pt x="110279" y="61656"/>
                  </a:cubicBezTo>
                  <a:cubicBezTo>
                    <a:pt x="116372" y="52023"/>
                    <a:pt x="101096" y="43153"/>
                    <a:pt x="95030" y="52747"/>
                  </a:cubicBezTo>
                  <a:cubicBezTo>
                    <a:pt x="82973" y="71824"/>
                    <a:pt x="69088" y="89771"/>
                    <a:pt x="57865" y="109382"/>
                  </a:cubicBezTo>
                  <a:lnTo>
                    <a:pt x="71732" y="107616"/>
                  </a:lnTo>
                  <a:cubicBezTo>
                    <a:pt x="48382" y="86711"/>
                    <a:pt x="33133" y="59546"/>
                    <a:pt x="16392" y="33476"/>
                  </a:cubicBezTo>
                  <a:lnTo>
                    <a:pt x="15014" y="44173"/>
                  </a:lnTo>
                  <a:cubicBezTo>
                    <a:pt x="22961" y="34747"/>
                    <a:pt x="29967" y="24553"/>
                    <a:pt x="37861" y="15074"/>
                  </a:cubicBezTo>
                  <a:lnTo>
                    <a:pt x="27159" y="16456"/>
                  </a:lnTo>
                  <a:cubicBezTo>
                    <a:pt x="51128" y="32138"/>
                    <a:pt x="74439" y="48849"/>
                    <a:pt x="98200" y="64844"/>
                  </a:cubicBezTo>
                  <a:cubicBezTo>
                    <a:pt x="107652" y="71188"/>
                    <a:pt x="116504" y="55899"/>
                    <a:pt x="107113" y="49586"/>
                  </a:cubicBezTo>
                  <a:close/>
                </a:path>
              </a:pathLst>
            </a:custGeom>
            <a:solidFill>
              <a:srgbClr val="211715"/>
            </a:solidFill>
            <a:ln w="4401" cap="flat">
              <a:noFill/>
              <a:prstDash val="solid"/>
              <a:miter/>
            </a:ln>
          </p:spPr>
          <p:txBody>
            <a:bodyPr rtlCol="0" anchor="ctr"/>
            <a:lstStyle/>
            <a:p>
              <a:endParaRPr lang="ja-JP" altLang="en-US"/>
            </a:p>
          </p:txBody>
        </p:sp>
        <p:sp>
          <p:nvSpPr>
            <p:cNvPr id="172" name="フリーフォーム: 図形 171">
              <a:extLst>
                <a:ext uri="{FF2B5EF4-FFF2-40B4-BE49-F238E27FC236}">
                  <a16:creationId xmlns:a16="http://schemas.microsoft.com/office/drawing/2014/main" id="{46AB8DEE-B0E5-2C7E-2D46-686F392EC200}"/>
                </a:ext>
              </a:extLst>
            </p:cNvPr>
            <p:cNvSpPr/>
            <p:nvPr/>
          </p:nvSpPr>
          <p:spPr>
            <a:xfrm>
              <a:off x="8381770" y="5354694"/>
              <a:ext cx="62033" cy="17977"/>
            </a:xfrm>
            <a:custGeom>
              <a:avLst/>
              <a:gdLst>
                <a:gd name="connsiteX0" fmla="*/ 53204 w 62033"/>
                <a:gd name="connsiteY0" fmla="*/ 318 h 17977"/>
                <a:gd name="connsiteX1" fmla="*/ 8830 w 62033"/>
                <a:gd name="connsiteY1" fmla="*/ 0 h 17977"/>
                <a:gd name="connsiteX2" fmla="*/ 0 w 62033"/>
                <a:gd name="connsiteY2" fmla="*/ 8830 h 17977"/>
                <a:gd name="connsiteX3" fmla="*/ 8830 w 62033"/>
                <a:gd name="connsiteY3" fmla="*/ 17660 h 17977"/>
                <a:gd name="connsiteX4" fmla="*/ 53204 w 62033"/>
                <a:gd name="connsiteY4" fmla="*/ 17978 h 17977"/>
                <a:gd name="connsiteX5" fmla="*/ 62034 w 62033"/>
                <a:gd name="connsiteY5" fmla="*/ 9148 h 17977"/>
                <a:gd name="connsiteX6" fmla="*/ 53204 w 62033"/>
                <a:gd name="connsiteY6" fmla="*/ 318 h 1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33" h="17977">
                  <a:moveTo>
                    <a:pt x="53204" y="318"/>
                  </a:moveTo>
                  <a:cubicBezTo>
                    <a:pt x="38414" y="318"/>
                    <a:pt x="23624" y="9"/>
                    <a:pt x="8830" y="0"/>
                  </a:cubicBezTo>
                  <a:cubicBezTo>
                    <a:pt x="3951" y="0"/>
                    <a:pt x="0" y="3951"/>
                    <a:pt x="0" y="8830"/>
                  </a:cubicBezTo>
                  <a:cubicBezTo>
                    <a:pt x="0" y="13708"/>
                    <a:pt x="3951" y="17660"/>
                    <a:pt x="8830" y="17660"/>
                  </a:cubicBezTo>
                  <a:cubicBezTo>
                    <a:pt x="23620" y="17660"/>
                    <a:pt x="38410" y="17973"/>
                    <a:pt x="53204" y="17978"/>
                  </a:cubicBezTo>
                  <a:cubicBezTo>
                    <a:pt x="58083" y="17978"/>
                    <a:pt x="62034" y="14026"/>
                    <a:pt x="62034" y="9148"/>
                  </a:cubicBezTo>
                  <a:cubicBezTo>
                    <a:pt x="62034" y="4269"/>
                    <a:pt x="58083" y="318"/>
                    <a:pt x="53204" y="318"/>
                  </a:cubicBezTo>
                  <a:close/>
                </a:path>
              </a:pathLst>
            </a:custGeom>
            <a:solidFill>
              <a:srgbClr val="211715"/>
            </a:solidFill>
            <a:ln w="4401" cap="flat">
              <a:noFill/>
              <a:prstDash val="solid"/>
              <a:miter/>
            </a:ln>
          </p:spPr>
          <p:txBody>
            <a:bodyPr rtlCol="0" anchor="ctr"/>
            <a:lstStyle/>
            <a:p>
              <a:endParaRPr lang="ja-JP" altLang="en-US"/>
            </a:p>
          </p:txBody>
        </p:sp>
        <p:sp>
          <p:nvSpPr>
            <p:cNvPr id="173" name="フリーフォーム: 図形 172">
              <a:extLst>
                <a:ext uri="{FF2B5EF4-FFF2-40B4-BE49-F238E27FC236}">
                  <a16:creationId xmlns:a16="http://schemas.microsoft.com/office/drawing/2014/main" id="{C5962DF6-D509-B11B-2AB8-7AC28EA11111}"/>
                </a:ext>
              </a:extLst>
            </p:cNvPr>
            <p:cNvSpPr/>
            <p:nvPr/>
          </p:nvSpPr>
          <p:spPr>
            <a:xfrm>
              <a:off x="8428456" y="5329982"/>
              <a:ext cx="31991" cy="171041"/>
            </a:xfrm>
            <a:custGeom>
              <a:avLst/>
              <a:gdLst>
                <a:gd name="connsiteX0" fmla="*/ 6902 w 31991"/>
                <a:gd name="connsiteY0" fmla="*/ 6373 h 171041"/>
                <a:gd name="connsiteX1" fmla="*/ 1710 w 31991"/>
                <a:gd name="connsiteY1" fmla="*/ 31141 h 171041"/>
                <a:gd name="connsiteX2" fmla="*/ 24 w 31991"/>
                <a:gd name="connsiteY2" fmla="*/ 45030 h 171041"/>
                <a:gd name="connsiteX3" fmla="*/ 2968 w 31991"/>
                <a:gd name="connsiteY3" fmla="*/ 69092 h 171041"/>
                <a:gd name="connsiteX4" fmla="*/ 14332 w 31991"/>
                <a:gd name="connsiteY4" fmla="*/ 162211 h 171041"/>
                <a:gd name="connsiteX5" fmla="*/ 23162 w 31991"/>
                <a:gd name="connsiteY5" fmla="*/ 171041 h 171041"/>
                <a:gd name="connsiteX6" fmla="*/ 31992 w 31991"/>
                <a:gd name="connsiteY6" fmla="*/ 162211 h 171041"/>
                <a:gd name="connsiteX7" fmla="*/ 20796 w 31991"/>
                <a:gd name="connsiteY7" fmla="*/ 70425 h 171041"/>
                <a:gd name="connsiteX8" fmla="*/ 17776 w 31991"/>
                <a:gd name="connsiteY8" fmla="*/ 45882 h 171041"/>
                <a:gd name="connsiteX9" fmla="*/ 18743 w 31991"/>
                <a:gd name="connsiteY9" fmla="*/ 35838 h 171041"/>
                <a:gd name="connsiteX10" fmla="*/ 23930 w 31991"/>
                <a:gd name="connsiteY10" fmla="*/ 11070 h 171041"/>
                <a:gd name="connsiteX11" fmla="*/ 6902 w 31991"/>
                <a:gd name="connsiteY11" fmla="*/ 6373 h 17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991" h="171041">
                  <a:moveTo>
                    <a:pt x="6902" y="6373"/>
                  </a:moveTo>
                  <a:cubicBezTo>
                    <a:pt x="5348" y="14669"/>
                    <a:pt x="3617" y="22925"/>
                    <a:pt x="1710" y="31141"/>
                  </a:cubicBezTo>
                  <a:cubicBezTo>
                    <a:pt x="443" y="35657"/>
                    <a:pt x="-127" y="40341"/>
                    <a:pt x="24" y="45030"/>
                  </a:cubicBezTo>
                  <a:cubicBezTo>
                    <a:pt x="664" y="53065"/>
                    <a:pt x="1975" y="61096"/>
                    <a:pt x="2968" y="69092"/>
                  </a:cubicBezTo>
                  <a:cubicBezTo>
                    <a:pt x="6840" y="100120"/>
                    <a:pt x="10708" y="131152"/>
                    <a:pt x="14332" y="162211"/>
                  </a:cubicBezTo>
                  <a:cubicBezTo>
                    <a:pt x="14474" y="167028"/>
                    <a:pt x="18345" y="170900"/>
                    <a:pt x="23162" y="171041"/>
                  </a:cubicBezTo>
                  <a:cubicBezTo>
                    <a:pt x="28027" y="171010"/>
                    <a:pt x="31961" y="167077"/>
                    <a:pt x="31992" y="162211"/>
                  </a:cubicBezTo>
                  <a:cubicBezTo>
                    <a:pt x="28420" y="131598"/>
                    <a:pt x="24610" y="101011"/>
                    <a:pt x="20796" y="70425"/>
                  </a:cubicBezTo>
                  <a:cubicBezTo>
                    <a:pt x="19776" y="62248"/>
                    <a:pt x="18694" y="54090"/>
                    <a:pt x="17776" y="45882"/>
                  </a:cubicBezTo>
                  <a:cubicBezTo>
                    <a:pt x="17511" y="42505"/>
                    <a:pt x="17838" y="39105"/>
                    <a:pt x="18743" y="35838"/>
                  </a:cubicBezTo>
                  <a:cubicBezTo>
                    <a:pt x="20637" y="27613"/>
                    <a:pt x="22363" y="19357"/>
                    <a:pt x="23930" y="11070"/>
                  </a:cubicBezTo>
                  <a:cubicBezTo>
                    <a:pt x="26010" y="-38"/>
                    <a:pt x="8995" y="-4801"/>
                    <a:pt x="6902" y="6373"/>
                  </a:cubicBezTo>
                  <a:close/>
                </a:path>
              </a:pathLst>
            </a:custGeom>
            <a:solidFill>
              <a:srgbClr val="211715"/>
            </a:solidFill>
            <a:ln w="4401" cap="flat">
              <a:noFill/>
              <a:prstDash val="solid"/>
              <a:miter/>
            </a:ln>
          </p:spPr>
          <p:txBody>
            <a:bodyPr rtlCol="0" anchor="ctr"/>
            <a:lstStyle/>
            <a:p>
              <a:endParaRPr lang="ja-JP" altLang="en-US"/>
            </a:p>
          </p:txBody>
        </p:sp>
        <p:sp>
          <p:nvSpPr>
            <p:cNvPr id="174" name="フリーフォーム: 図形 173">
              <a:extLst>
                <a:ext uri="{FF2B5EF4-FFF2-40B4-BE49-F238E27FC236}">
                  <a16:creationId xmlns:a16="http://schemas.microsoft.com/office/drawing/2014/main" id="{44A0082F-AC8A-F741-A63B-EB99EF5456AC}"/>
                </a:ext>
              </a:extLst>
            </p:cNvPr>
            <p:cNvSpPr/>
            <p:nvPr/>
          </p:nvSpPr>
          <p:spPr>
            <a:xfrm>
              <a:off x="8364194" y="5335200"/>
              <a:ext cx="33775" cy="165173"/>
            </a:xfrm>
            <a:custGeom>
              <a:avLst/>
              <a:gdLst>
                <a:gd name="connsiteX0" fmla="*/ 17276 w 33775"/>
                <a:gd name="connsiteY0" fmla="*/ 158702 h 165173"/>
                <a:gd name="connsiteX1" fmla="*/ 30291 w 33775"/>
                <a:gd name="connsiteY1" fmla="*/ 66743 h 165173"/>
                <a:gd name="connsiteX2" fmla="*/ 33593 w 33775"/>
                <a:gd name="connsiteY2" fmla="*/ 41847 h 165173"/>
                <a:gd name="connsiteX3" fmla="*/ 26318 w 33775"/>
                <a:gd name="connsiteY3" fmla="*/ 6303 h 165173"/>
                <a:gd name="connsiteX4" fmla="*/ 9289 w 33775"/>
                <a:gd name="connsiteY4" fmla="*/ 10996 h 165173"/>
                <a:gd name="connsiteX5" fmla="*/ 15912 w 33775"/>
                <a:gd name="connsiteY5" fmla="*/ 42112 h 165173"/>
                <a:gd name="connsiteX6" fmla="*/ 12874 w 33775"/>
                <a:gd name="connsiteY6" fmla="*/ 64893 h 165173"/>
                <a:gd name="connsiteX7" fmla="*/ 256 w 33775"/>
                <a:gd name="connsiteY7" fmla="*/ 154009 h 165173"/>
                <a:gd name="connsiteX8" fmla="*/ 6437 w 33775"/>
                <a:gd name="connsiteY8" fmla="*/ 164869 h 165173"/>
                <a:gd name="connsiteX9" fmla="*/ 17298 w 33775"/>
                <a:gd name="connsiteY9" fmla="*/ 158689 h 16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775" h="165173">
                  <a:moveTo>
                    <a:pt x="17276" y="158702"/>
                  </a:moveTo>
                  <a:cubicBezTo>
                    <a:pt x="21629" y="128053"/>
                    <a:pt x="26044" y="97409"/>
                    <a:pt x="30291" y="66743"/>
                  </a:cubicBezTo>
                  <a:cubicBezTo>
                    <a:pt x="31434" y="58456"/>
                    <a:pt x="32701" y="50165"/>
                    <a:pt x="33593" y="41847"/>
                  </a:cubicBezTo>
                  <a:cubicBezTo>
                    <a:pt x="34878" y="29905"/>
                    <a:pt x="29055" y="17724"/>
                    <a:pt x="26318" y="6303"/>
                  </a:cubicBezTo>
                  <a:cubicBezTo>
                    <a:pt x="23669" y="-4735"/>
                    <a:pt x="6631" y="-68"/>
                    <a:pt x="9289" y="10996"/>
                  </a:cubicBezTo>
                  <a:cubicBezTo>
                    <a:pt x="11682" y="20978"/>
                    <a:pt x="17064" y="31715"/>
                    <a:pt x="15912" y="42112"/>
                  </a:cubicBezTo>
                  <a:cubicBezTo>
                    <a:pt x="15029" y="49997"/>
                    <a:pt x="13982" y="56920"/>
                    <a:pt x="12874" y="64893"/>
                  </a:cubicBezTo>
                  <a:cubicBezTo>
                    <a:pt x="8746" y="94610"/>
                    <a:pt x="4486" y="124305"/>
                    <a:pt x="256" y="154009"/>
                  </a:cubicBezTo>
                  <a:cubicBezTo>
                    <a:pt x="-874" y="158693"/>
                    <a:pt x="1832" y="163448"/>
                    <a:pt x="6437" y="164869"/>
                  </a:cubicBezTo>
                  <a:cubicBezTo>
                    <a:pt x="11139" y="166128"/>
                    <a:pt x="15978" y="163373"/>
                    <a:pt x="17298" y="158689"/>
                  </a:cubicBezTo>
                  <a:close/>
                </a:path>
              </a:pathLst>
            </a:custGeom>
            <a:solidFill>
              <a:srgbClr val="211715"/>
            </a:solidFill>
            <a:ln w="4401" cap="flat">
              <a:noFill/>
              <a:prstDash val="solid"/>
              <a:miter/>
            </a:ln>
          </p:spPr>
          <p:txBody>
            <a:bodyPr rtlCol="0" anchor="ctr"/>
            <a:lstStyle/>
            <a:p>
              <a:endParaRPr lang="ja-JP" altLang="en-US"/>
            </a:p>
          </p:txBody>
        </p:sp>
        <p:sp>
          <p:nvSpPr>
            <p:cNvPr id="175" name="フリーフォーム: 図形 174">
              <a:extLst>
                <a:ext uri="{FF2B5EF4-FFF2-40B4-BE49-F238E27FC236}">
                  <a16:creationId xmlns:a16="http://schemas.microsoft.com/office/drawing/2014/main" id="{E869AB0E-2B2D-0931-18E3-09B62B5C206B}"/>
                </a:ext>
              </a:extLst>
            </p:cNvPr>
            <p:cNvSpPr/>
            <p:nvPr/>
          </p:nvSpPr>
          <p:spPr>
            <a:xfrm>
              <a:off x="8408859" y="5243205"/>
              <a:ext cx="111698" cy="122604"/>
            </a:xfrm>
            <a:custGeom>
              <a:avLst/>
              <a:gdLst>
                <a:gd name="connsiteX0" fmla="*/ 13489 w 111698"/>
                <a:gd name="connsiteY0" fmla="*/ 64846 h 122604"/>
                <a:gd name="connsiteX1" fmla="*/ 84529 w 111698"/>
                <a:gd name="connsiteY1" fmla="*/ 16458 h 122604"/>
                <a:gd name="connsiteX2" fmla="*/ 73827 w 111698"/>
                <a:gd name="connsiteY2" fmla="*/ 15076 h 122604"/>
                <a:gd name="connsiteX3" fmla="*/ 96679 w 111698"/>
                <a:gd name="connsiteY3" fmla="*/ 44175 h 122604"/>
                <a:gd name="connsiteX4" fmla="*/ 95297 w 111698"/>
                <a:gd name="connsiteY4" fmla="*/ 33478 h 122604"/>
                <a:gd name="connsiteX5" fmla="*/ 39956 w 111698"/>
                <a:gd name="connsiteY5" fmla="*/ 107618 h 122604"/>
                <a:gd name="connsiteX6" fmla="*/ 53828 w 111698"/>
                <a:gd name="connsiteY6" fmla="*/ 109384 h 122604"/>
                <a:gd name="connsiteX7" fmla="*/ 16659 w 111698"/>
                <a:gd name="connsiteY7" fmla="*/ 52749 h 122604"/>
                <a:gd name="connsiteX8" fmla="*/ 1410 w 111698"/>
                <a:gd name="connsiteY8" fmla="*/ 61663 h 122604"/>
                <a:gd name="connsiteX9" fmla="*/ 38579 w 111698"/>
                <a:gd name="connsiteY9" fmla="*/ 118298 h 122604"/>
                <a:gd name="connsiteX10" fmla="*/ 50865 w 111698"/>
                <a:gd name="connsiteY10" fmla="*/ 121304 h 122604"/>
                <a:gd name="connsiteX11" fmla="*/ 52446 w 111698"/>
                <a:gd name="connsiteY11" fmla="*/ 120086 h 122604"/>
                <a:gd name="connsiteX12" fmla="*/ 110546 w 111698"/>
                <a:gd name="connsiteY12" fmla="*/ 42383 h 122604"/>
                <a:gd name="connsiteX13" fmla="*/ 109164 w 111698"/>
                <a:gd name="connsiteY13" fmla="*/ 31681 h 122604"/>
                <a:gd name="connsiteX14" fmla="*/ 86317 w 111698"/>
                <a:gd name="connsiteY14" fmla="*/ 2582 h 122604"/>
                <a:gd name="connsiteX15" fmla="*/ 75615 w 111698"/>
                <a:gd name="connsiteY15" fmla="*/ 1200 h 122604"/>
                <a:gd name="connsiteX16" fmla="*/ 4575 w 111698"/>
                <a:gd name="connsiteY16" fmla="*/ 49588 h 122604"/>
                <a:gd name="connsiteX17" fmla="*/ 13489 w 111698"/>
                <a:gd name="connsiteY17" fmla="*/ 64846 h 12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98" h="122604">
                  <a:moveTo>
                    <a:pt x="13489" y="64846"/>
                  </a:moveTo>
                  <a:cubicBezTo>
                    <a:pt x="37250" y="48851"/>
                    <a:pt x="60565" y="32140"/>
                    <a:pt x="84529" y="16458"/>
                  </a:cubicBezTo>
                  <a:lnTo>
                    <a:pt x="73827" y="15076"/>
                  </a:lnTo>
                  <a:cubicBezTo>
                    <a:pt x="81721" y="24555"/>
                    <a:pt x="88710" y="34749"/>
                    <a:pt x="96679" y="44175"/>
                  </a:cubicBezTo>
                  <a:lnTo>
                    <a:pt x="95297" y="33478"/>
                  </a:lnTo>
                  <a:cubicBezTo>
                    <a:pt x="78556" y="59548"/>
                    <a:pt x="63311" y="86713"/>
                    <a:pt x="39956" y="107618"/>
                  </a:cubicBezTo>
                  <a:lnTo>
                    <a:pt x="53828" y="109384"/>
                  </a:lnTo>
                  <a:cubicBezTo>
                    <a:pt x="42601" y="89773"/>
                    <a:pt x="28720" y="71830"/>
                    <a:pt x="16659" y="52749"/>
                  </a:cubicBezTo>
                  <a:cubicBezTo>
                    <a:pt x="10601" y="43164"/>
                    <a:pt x="-4687" y="52016"/>
                    <a:pt x="1410" y="61663"/>
                  </a:cubicBezTo>
                  <a:cubicBezTo>
                    <a:pt x="13471" y="80740"/>
                    <a:pt x="27352" y="98686"/>
                    <a:pt x="38579" y="118298"/>
                  </a:cubicBezTo>
                  <a:cubicBezTo>
                    <a:pt x="41139" y="122523"/>
                    <a:pt x="46640" y="123869"/>
                    <a:pt x="50865" y="121304"/>
                  </a:cubicBezTo>
                  <a:cubicBezTo>
                    <a:pt x="51435" y="120960"/>
                    <a:pt x="51965" y="120549"/>
                    <a:pt x="52446" y="120086"/>
                  </a:cubicBezTo>
                  <a:cubicBezTo>
                    <a:pt x="76878" y="98214"/>
                    <a:pt x="93028" y="69654"/>
                    <a:pt x="110546" y="42383"/>
                  </a:cubicBezTo>
                  <a:cubicBezTo>
                    <a:pt x="112493" y="38899"/>
                    <a:pt x="111933" y="34555"/>
                    <a:pt x="109164" y="31681"/>
                  </a:cubicBezTo>
                  <a:cubicBezTo>
                    <a:pt x="101218" y="22255"/>
                    <a:pt x="94211" y="12061"/>
                    <a:pt x="86317" y="2582"/>
                  </a:cubicBezTo>
                  <a:cubicBezTo>
                    <a:pt x="83474" y="-248"/>
                    <a:pt x="79086" y="-817"/>
                    <a:pt x="75615" y="1200"/>
                  </a:cubicBezTo>
                  <a:cubicBezTo>
                    <a:pt x="51651" y="16882"/>
                    <a:pt x="28336" y="33597"/>
                    <a:pt x="4575" y="49588"/>
                  </a:cubicBezTo>
                  <a:cubicBezTo>
                    <a:pt x="-4789" y="55910"/>
                    <a:pt x="4041" y="71217"/>
                    <a:pt x="13489" y="64846"/>
                  </a:cubicBezTo>
                  <a:close/>
                </a:path>
              </a:pathLst>
            </a:custGeom>
            <a:solidFill>
              <a:srgbClr val="211715"/>
            </a:solidFill>
            <a:ln w="4401" cap="flat">
              <a:noFill/>
              <a:prstDash val="solid"/>
              <a:miter/>
            </a:ln>
          </p:spPr>
          <p:txBody>
            <a:bodyPr rtlCol="0" anchor="ctr"/>
            <a:lstStyle/>
            <a:p>
              <a:endParaRPr lang="ja-JP" altLang="en-US"/>
            </a:p>
          </p:txBody>
        </p:sp>
        <p:sp>
          <p:nvSpPr>
            <p:cNvPr id="176" name="フリーフォーム: 図形 175">
              <a:extLst>
                <a:ext uri="{FF2B5EF4-FFF2-40B4-BE49-F238E27FC236}">
                  <a16:creationId xmlns:a16="http://schemas.microsoft.com/office/drawing/2014/main" id="{E71E0204-85D7-8AB8-F62C-156F61DCCDF6}"/>
                </a:ext>
              </a:extLst>
            </p:cNvPr>
            <p:cNvSpPr/>
            <p:nvPr/>
          </p:nvSpPr>
          <p:spPr>
            <a:xfrm>
              <a:off x="8394041" y="5638209"/>
              <a:ext cx="29972" cy="29332"/>
            </a:xfrm>
            <a:custGeom>
              <a:avLst/>
              <a:gdLst>
                <a:gd name="connsiteX0" fmla="*/ 5177 w 29972"/>
                <a:gd name="connsiteY0" fmla="*/ 3205 h 29332"/>
                <a:gd name="connsiteX1" fmla="*/ 3274 w 29972"/>
                <a:gd name="connsiteY1" fmla="*/ 24114 h 29332"/>
                <a:gd name="connsiteX2" fmla="*/ 24964 w 29972"/>
                <a:gd name="connsiteY2" fmla="*/ 26123 h 29332"/>
                <a:gd name="connsiteX3" fmla="*/ 26183 w 29972"/>
                <a:gd name="connsiteY3" fmla="*/ 5010 h 29332"/>
                <a:gd name="connsiteX4" fmla="*/ 25697 w 29972"/>
                <a:gd name="connsiteY4" fmla="*/ 4489 h 29332"/>
                <a:gd name="connsiteX5" fmla="*/ 5177 w 29972"/>
                <a:gd name="connsiteY5" fmla="*/ 3205 h 2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72" h="29332">
                  <a:moveTo>
                    <a:pt x="5177" y="3205"/>
                  </a:moveTo>
                  <a:cubicBezTo>
                    <a:pt x="-907" y="8564"/>
                    <a:pt x="-1741" y="17743"/>
                    <a:pt x="3274" y="24114"/>
                  </a:cubicBezTo>
                  <a:cubicBezTo>
                    <a:pt x="8938" y="30211"/>
                    <a:pt x="18276" y="31076"/>
                    <a:pt x="24964" y="26123"/>
                  </a:cubicBezTo>
                  <a:cubicBezTo>
                    <a:pt x="31132" y="20630"/>
                    <a:pt x="31679" y="11178"/>
                    <a:pt x="26183" y="5010"/>
                  </a:cubicBezTo>
                  <a:cubicBezTo>
                    <a:pt x="26024" y="4834"/>
                    <a:pt x="25865" y="4657"/>
                    <a:pt x="25697" y="4489"/>
                  </a:cubicBezTo>
                  <a:cubicBezTo>
                    <a:pt x="20121" y="-967"/>
                    <a:pt x="11388" y="-1515"/>
                    <a:pt x="5177" y="3205"/>
                  </a:cubicBezTo>
                  <a:close/>
                </a:path>
              </a:pathLst>
            </a:custGeom>
            <a:solidFill>
              <a:srgbClr val="211715"/>
            </a:solidFill>
            <a:ln w="4401" cap="flat">
              <a:noFill/>
              <a:prstDash val="solid"/>
              <a:miter/>
            </a:ln>
          </p:spPr>
          <p:txBody>
            <a:bodyPr rtlCol="0" anchor="ctr"/>
            <a:lstStyle/>
            <a:p>
              <a:endParaRPr lang="ja-JP" altLang="en-US"/>
            </a:p>
          </p:txBody>
        </p:sp>
        <p:sp>
          <p:nvSpPr>
            <p:cNvPr id="177" name="フリーフォーム: 図形 176">
              <a:extLst>
                <a:ext uri="{FF2B5EF4-FFF2-40B4-BE49-F238E27FC236}">
                  <a16:creationId xmlns:a16="http://schemas.microsoft.com/office/drawing/2014/main" id="{37E41595-D435-DBE6-393A-64D002B5D350}"/>
                </a:ext>
              </a:extLst>
            </p:cNvPr>
            <p:cNvSpPr/>
            <p:nvPr/>
          </p:nvSpPr>
          <p:spPr>
            <a:xfrm>
              <a:off x="8814104" y="5283641"/>
              <a:ext cx="113014" cy="118580"/>
            </a:xfrm>
            <a:custGeom>
              <a:avLst/>
              <a:gdLst>
                <a:gd name="connsiteX0" fmla="*/ 108611 w 113014"/>
                <a:gd name="connsiteY0" fmla="*/ 41946 h 118580"/>
                <a:gd name="connsiteX1" fmla="*/ 32971 w 113014"/>
                <a:gd name="connsiteY1" fmla="*/ 1125 h 118580"/>
                <a:gd name="connsiteX2" fmla="*/ 20887 w 113014"/>
                <a:gd name="connsiteY2" fmla="*/ 4291 h 118580"/>
                <a:gd name="connsiteX3" fmla="*/ 1157 w 113014"/>
                <a:gd name="connsiteY3" fmla="*/ 35588 h 118580"/>
                <a:gd name="connsiteX4" fmla="*/ 2539 w 113014"/>
                <a:gd name="connsiteY4" fmla="*/ 46290 h 118580"/>
                <a:gd name="connsiteX5" fmla="*/ 68555 w 113014"/>
                <a:gd name="connsiteY5" fmla="*/ 117370 h 118580"/>
                <a:gd name="connsiteX6" fmla="*/ 80634 w 113014"/>
                <a:gd name="connsiteY6" fmla="*/ 114205 h 118580"/>
                <a:gd name="connsiteX7" fmla="*/ 80639 w 113014"/>
                <a:gd name="connsiteY7" fmla="*/ 114200 h 118580"/>
                <a:gd name="connsiteX8" fmla="*/ 111781 w 113014"/>
                <a:gd name="connsiteY8" fmla="*/ 54038 h 118580"/>
                <a:gd name="connsiteX9" fmla="*/ 96532 w 113014"/>
                <a:gd name="connsiteY9" fmla="*/ 45124 h 118580"/>
                <a:gd name="connsiteX10" fmla="*/ 65390 w 113014"/>
                <a:gd name="connsiteY10" fmla="*/ 105287 h 118580"/>
                <a:gd name="connsiteX11" fmla="*/ 77469 w 113014"/>
                <a:gd name="connsiteY11" fmla="*/ 102121 h 118580"/>
                <a:gd name="connsiteX12" fmla="*/ 15024 w 113014"/>
                <a:gd name="connsiteY12" fmla="*/ 33813 h 118580"/>
                <a:gd name="connsiteX13" fmla="*/ 16406 w 113014"/>
                <a:gd name="connsiteY13" fmla="*/ 44515 h 118580"/>
                <a:gd name="connsiteX14" fmla="*/ 36136 w 113014"/>
                <a:gd name="connsiteY14" fmla="*/ 13218 h 118580"/>
                <a:gd name="connsiteX15" fmla="*/ 24057 w 113014"/>
                <a:gd name="connsiteY15" fmla="*/ 16388 h 118580"/>
                <a:gd name="connsiteX16" fmla="*/ 99698 w 113014"/>
                <a:gd name="connsiteY16" fmla="*/ 57208 h 118580"/>
                <a:gd name="connsiteX17" fmla="*/ 108611 w 113014"/>
                <a:gd name="connsiteY17" fmla="*/ 41946 h 11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3014" h="118580">
                  <a:moveTo>
                    <a:pt x="108611" y="41946"/>
                  </a:moveTo>
                  <a:cubicBezTo>
                    <a:pt x="83332" y="28480"/>
                    <a:pt x="58423" y="14255"/>
                    <a:pt x="32971" y="1125"/>
                  </a:cubicBezTo>
                  <a:cubicBezTo>
                    <a:pt x="28741" y="-1201"/>
                    <a:pt x="23435" y="189"/>
                    <a:pt x="20887" y="4291"/>
                  </a:cubicBezTo>
                  <a:cubicBezTo>
                    <a:pt x="14009" y="14529"/>
                    <a:pt x="8115" y="25394"/>
                    <a:pt x="1157" y="35588"/>
                  </a:cubicBezTo>
                  <a:cubicBezTo>
                    <a:pt x="-799" y="39067"/>
                    <a:pt x="-234" y="43420"/>
                    <a:pt x="2539" y="46290"/>
                  </a:cubicBezTo>
                  <a:cubicBezTo>
                    <a:pt x="22878" y="71760"/>
                    <a:pt x="41858" y="98024"/>
                    <a:pt x="68555" y="117370"/>
                  </a:cubicBezTo>
                  <a:cubicBezTo>
                    <a:pt x="72762" y="119834"/>
                    <a:pt x="78171" y="118417"/>
                    <a:pt x="80634" y="114205"/>
                  </a:cubicBezTo>
                  <a:cubicBezTo>
                    <a:pt x="80634" y="114205"/>
                    <a:pt x="80639" y="114200"/>
                    <a:pt x="80639" y="114200"/>
                  </a:cubicBezTo>
                  <a:cubicBezTo>
                    <a:pt x="89782" y="93534"/>
                    <a:pt x="101751" y="74263"/>
                    <a:pt x="111781" y="54038"/>
                  </a:cubicBezTo>
                  <a:cubicBezTo>
                    <a:pt x="116814" y="43884"/>
                    <a:pt x="101587" y="34935"/>
                    <a:pt x="96532" y="45124"/>
                  </a:cubicBezTo>
                  <a:cubicBezTo>
                    <a:pt x="86502" y="65349"/>
                    <a:pt x="74533" y="84620"/>
                    <a:pt x="65390" y="105287"/>
                  </a:cubicBezTo>
                  <a:lnTo>
                    <a:pt x="77469" y="102121"/>
                  </a:lnTo>
                  <a:cubicBezTo>
                    <a:pt x="52229" y="83843"/>
                    <a:pt x="34242" y="57879"/>
                    <a:pt x="15024" y="33813"/>
                  </a:cubicBezTo>
                  <a:lnTo>
                    <a:pt x="16406" y="44515"/>
                  </a:lnTo>
                  <a:cubicBezTo>
                    <a:pt x="23360" y="34321"/>
                    <a:pt x="29258" y="23456"/>
                    <a:pt x="36136" y="13218"/>
                  </a:cubicBezTo>
                  <a:lnTo>
                    <a:pt x="24057" y="16388"/>
                  </a:lnTo>
                  <a:cubicBezTo>
                    <a:pt x="49509" y="29518"/>
                    <a:pt x="74418" y="43760"/>
                    <a:pt x="99698" y="57208"/>
                  </a:cubicBezTo>
                  <a:cubicBezTo>
                    <a:pt x="109724" y="62541"/>
                    <a:pt x="118656" y="47297"/>
                    <a:pt x="108611" y="41946"/>
                  </a:cubicBezTo>
                  <a:close/>
                </a:path>
              </a:pathLst>
            </a:custGeom>
            <a:solidFill>
              <a:srgbClr val="211715"/>
            </a:solidFill>
            <a:ln w="4401" cap="flat">
              <a:noFill/>
              <a:prstDash val="solid"/>
              <a:miter/>
            </a:ln>
          </p:spPr>
          <p:txBody>
            <a:bodyPr rtlCol="0" anchor="ctr"/>
            <a:lstStyle/>
            <a:p>
              <a:endParaRPr lang="ja-JP" altLang="en-US"/>
            </a:p>
          </p:txBody>
        </p:sp>
        <p:sp>
          <p:nvSpPr>
            <p:cNvPr id="178" name="フリーフォーム: 図形 177">
              <a:extLst>
                <a:ext uri="{FF2B5EF4-FFF2-40B4-BE49-F238E27FC236}">
                  <a16:creationId xmlns:a16="http://schemas.microsoft.com/office/drawing/2014/main" id="{F42AD309-F850-413E-8C54-E40CF8CEBBC5}"/>
                </a:ext>
              </a:extLst>
            </p:cNvPr>
            <p:cNvSpPr/>
            <p:nvPr/>
          </p:nvSpPr>
          <p:spPr>
            <a:xfrm>
              <a:off x="8901021" y="5384937"/>
              <a:ext cx="61835" cy="21911"/>
            </a:xfrm>
            <a:custGeom>
              <a:avLst/>
              <a:gdLst>
                <a:gd name="connsiteX0" fmla="*/ 53005 w 61835"/>
                <a:gd name="connsiteY0" fmla="*/ 0 h 21911"/>
                <a:gd name="connsiteX1" fmla="*/ 8830 w 61835"/>
                <a:gd name="connsiteY1" fmla="*/ 4252 h 21911"/>
                <a:gd name="connsiteX2" fmla="*/ 0 w 61835"/>
                <a:gd name="connsiteY2" fmla="*/ 13081 h 21911"/>
                <a:gd name="connsiteX3" fmla="*/ 8830 w 61835"/>
                <a:gd name="connsiteY3" fmla="*/ 21911 h 21911"/>
                <a:gd name="connsiteX4" fmla="*/ 53005 w 61835"/>
                <a:gd name="connsiteY4" fmla="*/ 17660 h 21911"/>
                <a:gd name="connsiteX5" fmla="*/ 61835 w 61835"/>
                <a:gd name="connsiteY5" fmla="*/ 8830 h 21911"/>
                <a:gd name="connsiteX6" fmla="*/ 53005 w 61835"/>
                <a:gd name="connsiteY6" fmla="*/ 0 h 2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835" h="21911">
                  <a:moveTo>
                    <a:pt x="53005" y="0"/>
                  </a:moveTo>
                  <a:cubicBezTo>
                    <a:pt x="38291" y="1514"/>
                    <a:pt x="23545" y="2737"/>
                    <a:pt x="8830" y="4252"/>
                  </a:cubicBezTo>
                  <a:cubicBezTo>
                    <a:pt x="4000" y="4362"/>
                    <a:pt x="110" y="8251"/>
                    <a:pt x="0" y="13081"/>
                  </a:cubicBezTo>
                  <a:cubicBezTo>
                    <a:pt x="53" y="17938"/>
                    <a:pt x="3974" y="21858"/>
                    <a:pt x="8830" y="21911"/>
                  </a:cubicBezTo>
                  <a:cubicBezTo>
                    <a:pt x="23545" y="20397"/>
                    <a:pt x="38291" y="19174"/>
                    <a:pt x="53005" y="17660"/>
                  </a:cubicBezTo>
                  <a:cubicBezTo>
                    <a:pt x="57835" y="17549"/>
                    <a:pt x="61725" y="13660"/>
                    <a:pt x="61835" y="8830"/>
                  </a:cubicBezTo>
                  <a:cubicBezTo>
                    <a:pt x="61787" y="3973"/>
                    <a:pt x="57862" y="49"/>
                    <a:pt x="53005" y="0"/>
                  </a:cubicBezTo>
                  <a:close/>
                </a:path>
              </a:pathLst>
            </a:custGeom>
            <a:solidFill>
              <a:srgbClr val="211715"/>
            </a:solidFill>
            <a:ln w="4401" cap="flat">
              <a:noFill/>
              <a:prstDash val="solid"/>
              <a:miter/>
            </a:ln>
          </p:spPr>
          <p:txBody>
            <a:bodyPr rtlCol="0" anchor="ctr"/>
            <a:lstStyle/>
            <a:p>
              <a:endParaRPr lang="ja-JP" altLang="en-US"/>
            </a:p>
          </p:txBody>
        </p:sp>
        <p:sp>
          <p:nvSpPr>
            <p:cNvPr id="179" name="フリーフォーム: 図形 178">
              <a:extLst>
                <a:ext uri="{FF2B5EF4-FFF2-40B4-BE49-F238E27FC236}">
                  <a16:creationId xmlns:a16="http://schemas.microsoft.com/office/drawing/2014/main" id="{201ED14A-C940-0E6A-067E-4D0FCAC57356}"/>
                </a:ext>
              </a:extLst>
            </p:cNvPr>
            <p:cNvSpPr/>
            <p:nvPr/>
          </p:nvSpPr>
          <p:spPr>
            <a:xfrm>
              <a:off x="8889325" y="5359708"/>
              <a:ext cx="132811" cy="357794"/>
            </a:xfrm>
            <a:custGeom>
              <a:avLst/>
              <a:gdLst>
                <a:gd name="connsiteX0" fmla="*/ 1418 w 132811"/>
                <a:gd name="connsiteY0" fmla="*/ 21975 h 357794"/>
                <a:gd name="connsiteX1" fmla="*/ 11378 w 132811"/>
                <a:gd name="connsiteY1" fmla="*/ 51997 h 357794"/>
                <a:gd name="connsiteX2" fmla="*/ 10584 w 132811"/>
                <a:gd name="connsiteY2" fmla="*/ 68275 h 357794"/>
                <a:gd name="connsiteX3" fmla="*/ 7131 w 132811"/>
                <a:gd name="connsiteY3" fmla="*/ 131408 h 357794"/>
                <a:gd name="connsiteX4" fmla="*/ 2906 w 132811"/>
                <a:gd name="connsiteY4" fmla="*/ 209482 h 357794"/>
                <a:gd name="connsiteX5" fmla="*/ 1140 w 132811"/>
                <a:gd name="connsiteY5" fmla="*/ 244444 h 357794"/>
                <a:gd name="connsiteX6" fmla="*/ 447 w 132811"/>
                <a:gd name="connsiteY6" fmla="*/ 259455 h 357794"/>
                <a:gd name="connsiteX7" fmla="*/ 1405 w 132811"/>
                <a:gd name="connsiteY7" fmla="*/ 275106 h 357794"/>
                <a:gd name="connsiteX8" fmla="*/ 16363 w 132811"/>
                <a:gd name="connsiteY8" fmla="*/ 295781 h 357794"/>
                <a:gd name="connsiteX9" fmla="*/ 33219 w 132811"/>
                <a:gd name="connsiteY9" fmla="*/ 316619 h 357794"/>
                <a:gd name="connsiteX10" fmla="*/ 51435 w 132811"/>
                <a:gd name="connsiteY10" fmla="*/ 337780 h 357794"/>
                <a:gd name="connsiteX11" fmla="*/ 59655 w 132811"/>
                <a:gd name="connsiteY11" fmla="*/ 347021 h 357794"/>
                <a:gd name="connsiteX12" fmla="*/ 68719 w 132811"/>
                <a:gd name="connsiteY12" fmla="*/ 356093 h 357794"/>
                <a:gd name="connsiteX13" fmla="*/ 82132 w 132811"/>
                <a:gd name="connsiteY13" fmla="*/ 355917 h 357794"/>
                <a:gd name="connsiteX14" fmla="*/ 91156 w 132811"/>
                <a:gd name="connsiteY14" fmla="*/ 343696 h 357794"/>
                <a:gd name="connsiteX15" fmla="*/ 106807 w 132811"/>
                <a:gd name="connsiteY15" fmla="*/ 315586 h 357794"/>
                <a:gd name="connsiteX16" fmla="*/ 120413 w 132811"/>
                <a:gd name="connsiteY16" fmla="*/ 289741 h 357794"/>
                <a:gd name="connsiteX17" fmla="*/ 132175 w 132811"/>
                <a:gd name="connsiteY17" fmla="*/ 265605 h 357794"/>
                <a:gd name="connsiteX18" fmla="*/ 130598 w 132811"/>
                <a:gd name="connsiteY18" fmla="*/ 249764 h 357794"/>
                <a:gd name="connsiteX19" fmla="*/ 127345 w 132811"/>
                <a:gd name="connsiteY19" fmla="*/ 236290 h 357794"/>
                <a:gd name="connsiteX20" fmla="*/ 119446 w 132811"/>
                <a:gd name="connsiteY20" fmla="*/ 204873 h 357794"/>
                <a:gd name="connsiteX21" fmla="*/ 100224 w 132811"/>
                <a:gd name="connsiteY21" fmla="*/ 131143 h 357794"/>
                <a:gd name="connsiteX22" fmla="*/ 83152 w 132811"/>
                <a:gd name="connsiteY22" fmla="*/ 66866 h 357794"/>
                <a:gd name="connsiteX23" fmla="*/ 78017 w 132811"/>
                <a:gd name="connsiteY23" fmla="*/ 47507 h 357794"/>
                <a:gd name="connsiteX24" fmla="*/ 77002 w 132811"/>
                <a:gd name="connsiteY24" fmla="*/ 34743 h 357794"/>
                <a:gd name="connsiteX25" fmla="*/ 79730 w 132811"/>
                <a:gd name="connsiteY25" fmla="*/ 8483 h 357794"/>
                <a:gd name="connsiteX26" fmla="*/ 62070 w 132811"/>
                <a:gd name="connsiteY26" fmla="*/ 8483 h 357794"/>
                <a:gd name="connsiteX27" fmla="*/ 59390 w 132811"/>
                <a:gd name="connsiteY27" fmla="*/ 34337 h 357794"/>
                <a:gd name="connsiteX28" fmla="*/ 59558 w 132811"/>
                <a:gd name="connsiteY28" fmla="*/ 46699 h 357794"/>
                <a:gd name="connsiteX29" fmla="*/ 62627 w 132811"/>
                <a:gd name="connsiteY29" fmla="*/ 58403 h 357794"/>
                <a:gd name="connsiteX30" fmla="*/ 76803 w 132811"/>
                <a:gd name="connsiteY30" fmla="*/ 111696 h 357794"/>
                <a:gd name="connsiteX31" fmla="*/ 111919 w 132811"/>
                <a:gd name="connsiteY31" fmla="*/ 247565 h 357794"/>
                <a:gd name="connsiteX32" fmla="*/ 115009 w 132811"/>
                <a:gd name="connsiteY32" fmla="*/ 260664 h 357794"/>
                <a:gd name="connsiteX33" fmla="*/ 115336 w 132811"/>
                <a:gd name="connsiteY33" fmla="*/ 262095 h 357794"/>
                <a:gd name="connsiteX34" fmla="*/ 114546 w 132811"/>
                <a:gd name="connsiteY34" fmla="*/ 261918 h 357794"/>
                <a:gd name="connsiteX35" fmla="*/ 111455 w 132811"/>
                <a:gd name="connsiteY35" fmla="*/ 268307 h 357794"/>
                <a:gd name="connsiteX36" fmla="*/ 104295 w 132811"/>
                <a:gd name="connsiteY36" fmla="*/ 282563 h 357794"/>
                <a:gd name="connsiteX37" fmla="*/ 89054 w 132811"/>
                <a:gd name="connsiteY37" fmla="*/ 311304 h 357794"/>
                <a:gd name="connsiteX38" fmla="*/ 80745 w 132811"/>
                <a:gd name="connsiteY38" fmla="*/ 326279 h 357794"/>
                <a:gd name="connsiteX39" fmla="*/ 76454 w 132811"/>
                <a:gd name="connsiteY39" fmla="*/ 333846 h 357794"/>
                <a:gd name="connsiteX40" fmla="*/ 74829 w 132811"/>
                <a:gd name="connsiteY40" fmla="*/ 336690 h 357794"/>
                <a:gd name="connsiteX41" fmla="*/ 73187 w 132811"/>
                <a:gd name="connsiteY41" fmla="*/ 339537 h 357794"/>
                <a:gd name="connsiteX42" fmla="*/ 75531 w 132811"/>
                <a:gd name="connsiteY42" fmla="*/ 339979 h 357794"/>
                <a:gd name="connsiteX43" fmla="*/ 79430 w 132811"/>
                <a:gd name="connsiteY43" fmla="*/ 342248 h 357794"/>
                <a:gd name="connsiteX44" fmla="*/ 63333 w 132811"/>
                <a:gd name="connsiteY44" fmla="*/ 324637 h 357794"/>
                <a:gd name="connsiteX45" fmla="*/ 46318 w 132811"/>
                <a:gd name="connsiteY45" fmla="*/ 304876 h 357794"/>
                <a:gd name="connsiteX46" fmla="*/ 29956 w 132811"/>
                <a:gd name="connsiteY46" fmla="*/ 284730 h 357794"/>
                <a:gd name="connsiteX47" fmla="*/ 16663 w 132811"/>
                <a:gd name="connsiteY47" fmla="*/ 266214 h 357794"/>
                <a:gd name="connsiteX48" fmla="*/ 17868 w 132811"/>
                <a:gd name="connsiteY48" fmla="*/ 270673 h 357794"/>
                <a:gd name="connsiteX49" fmla="*/ 18583 w 132811"/>
                <a:gd name="connsiteY49" fmla="*/ 249216 h 357794"/>
                <a:gd name="connsiteX50" fmla="*/ 19859 w 132811"/>
                <a:gd name="connsiteY50" fmla="*/ 223230 h 357794"/>
                <a:gd name="connsiteX51" fmla="*/ 23051 w 132811"/>
                <a:gd name="connsiteY51" fmla="*/ 163147 h 357794"/>
                <a:gd name="connsiteX52" fmla="*/ 28574 w 132811"/>
                <a:gd name="connsiteY52" fmla="*/ 61953 h 357794"/>
                <a:gd name="connsiteX53" fmla="*/ 29095 w 132811"/>
                <a:gd name="connsiteY53" fmla="*/ 50580 h 357794"/>
                <a:gd name="connsiteX54" fmla="*/ 18455 w 132811"/>
                <a:gd name="connsiteY54" fmla="*/ 17313 h 357794"/>
                <a:gd name="connsiteX55" fmla="*/ 1423 w 132811"/>
                <a:gd name="connsiteY55" fmla="*/ 22011 h 35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32811" h="357794">
                  <a:moveTo>
                    <a:pt x="1418" y="21975"/>
                  </a:moveTo>
                  <a:cubicBezTo>
                    <a:pt x="4849" y="31582"/>
                    <a:pt x="11718" y="42492"/>
                    <a:pt x="11378" y="51997"/>
                  </a:cubicBezTo>
                  <a:cubicBezTo>
                    <a:pt x="11188" y="57423"/>
                    <a:pt x="10866" y="62849"/>
                    <a:pt x="10584" y="68275"/>
                  </a:cubicBezTo>
                  <a:cubicBezTo>
                    <a:pt x="9475" y="89321"/>
                    <a:pt x="8323" y="110362"/>
                    <a:pt x="7131" y="131408"/>
                  </a:cubicBezTo>
                  <a:cubicBezTo>
                    <a:pt x="5692" y="157430"/>
                    <a:pt x="4284" y="183456"/>
                    <a:pt x="2906" y="209482"/>
                  </a:cubicBezTo>
                  <a:cubicBezTo>
                    <a:pt x="2297" y="221133"/>
                    <a:pt x="1710" y="232788"/>
                    <a:pt x="1140" y="244444"/>
                  </a:cubicBezTo>
                  <a:cubicBezTo>
                    <a:pt x="902" y="249446"/>
                    <a:pt x="672" y="254453"/>
                    <a:pt x="447" y="259455"/>
                  </a:cubicBezTo>
                  <a:cubicBezTo>
                    <a:pt x="231" y="264466"/>
                    <a:pt x="-847" y="270492"/>
                    <a:pt x="1405" y="275106"/>
                  </a:cubicBezTo>
                  <a:cubicBezTo>
                    <a:pt x="5692" y="282479"/>
                    <a:pt x="10703" y="289406"/>
                    <a:pt x="16363" y="295781"/>
                  </a:cubicBezTo>
                  <a:cubicBezTo>
                    <a:pt x="21842" y="302845"/>
                    <a:pt x="27462" y="309789"/>
                    <a:pt x="33219" y="316619"/>
                  </a:cubicBezTo>
                  <a:cubicBezTo>
                    <a:pt x="39197" y="323754"/>
                    <a:pt x="45267" y="330809"/>
                    <a:pt x="51435" y="337780"/>
                  </a:cubicBezTo>
                  <a:cubicBezTo>
                    <a:pt x="54159" y="340875"/>
                    <a:pt x="56896" y="343957"/>
                    <a:pt x="59655" y="347021"/>
                  </a:cubicBezTo>
                  <a:cubicBezTo>
                    <a:pt x="62212" y="350477"/>
                    <a:pt x="65267" y="353537"/>
                    <a:pt x="68719" y="356093"/>
                  </a:cubicBezTo>
                  <a:cubicBezTo>
                    <a:pt x="72904" y="358424"/>
                    <a:pt x="78008" y="358354"/>
                    <a:pt x="82132" y="355917"/>
                  </a:cubicBezTo>
                  <a:cubicBezTo>
                    <a:pt x="86118" y="352667"/>
                    <a:pt x="89222" y="348464"/>
                    <a:pt x="91156" y="343696"/>
                  </a:cubicBezTo>
                  <a:cubicBezTo>
                    <a:pt x="96480" y="334385"/>
                    <a:pt x="101699" y="325012"/>
                    <a:pt x="106807" y="315586"/>
                  </a:cubicBezTo>
                  <a:cubicBezTo>
                    <a:pt x="111447" y="307026"/>
                    <a:pt x="115981" y="298408"/>
                    <a:pt x="120413" y="289741"/>
                  </a:cubicBezTo>
                  <a:cubicBezTo>
                    <a:pt x="124930" y="282002"/>
                    <a:pt x="128859" y="273931"/>
                    <a:pt x="132175" y="265605"/>
                  </a:cubicBezTo>
                  <a:cubicBezTo>
                    <a:pt x="133861" y="260466"/>
                    <a:pt x="131799" y="254845"/>
                    <a:pt x="130598" y="249764"/>
                  </a:cubicBezTo>
                  <a:cubicBezTo>
                    <a:pt x="129539" y="245265"/>
                    <a:pt x="128453" y="240771"/>
                    <a:pt x="127345" y="236290"/>
                  </a:cubicBezTo>
                  <a:cubicBezTo>
                    <a:pt x="124771" y="225804"/>
                    <a:pt x="122135" y="215332"/>
                    <a:pt x="119446" y="204873"/>
                  </a:cubicBezTo>
                  <a:cubicBezTo>
                    <a:pt x="113155" y="180260"/>
                    <a:pt x="106745" y="155686"/>
                    <a:pt x="100224" y="131143"/>
                  </a:cubicBezTo>
                  <a:cubicBezTo>
                    <a:pt x="94564" y="109709"/>
                    <a:pt x="88873" y="88283"/>
                    <a:pt x="83152" y="66866"/>
                  </a:cubicBezTo>
                  <a:cubicBezTo>
                    <a:pt x="81434" y="60416"/>
                    <a:pt x="79721" y="53966"/>
                    <a:pt x="78017" y="47507"/>
                  </a:cubicBezTo>
                  <a:cubicBezTo>
                    <a:pt x="76653" y="43397"/>
                    <a:pt x="76304" y="39017"/>
                    <a:pt x="77002" y="34743"/>
                  </a:cubicBezTo>
                  <a:cubicBezTo>
                    <a:pt x="78035" y="25997"/>
                    <a:pt x="79077" y="17269"/>
                    <a:pt x="79730" y="8483"/>
                  </a:cubicBezTo>
                  <a:cubicBezTo>
                    <a:pt x="80569" y="-2854"/>
                    <a:pt x="62905" y="-2801"/>
                    <a:pt x="62070" y="8483"/>
                  </a:cubicBezTo>
                  <a:cubicBezTo>
                    <a:pt x="61430" y="17132"/>
                    <a:pt x="60410" y="25728"/>
                    <a:pt x="59390" y="34337"/>
                  </a:cubicBezTo>
                  <a:cubicBezTo>
                    <a:pt x="58755" y="38439"/>
                    <a:pt x="58808" y="42615"/>
                    <a:pt x="59558" y="46699"/>
                  </a:cubicBezTo>
                  <a:cubicBezTo>
                    <a:pt x="60419" y="50628"/>
                    <a:pt x="61593" y="54513"/>
                    <a:pt x="62627" y="58403"/>
                  </a:cubicBezTo>
                  <a:cubicBezTo>
                    <a:pt x="67337" y="76169"/>
                    <a:pt x="72061" y="93934"/>
                    <a:pt x="76803" y="111696"/>
                  </a:cubicBezTo>
                  <a:cubicBezTo>
                    <a:pt x="88803" y="156900"/>
                    <a:pt x="100922" y="202100"/>
                    <a:pt x="111919" y="247565"/>
                  </a:cubicBezTo>
                  <a:cubicBezTo>
                    <a:pt x="112970" y="251905"/>
                    <a:pt x="113764" y="256395"/>
                    <a:pt x="115009" y="260664"/>
                  </a:cubicBezTo>
                  <a:cubicBezTo>
                    <a:pt x="115146" y="261132"/>
                    <a:pt x="115257" y="261614"/>
                    <a:pt x="115336" y="262095"/>
                  </a:cubicBezTo>
                  <a:cubicBezTo>
                    <a:pt x="115063" y="260166"/>
                    <a:pt x="115588" y="260263"/>
                    <a:pt x="114546" y="261918"/>
                  </a:cubicBezTo>
                  <a:cubicBezTo>
                    <a:pt x="113407" y="263993"/>
                    <a:pt x="112378" y="266126"/>
                    <a:pt x="111455" y="268307"/>
                  </a:cubicBezTo>
                  <a:cubicBezTo>
                    <a:pt x="109102" y="273079"/>
                    <a:pt x="106714" y="277834"/>
                    <a:pt x="104295" y="282563"/>
                  </a:cubicBezTo>
                  <a:cubicBezTo>
                    <a:pt x="99350" y="292214"/>
                    <a:pt x="94268" y="301794"/>
                    <a:pt x="89054" y="311304"/>
                  </a:cubicBezTo>
                  <a:cubicBezTo>
                    <a:pt x="86317" y="316306"/>
                    <a:pt x="83549" y="321299"/>
                    <a:pt x="80745" y="326279"/>
                  </a:cubicBezTo>
                  <a:cubicBezTo>
                    <a:pt x="79324" y="328805"/>
                    <a:pt x="77893" y="331325"/>
                    <a:pt x="76454" y="333846"/>
                  </a:cubicBezTo>
                  <a:cubicBezTo>
                    <a:pt x="75915" y="334796"/>
                    <a:pt x="75372" y="335745"/>
                    <a:pt x="74829" y="336690"/>
                  </a:cubicBezTo>
                  <a:lnTo>
                    <a:pt x="73187" y="339537"/>
                  </a:lnTo>
                  <a:cubicBezTo>
                    <a:pt x="71973" y="341083"/>
                    <a:pt x="72754" y="341228"/>
                    <a:pt x="75531" y="339979"/>
                  </a:cubicBezTo>
                  <a:lnTo>
                    <a:pt x="79430" y="342248"/>
                  </a:lnTo>
                  <a:cubicBezTo>
                    <a:pt x="73562" y="336857"/>
                    <a:pt x="68176" y="330963"/>
                    <a:pt x="63333" y="324637"/>
                  </a:cubicBezTo>
                  <a:cubicBezTo>
                    <a:pt x="57589" y="318112"/>
                    <a:pt x="51920" y="311525"/>
                    <a:pt x="46318" y="304876"/>
                  </a:cubicBezTo>
                  <a:cubicBezTo>
                    <a:pt x="40755" y="298253"/>
                    <a:pt x="35281" y="291556"/>
                    <a:pt x="29956" y="284730"/>
                  </a:cubicBezTo>
                  <a:cubicBezTo>
                    <a:pt x="24879" y="279048"/>
                    <a:pt x="20424" y="272841"/>
                    <a:pt x="16663" y="266214"/>
                  </a:cubicBezTo>
                  <a:lnTo>
                    <a:pt x="17868" y="270673"/>
                  </a:lnTo>
                  <a:cubicBezTo>
                    <a:pt x="17546" y="263512"/>
                    <a:pt x="17784" y="256338"/>
                    <a:pt x="18583" y="249216"/>
                  </a:cubicBezTo>
                  <a:cubicBezTo>
                    <a:pt x="18990" y="240554"/>
                    <a:pt x="19413" y="231892"/>
                    <a:pt x="19859" y="223230"/>
                  </a:cubicBezTo>
                  <a:cubicBezTo>
                    <a:pt x="20884" y="203200"/>
                    <a:pt x="21948" y="183173"/>
                    <a:pt x="23051" y="163147"/>
                  </a:cubicBezTo>
                  <a:cubicBezTo>
                    <a:pt x="24892" y="129417"/>
                    <a:pt x="26861" y="95692"/>
                    <a:pt x="28574" y="61953"/>
                  </a:cubicBezTo>
                  <a:cubicBezTo>
                    <a:pt x="28769" y="58178"/>
                    <a:pt x="29131" y="54359"/>
                    <a:pt x="29095" y="50580"/>
                  </a:cubicBezTo>
                  <a:cubicBezTo>
                    <a:pt x="28985" y="39052"/>
                    <a:pt x="22243" y="27931"/>
                    <a:pt x="18455" y="17313"/>
                  </a:cubicBezTo>
                  <a:cubicBezTo>
                    <a:pt x="14667" y="6695"/>
                    <a:pt x="-2409" y="11269"/>
                    <a:pt x="1423" y="22011"/>
                  </a:cubicBezTo>
                  <a:close/>
                </a:path>
              </a:pathLst>
            </a:custGeom>
            <a:solidFill>
              <a:srgbClr val="211715"/>
            </a:solidFill>
            <a:ln w="4401" cap="flat">
              <a:noFill/>
              <a:prstDash val="solid"/>
              <a:miter/>
            </a:ln>
          </p:spPr>
          <p:txBody>
            <a:bodyPr rtlCol="0" anchor="ctr"/>
            <a:lstStyle/>
            <a:p>
              <a:endParaRPr lang="ja-JP" altLang="en-US"/>
            </a:p>
          </p:txBody>
        </p:sp>
        <p:sp>
          <p:nvSpPr>
            <p:cNvPr id="180" name="フリーフォーム: 図形 179">
              <a:extLst>
                <a:ext uri="{FF2B5EF4-FFF2-40B4-BE49-F238E27FC236}">
                  <a16:creationId xmlns:a16="http://schemas.microsoft.com/office/drawing/2014/main" id="{F0D37951-77A0-5289-B7CC-2DCB9D245F31}"/>
                </a:ext>
              </a:extLst>
            </p:cNvPr>
            <p:cNvSpPr/>
            <p:nvPr/>
          </p:nvSpPr>
          <p:spPr>
            <a:xfrm>
              <a:off x="8921309" y="5268258"/>
              <a:ext cx="109366" cy="125446"/>
            </a:xfrm>
            <a:custGeom>
              <a:avLst/>
              <a:gdLst>
                <a:gd name="connsiteX0" fmla="*/ 15455 w 109366"/>
                <a:gd name="connsiteY0" fmla="*/ 70419 h 125446"/>
                <a:gd name="connsiteX1" fmla="*/ 81136 w 109366"/>
                <a:gd name="connsiteY1" fmla="*/ 14981 h 125446"/>
                <a:gd name="connsiteX2" fmla="*/ 68650 w 109366"/>
                <a:gd name="connsiteY2" fmla="*/ 14981 h 125446"/>
                <a:gd name="connsiteX3" fmla="*/ 94372 w 109366"/>
                <a:gd name="connsiteY3" fmla="*/ 41572 h 125446"/>
                <a:gd name="connsiteX4" fmla="*/ 92990 w 109366"/>
                <a:gd name="connsiteY4" fmla="*/ 30875 h 125446"/>
                <a:gd name="connsiteX5" fmla="*/ 45750 w 109366"/>
                <a:gd name="connsiteY5" fmla="*/ 110445 h 125446"/>
                <a:gd name="connsiteX6" fmla="*/ 59618 w 109366"/>
                <a:gd name="connsiteY6" fmla="*/ 112233 h 125446"/>
                <a:gd name="connsiteX7" fmla="*/ 15437 w 109366"/>
                <a:gd name="connsiteY7" fmla="*/ 57929 h 125446"/>
                <a:gd name="connsiteX8" fmla="*/ 2948 w 109366"/>
                <a:gd name="connsiteY8" fmla="*/ 57929 h 125446"/>
                <a:gd name="connsiteX9" fmla="*/ 2948 w 109366"/>
                <a:gd name="connsiteY9" fmla="*/ 70415 h 125446"/>
                <a:gd name="connsiteX10" fmla="*/ 44368 w 109366"/>
                <a:gd name="connsiteY10" fmla="*/ 121143 h 125446"/>
                <a:gd name="connsiteX11" fmla="*/ 56664 w 109366"/>
                <a:gd name="connsiteY11" fmla="*/ 124145 h 125446"/>
                <a:gd name="connsiteX12" fmla="*/ 58236 w 109366"/>
                <a:gd name="connsiteY12" fmla="*/ 122931 h 125446"/>
                <a:gd name="connsiteX13" fmla="*/ 108221 w 109366"/>
                <a:gd name="connsiteY13" fmla="*/ 39780 h 125446"/>
                <a:gd name="connsiteX14" fmla="*/ 106839 w 109366"/>
                <a:gd name="connsiteY14" fmla="*/ 29082 h 125446"/>
                <a:gd name="connsiteX15" fmla="*/ 81118 w 109366"/>
                <a:gd name="connsiteY15" fmla="*/ 2487 h 125446"/>
                <a:gd name="connsiteX16" fmla="*/ 68633 w 109366"/>
                <a:gd name="connsiteY16" fmla="*/ 2487 h 125446"/>
                <a:gd name="connsiteX17" fmla="*/ 2948 w 109366"/>
                <a:gd name="connsiteY17" fmla="*/ 57929 h 125446"/>
                <a:gd name="connsiteX18" fmla="*/ 15455 w 109366"/>
                <a:gd name="connsiteY18" fmla="*/ 70419 h 12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366" h="125446">
                  <a:moveTo>
                    <a:pt x="15455" y="70419"/>
                  </a:moveTo>
                  <a:cubicBezTo>
                    <a:pt x="37441" y="52066"/>
                    <a:pt x="58916" y="33047"/>
                    <a:pt x="81136" y="14981"/>
                  </a:cubicBezTo>
                  <a:lnTo>
                    <a:pt x="68650" y="14981"/>
                  </a:lnTo>
                  <a:cubicBezTo>
                    <a:pt x="77480" y="23599"/>
                    <a:pt x="85480" y="33016"/>
                    <a:pt x="94372" y="41572"/>
                  </a:cubicBezTo>
                  <a:lnTo>
                    <a:pt x="92990" y="30875"/>
                  </a:lnTo>
                  <a:cubicBezTo>
                    <a:pt x="79074" y="58428"/>
                    <a:pt x="66761" y="87329"/>
                    <a:pt x="45750" y="110445"/>
                  </a:cubicBezTo>
                  <a:lnTo>
                    <a:pt x="59618" y="112233"/>
                  </a:lnTo>
                  <a:cubicBezTo>
                    <a:pt x="45989" y="93249"/>
                    <a:pt x="29865" y="76265"/>
                    <a:pt x="15437" y="57929"/>
                  </a:cubicBezTo>
                  <a:cubicBezTo>
                    <a:pt x="11976" y="54508"/>
                    <a:pt x="6409" y="54508"/>
                    <a:pt x="2948" y="57929"/>
                  </a:cubicBezTo>
                  <a:cubicBezTo>
                    <a:pt x="-381" y="61426"/>
                    <a:pt x="-381" y="66918"/>
                    <a:pt x="2948" y="70415"/>
                  </a:cubicBezTo>
                  <a:cubicBezTo>
                    <a:pt x="16444" y="87558"/>
                    <a:pt x="31645" y="103403"/>
                    <a:pt x="44368" y="121143"/>
                  </a:cubicBezTo>
                  <a:cubicBezTo>
                    <a:pt x="46933" y="125368"/>
                    <a:pt x="52439" y="126710"/>
                    <a:pt x="56664" y="124145"/>
                  </a:cubicBezTo>
                  <a:cubicBezTo>
                    <a:pt x="57229" y="123800"/>
                    <a:pt x="57759" y="123394"/>
                    <a:pt x="58236" y="122931"/>
                  </a:cubicBezTo>
                  <a:cubicBezTo>
                    <a:pt x="80359" y="98569"/>
                    <a:pt x="93555" y="68821"/>
                    <a:pt x="108221" y="39780"/>
                  </a:cubicBezTo>
                  <a:cubicBezTo>
                    <a:pt x="110159" y="36296"/>
                    <a:pt x="109599" y="31961"/>
                    <a:pt x="106839" y="29082"/>
                  </a:cubicBezTo>
                  <a:cubicBezTo>
                    <a:pt x="97948" y="20522"/>
                    <a:pt x="89944" y="11105"/>
                    <a:pt x="81118" y="2487"/>
                  </a:cubicBezTo>
                  <a:cubicBezTo>
                    <a:pt x="77617" y="-829"/>
                    <a:pt x="72134" y="-829"/>
                    <a:pt x="68633" y="2487"/>
                  </a:cubicBezTo>
                  <a:cubicBezTo>
                    <a:pt x="46408" y="20557"/>
                    <a:pt x="24925" y="39572"/>
                    <a:pt x="2948" y="57929"/>
                  </a:cubicBezTo>
                  <a:cubicBezTo>
                    <a:pt x="-5767" y="65223"/>
                    <a:pt x="6784" y="77660"/>
                    <a:pt x="15455" y="70419"/>
                  </a:cubicBezTo>
                  <a:close/>
                </a:path>
              </a:pathLst>
            </a:custGeom>
            <a:solidFill>
              <a:srgbClr val="211715"/>
            </a:solidFill>
            <a:ln w="4401" cap="flat">
              <a:noFill/>
              <a:prstDash val="solid"/>
              <a:miter/>
            </a:ln>
          </p:spPr>
          <p:txBody>
            <a:bodyPr rtlCol="0" anchor="ctr"/>
            <a:lstStyle/>
            <a:p>
              <a:endParaRPr lang="ja-JP" altLang="en-US"/>
            </a:p>
          </p:txBody>
        </p:sp>
        <p:sp>
          <p:nvSpPr>
            <p:cNvPr id="181" name="フリーフォーム: 図形 180">
              <a:extLst>
                <a:ext uri="{FF2B5EF4-FFF2-40B4-BE49-F238E27FC236}">
                  <a16:creationId xmlns:a16="http://schemas.microsoft.com/office/drawing/2014/main" id="{F979AEBA-A394-82DC-1DB9-0CDEBD25A308}"/>
                </a:ext>
              </a:extLst>
            </p:cNvPr>
            <p:cNvSpPr/>
            <p:nvPr/>
          </p:nvSpPr>
          <p:spPr>
            <a:xfrm>
              <a:off x="7863608" y="5640314"/>
              <a:ext cx="29267" cy="28772"/>
            </a:xfrm>
            <a:custGeom>
              <a:avLst/>
              <a:gdLst>
                <a:gd name="connsiteX0" fmla="*/ 6633 w 29267"/>
                <a:gd name="connsiteY0" fmla="*/ 2009 h 28772"/>
                <a:gd name="connsiteX1" fmla="*/ 2082 w 29267"/>
                <a:gd name="connsiteY1" fmla="*/ 22027 h 28772"/>
                <a:gd name="connsiteX2" fmla="*/ 22832 w 29267"/>
                <a:gd name="connsiteY2" fmla="*/ 26786 h 28772"/>
                <a:gd name="connsiteX3" fmla="*/ 26752 w 29267"/>
                <a:gd name="connsiteY3" fmla="*/ 6469 h 28772"/>
                <a:gd name="connsiteX4" fmla="*/ 26364 w 29267"/>
                <a:gd name="connsiteY4" fmla="*/ 5921 h 28772"/>
                <a:gd name="connsiteX5" fmla="*/ 6633 w 29267"/>
                <a:gd name="connsiteY5" fmla="*/ 2009 h 2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67" h="28772">
                  <a:moveTo>
                    <a:pt x="6633" y="2009"/>
                  </a:moveTo>
                  <a:cubicBezTo>
                    <a:pt x="45" y="6415"/>
                    <a:pt x="-1954" y="15206"/>
                    <a:pt x="2082" y="22027"/>
                  </a:cubicBezTo>
                  <a:cubicBezTo>
                    <a:pt x="6779" y="28662"/>
                    <a:pt x="15712" y="30711"/>
                    <a:pt x="22832" y="26786"/>
                  </a:cubicBezTo>
                  <a:cubicBezTo>
                    <a:pt x="29525" y="22261"/>
                    <a:pt x="31282" y="13162"/>
                    <a:pt x="26752" y="6469"/>
                  </a:cubicBezTo>
                  <a:cubicBezTo>
                    <a:pt x="26628" y="6283"/>
                    <a:pt x="26496" y="6102"/>
                    <a:pt x="26364" y="5921"/>
                  </a:cubicBezTo>
                  <a:cubicBezTo>
                    <a:pt x="21666" y="-96"/>
                    <a:pt x="13270" y="-1761"/>
                    <a:pt x="6633" y="2009"/>
                  </a:cubicBezTo>
                  <a:close/>
                </a:path>
              </a:pathLst>
            </a:custGeom>
            <a:solidFill>
              <a:srgbClr val="211715"/>
            </a:solidFill>
            <a:ln w="4401" cap="flat">
              <a:noFill/>
              <a:prstDash val="solid"/>
              <a:miter/>
            </a:ln>
          </p:spPr>
          <p:txBody>
            <a:bodyPr rtlCol="0" anchor="ctr"/>
            <a:lstStyle/>
            <a:p>
              <a:endParaRPr lang="ja-JP" altLang="en-US"/>
            </a:p>
          </p:txBody>
        </p:sp>
        <p:sp>
          <p:nvSpPr>
            <p:cNvPr id="182" name="フリーフォーム: 図形 181">
              <a:extLst>
                <a:ext uri="{FF2B5EF4-FFF2-40B4-BE49-F238E27FC236}">
                  <a16:creationId xmlns:a16="http://schemas.microsoft.com/office/drawing/2014/main" id="{70353A85-A077-38DF-03A1-54A4158DD16F}"/>
                </a:ext>
              </a:extLst>
            </p:cNvPr>
            <p:cNvSpPr/>
            <p:nvPr/>
          </p:nvSpPr>
          <p:spPr>
            <a:xfrm>
              <a:off x="7883426" y="5317600"/>
              <a:ext cx="187155" cy="287480"/>
            </a:xfrm>
            <a:custGeom>
              <a:avLst/>
              <a:gdLst>
                <a:gd name="connsiteX0" fmla="*/ 16461 w 187155"/>
                <a:gd name="connsiteY0" fmla="*/ 268336 h 287480"/>
                <a:gd name="connsiteX1" fmla="*/ 115735 w 187155"/>
                <a:gd name="connsiteY1" fmla="*/ 74079 h 287480"/>
                <a:gd name="connsiteX2" fmla="*/ 142313 w 187155"/>
                <a:gd name="connsiteY2" fmla="*/ 11047 h 287480"/>
                <a:gd name="connsiteX3" fmla="*/ 127554 w 187155"/>
                <a:gd name="connsiteY3" fmla="*/ 14941 h 287480"/>
                <a:gd name="connsiteX4" fmla="*/ 152652 w 187155"/>
                <a:gd name="connsiteY4" fmla="*/ 40547 h 287480"/>
                <a:gd name="connsiteX5" fmla="*/ 162807 w 187155"/>
                <a:gd name="connsiteY5" fmla="*/ 55117 h 287480"/>
                <a:gd name="connsiteX6" fmla="*/ 169513 w 187155"/>
                <a:gd name="connsiteY6" fmla="*/ 68653 h 287480"/>
                <a:gd name="connsiteX7" fmla="*/ 172100 w 187155"/>
                <a:gd name="connsiteY7" fmla="*/ 62410 h 287480"/>
                <a:gd name="connsiteX8" fmla="*/ 166749 w 187155"/>
                <a:gd name="connsiteY8" fmla="*/ 64896 h 287480"/>
                <a:gd name="connsiteX9" fmla="*/ 159142 w 187155"/>
                <a:gd name="connsiteY9" fmla="*/ 68564 h 287480"/>
                <a:gd name="connsiteX10" fmla="*/ 144975 w 187155"/>
                <a:gd name="connsiteY10" fmla="*/ 75469 h 287480"/>
                <a:gd name="connsiteX11" fmla="*/ 141893 w 187155"/>
                <a:gd name="connsiteY11" fmla="*/ 87659 h 287480"/>
                <a:gd name="connsiteX12" fmla="*/ 143187 w 187155"/>
                <a:gd name="connsiteY12" fmla="*/ 89337 h 287480"/>
                <a:gd name="connsiteX13" fmla="*/ 154736 w 187155"/>
                <a:gd name="connsiteY13" fmla="*/ 100030 h 287480"/>
                <a:gd name="connsiteX14" fmla="*/ 160069 w 187155"/>
                <a:gd name="connsiteY14" fmla="*/ 105182 h 287480"/>
                <a:gd name="connsiteX15" fmla="*/ 165080 w 187155"/>
                <a:gd name="connsiteY15" fmla="*/ 110731 h 287480"/>
                <a:gd name="connsiteX16" fmla="*/ 166074 w 187155"/>
                <a:gd name="connsiteY16" fmla="*/ 111999 h 287480"/>
                <a:gd name="connsiteX17" fmla="*/ 165871 w 187155"/>
                <a:gd name="connsiteY17" fmla="*/ 111698 h 287480"/>
                <a:gd name="connsiteX18" fmla="*/ 161491 w 187155"/>
                <a:gd name="connsiteY18" fmla="*/ 117725 h 287480"/>
                <a:gd name="connsiteX19" fmla="*/ 152462 w 187155"/>
                <a:gd name="connsiteY19" fmla="*/ 129941 h 287480"/>
                <a:gd name="connsiteX20" fmla="*/ 116260 w 187155"/>
                <a:gd name="connsiteY20" fmla="*/ 176894 h 287480"/>
                <a:gd name="connsiteX21" fmla="*/ 38522 w 187155"/>
                <a:gd name="connsiteY21" fmla="*/ 272031 h 287480"/>
                <a:gd name="connsiteX22" fmla="*/ 51008 w 187155"/>
                <a:gd name="connsiteY22" fmla="*/ 284517 h 287480"/>
                <a:gd name="connsiteX23" fmla="*/ 117311 w 187155"/>
                <a:gd name="connsiteY23" fmla="*/ 203723 h 287480"/>
                <a:gd name="connsiteX24" fmla="*/ 180585 w 187155"/>
                <a:gd name="connsiteY24" fmla="*/ 121358 h 287480"/>
                <a:gd name="connsiteX25" fmla="*/ 155681 w 187155"/>
                <a:gd name="connsiteY25" fmla="*/ 76851 h 287480"/>
                <a:gd name="connsiteX26" fmla="*/ 153915 w 187155"/>
                <a:gd name="connsiteY26" fmla="*/ 90719 h 287480"/>
                <a:gd name="connsiteX27" fmla="*/ 168926 w 187155"/>
                <a:gd name="connsiteY27" fmla="*/ 83394 h 287480"/>
                <a:gd name="connsiteX28" fmla="*/ 184131 w 187155"/>
                <a:gd name="connsiteY28" fmla="*/ 75416 h 287480"/>
                <a:gd name="connsiteX29" fmla="*/ 178886 w 187155"/>
                <a:gd name="connsiteY29" fmla="*/ 47563 h 287480"/>
                <a:gd name="connsiteX30" fmla="*/ 140070 w 187155"/>
                <a:gd name="connsiteY30" fmla="*/ 2442 h 287480"/>
                <a:gd name="connsiteX31" fmla="*/ 127350 w 187155"/>
                <a:gd name="connsiteY31" fmla="*/ 2835 h 287480"/>
                <a:gd name="connsiteX32" fmla="*/ 125311 w 187155"/>
                <a:gd name="connsiteY32" fmla="*/ 6340 h 287480"/>
                <a:gd name="connsiteX33" fmla="*/ 77148 w 187155"/>
                <a:gd name="connsiteY33" fmla="*/ 114506 h 287480"/>
                <a:gd name="connsiteX34" fmla="*/ 28068 w 187155"/>
                <a:gd name="connsiteY34" fmla="*/ 211767 h 287480"/>
                <a:gd name="connsiteX35" fmla="*/ 1239 w 187155"/>
                <a:gd name="connsiteY35" fmla="*/ 259449 h 287480"/>
                <a:gd name="connsiteX36" fmla="*/ 16488 w 187155"/>
                <a:gd name="connsiteY36" fmla="*/ 268362 h 28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7155" h="287480">
                  <a:moveTo>
                    <a:pt x="16461" y="268336"/>
                  </a:moveTo>
                  <a:cubicBezTo>
                    <a:pt x="52610" y="205242"/>
                    <a:pt x="85607" y="140259"/>
                    <a:pt x="115735" y="74079"/>
                  </a:cubicBezTo>
                  <a:cubicBezTo>
                    <a:pt x="125183" y="53328"/>
                    <a:pt x="134154" y="32344"/>
                    <a:pt x="142313" y="11047"/>
                  </a:cubicBezTo>
                  <a:lnTo>
                    <a:pt x="127554" y="14941"/>
                  </a:lnTo>
                  <a:cubicBezTo>
                    <a:pt x="136913" y="22442"/>
                    <a:pt x="145341" y="31037"/>
                    <a:pt x="152652" y="40547"/>
                  </a:cubicBezTo>
                  <a:cubicBezTo>
                    <a:pt x="156325" y="45196"/>
                    <a:pt x="159716" y="50061"/>
                    <a:pt x="162807" y="55117"/>
                  </a:cubicBezTo>
                  <a:cubicBezTo>
                    <a:pt x="164692" y="58207"/>
                    <a:pt x="169844" y="64851"/>
                    <a:pt x="169513" y="68653"/>
                  </a:cubicBezTo>
                  <a:lnTo>
                    <a:pt x="172100" y="62410"/>
                  </a:lnTo>
                  <a:cubicBezTo>
                    <a:pt x="170458" y="63514"/>
                    <a:pt x="168652" y="64353"/>
                    <a:pt x="166749" y="64896"/>
                  </a:cubicBezTo>
                  <a:cubicBezTo>
                    <a:pt x="164197" y="66088"/>
                    <a:pt x="161668" y="67324"/>
                    <a:pt x="159142" y="68564"/>
                  </a:cubicBezTo>
                  <a:cubicBezTo>
                    <a:pt x="154427" y="70887"/>
                    <a:pt x="149730" y="73240"/>
                    <a:pt x="144975" y="75469"/>
                  </a:cubicBezTo>
                  <a:cubicBezTo>
                    <a:pt x="140759" y="77986"/>
                    <a:pt x="139377" y="83443"/>
                    <a:pt x="141893" y="87659"/>
                  </a:cubicBezTo>
                  <a:cubicBezTo>
                    <a:pt x="142255" y="88268"/>
                    <a:pt x="142692" y="88833"/>
                    <a:pt x="143187" y="89337"/>
                  </a:cubicBezTo>
                  <a:cubicBezTo>
                    <a:pt x="146970" y="92975"/>
                    <a:pt x="150891" y="96458"/>
                    <a:pt x="154736" y="100030"/>
                  </a:cubicBezTo>
                  <a:cubicBezTo>
                    <a:pt x="156546" y="101712"/>
                    <a:pt x="158343" y="103411"/>
                    <a:pt x="160069" y="105182"/>
                  </a:cubicBezTo>
                  <a:cubicBezTo>
                    <a:pt x="161469" y="106617"/>
                    <a:pt x="163363" y="109826"/>
                    <a:pt x="165080" y="110731"/>
                  </a:cubicBezTo>
                  <a:lnTo>
                    <a:pt x="166074" y="111999"/>
                  </a:lnTo>
                  <a:cubicBezTo>
                    <a:pt x="166926" y="110113"/>
                    <a:pt x="166855" y="110016"/>
                    <a:pt x="165871" y="111698"/>
                  </a:cubicBezTo>
                  <a:cubicBezTo>
                    <a:pt x="164268" y="113601"/>
                    <a:pt x="162802" y="115614"/>
                    <a:pt x="161491" y="117725"/>
                  </a:cubicBezTo>
                  <a:cubicBezTo>
                    <a:pt x="158502" y="121813"/>
                    <a:pt x="155495" y="125884"/>
                    <a:pt x="152462" y="129941"/>
                  </a:cubicBezTo>
                  <a:cubicBezTo>
                    <a:pt x="140635" y="145782"/>
                    <a:pt x="128569" y="161433"/>
                    <a:pt x="116260" y="176894"/>
                  </a:cubicBezTo>
                  <a:cubicBezTo>
                    <a:pt x="90826" y="208995"/>
                    <a:pt x="64734" y="240566"/>
                    <a:pt x="38522" y="272031"/>
                  </a:cubicBezTo>
                  <a:cubicBezTo>
                    <a:pt x="31295" y="280702"/>
                    <a:pt x="43723" y="293263"/>
                    <a:pt x="51008" y="284517"/>
                  </a:cubicBezTo>
                  <a:cubicBezTo>
                    <a:pt x="73308" y="257749"/>
                    <a:pt x="95519" y="230906"/>
                    <a:pt x="117311" y="203723"/>
                  </a:cubicBezTo>
                  <a:cubicBezTo>
                    <a:pt x="138944" y="176761"/>
                    <a:pt x="160723" y="149662"/>
                    <a:pt x="180585" y="121358"/>
                  </a:cubicBezTo>
                  <a:cubicBezTo>
                    <a:pt x="192669" y="104140"/>
                    <a:pt x="166480" y="87226"/>
                    <a:pt x="155681" y="76851"/>
                  </a:cubicBezTo>
                  <a:lnTo>
                    <a:pt x="153915" y="90719"/>
                  </a:lnTo>
                  <a:cubicBezTo>
                    <a:pt x="158957" y="88352"/>
                    <a:pt x="163932" y="85862"/>
                    <a:pt x="168926" y="83394"/>
                  </a:cubicBezTo>
                  <a:cubicBezTo>
                    <a:pt x="173733" y="81037"/>
                    <a:pt x="180360" y="79266"/>
                    <a:pt x="184131" y="75416"/>
                  </a:cubicBezTo>
                  <a:cubicBezTo>
                    <a:pt x="191680" y="67703"/>
                    <a:pt x="183248" y="54949"/>
                    <a:pt x="178886" y="47563"/>
                  </a:cubicBezTo>
                  <a:cubicBezTo>
                    <a:pt x="168820" y="30269"/>
                    <a:pt x="155663" y="14976"/>
                    <a:pt x="140070" y="2442"/>
                  </a:cubicBezTo>
                  <a:cubicBezTo>
                    <a:pt x="136450" y="-962"/>
                    <a:pt x="130754" y="-785"/>
                    <a:pt x="127350" y="2835"/>
                  </a:cubicBezTo>
                  <a:cubicBezTo>
                    <a:pt x="126414" y="3833"/>
                    <a:pt x="125717" y="5034"/>
                    <a:pt x="125311" y="6340"/>
                  </a:cubicBezTo>
                  <a:cubicBezTo>
                    <a:pt x="111183" y="43214"/>
                    <a:pt x="94464" y="79023"/>
                    <a:pt x="77148" y="114506"/>
                  </a:cubicBezTo>
                  <a:cubicBezTo>
                    <a:pt x="61224" y="147119"/>
                    <a:pt x="45330" y="179847"/>
                    <a:pt x="28068" y="211767"/>
                  </a:cubicBezTo>
                  <a:cubicBezTo>
                    <a:pt x="19397" y="227807"/>
                    <a:pt x="10302" y="243612"/>
                    <a:pt x="1239" y="259449"/>
                  </a:cubicBezTo>
                  <a:cubicBezTo>
                    <a:pt x="-4421" y="269325"/>
                    <a:pt x="10832" y="278234"/>
                    <a:pt x="16488" y="268362"/>
                  </a:cubicBezTo>
                  <a:close/>
                </a:path>
              </a:pathLst>
            </a:custGeom>
            <a:solidFill>
              <a:srgbClr val="211715"/>
            </a:solidFill>
            <a:ln w="4401" cap="flat">
              <a:noFill/>
              <a:prstDash val="solid"/>
              <a:miter/>
            </a:ln>
          </p:spPr>
          <p:txBody>
            <a:bodyPr rtlCol="0" anchor="ctr"/>
            <a:lstStyle/>
            <a:p>
              <a:endParaRPr lang="ja-JP" altLang="en-US"/>
            </a:p>
          </p:txBody>
        </p:sp>
        <p:sp>
          <p:nvSpPr>
            <p:cNvPr id="183" name="フリーフォーム: 図形 182">
              <a:extLst>
                <a:ext uri="{FF2B5EF4-FFF2-40B4-BE49-F238E27FC236}">
                  <a16:creationId xmlns:a16="http://schemas.microsoft.com/office/drawing/2014/main" id="{5F2AA308-62BE-0642-EEC2-ED53BC246704}"/>
                </a:ext>
              </a:extLst>
            </p:cNvPr>
            <p:cNvSpPr/>
            <p:nvPr/>
          </p:nvSpPr>
          <p:spPr>
            <a:xfrm>
              <a:off x="7757444" y="5291375"/>
              <a:ext cx="142499" cy="301405"/>
            </a:xfrm>
            <a:custGeom>
              <a:avLst/>
              <a:gdLst>
                <a:gd name="connsiteX0" fmla="*/ 142178 w 142499"/>
                <a:gd name="connsiteY0" fmla="*/ 289775 h 301405"/>
                <a:gd name="connsiteX1" fmla="*/ 118280 w 142499"/>
                <a:gd name="connsiteY1" fmla="*/ 191273 h 301405"/>
                <a:gd name="connsiteX2" fmla="*/ 94603 w 142499"/>
                <a:gd name="connsiteY2" fmla="*/ 74790 h 301405"/>
                <a:gd name="connsiteX3" fmla="*/ 84891 w 142499"/>
                <a:gd name="connsiteY3" fmla="*/ 9073 h 301405"/>
                <a:gd name="connsiteX4" fmla="*/ 73712 w 142499"/>
                <a:gd name="connsiteY4" fmla="*/ 561 h 301405"/>
                <a:gd name="connsiteX5" fmla="*/ 22883 w 142499"/>
                <a:gd name="connsiteY5" fmla="*/ 34256 h 301405"/>
                <a:gd name="connsiteX6" fmla="*/ 9709 w 142499"/>
                <a:gd name="connsiteY6" fmla="*/ 59690 h 301405"/>
                <a:gd name="connsiteX7" fmla="*/ 21188 w 142499"/>
                <a:gd name="connsiteY7" fmla="*/ 70728 h 301405"/>
                <a:gd name="connsiteX8" fmla="*/ 35183 w 142499"/>
                <a:gd name="connsiteY8" fmla="*/ 83001 h 301405"/>
                <a:gd name="connsiteX9" fmla="*/ 36949 w 142499"/>
                <a:gd name="connsiteY9" fmla="*/ 69130 h 301405"/>
                <a:gd name="connsiteX10" fmla="*/ 15996 w 142499"/>
                <a:gd name="connsiteY10" fmla="*/ 80277 h 301405"/>
                <a:gd name="connsiteX11" fmla="*/ 1 w 142499"/>
                <a:gd name="connsiteY11" fmla="*/ 98886 h 301405"/>
                <a:gd name="connsiteX12" fmla="*/ 7382 w 142499"/>
                <a:gd name="connsiteY12" fmla="*/ 121349 h 301405"/>
                <a:gd name="connsiteX13" fmla="*/ 16742 w 142499"/>
                <a:gd name="connsiteY13" fmla="*/ 144780 h 301405"/>
                <a:gd name="connsiteX14" fmla="*/ 58900 w 142499"/>
                <a:gd name="connsiteY14" fmla="*/ 242751 h 301405"/>
                <a:gd name="connsiteX15" fmla="*/ 83500 w 142499"/>
                <a:gd name="connsiteY15" fmla="*/ 297055 h 301405"/>
                <a:gd name="connsiteX16" fmla="*/ 95579 w 142499"/>
                <a:gd name="connsiteY16" fmla="*/ 300221 h 301405"/>
                <a:gd name="connsiteX17" fmla="*/ 98749 w 142499"/>
                <a:gd name="connsiteY17" fmla="*/ 288141 h 301405"/>
                <a:gd name="connsiteX18" fmla="*/ 48339 w 142499"/>
                <a:gd name="connsiteY18" fmla="*/ 174986 h 301405"/>
                <a:gd name="connsiteX19" fmla="*/ 25457 w 142499"/>
                <a:gd name="connsiteY19" fmla="*/ 119358 h 301405"/>
                <a:gd name="connsiteX20" fmla="*/ 19991 w 142499"/>
                <a:gd name="connsiteY20" fmla="*/ 105230 h 301405"/>
                <a:gd name="connsiteX21" fmla="*/ 18013 w 142499"/>
                <a:gd name="connsiteY21" fmla="*/ 100012 h 301405"/>
                <a:gd name="connsiteX22" fmla="*/ 17488 w 142499"/>
                <a:gd name="connsiteY22" fmla="*/ 100493 h 301405"/>
                <a:gd name="connsiteX23" fmla="*/ 20433 w 142499"/>
                <a:gd name="connsiteY23" fmla="*/ 98392 h 301405"/>
                <a:gd name="connsiteX24" fmla="*/ 45863 w 142499"/>
                <a:gd name="connsiteY24" fmla="*/ 84410 h 301405"/>
                <a:gd name="connsiteX25" fmla="*/ 49014 w 142499"/>
                <a:gd name="connsiteY25" fmla="*/ 72238 h 301405"/>
                <a:gd name="connsiteX26" fmla="*/ 47699 w 142499"/>
                <a:gd name="connsiteY26" fmla="*/ 70520 h 301405"/>
                <a:gd name="connsiteX27" fmla="*/ 35841 w 142499"/>
                <a:gd name="connsiteY27" fmla="*/ 60136 h 301405"/>
                <a:gd name="connsiteX28" fmla="*/ 30163 w 142499"/>
                <a:gd name="connsiteY28" fmla="*/ 55196 h 301405"/>
                <a:gd name="connsiteX29" fmla="*/ 24976 w 142499"/>
                <a:gd name="connsiteY29" fmla="*/ 50781 h 301405"/>
                <a:gd name="connsiteX30" fmla="*/ 25859 w 142499"/>
                <a:gd name="connsiteY30" fmla="*/ 57585 h 301405"/>
                <a:gd name="connsiteX31" fmla="*/ 34803 w 142499"/>
                <a:gd name="connsiteY31" fmla="*/ 47293 h 301405"/>
                <a:gd name="connsiteX32" fmla="*/ 48900 w 142499"/>
                <a:gd name="connsiteY32" fmla="*/ 35324 h 301405"/>
                <a:gd name="connsiteX33" fmla="*/ 78418 w 142499"/>
                <a:gd name="connsiteY33" fmla="*/ 17594 h 301405"/>
                <a:gd name="connsiteX34" fmla="*/ 67240 w 142499"/>
                <a:gd name="connsiteY34" fmla="*/ 9078 h 301405"/>
                <a:gd name="connsiteX35" fmla="*/ 87230 w 142499"/>
                <a:gd name="connsiteY35" fmla="*/ 128356 h 301405"/>
                <a:gd name="connsiteX36" fmla="*/ 110576 w 142499"/>
                <a:gd name="connsiteY36" fmla="*/ 238173 h 301405"/>
                <a:gd name="connsiteX37" fmla="*/ 125146 w 142499"/>
                <a:gd name="connsiteY37" fmla="*/ 294472 h 301405"/>
                <a:gd name="connsiteX38" fmla="*/ 142174 w 142499"/>
                <a:gd name="connsiteY38" fmla="*/ 289779 h 30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499" h="301405">
                  <a:moveTo>
                    <a:pt x="142178" y="289775"/>
                  </a:moveTo>
                  <a:cubicBezTo>
                    <a:pt x="133658" y="257047"/>
                    <a:pt x="124960" y="224434"/>
                    <a:pt x="118280" y="191273"/>
                  </a:cubicBezTo>
                  <a:cubicBezTo>
                    <a:pt x="110440" y="152422"/>
                    <a:pt x="101755" y="113760"/>
                    <a:pt x="94603" y="74790"/>
                  </a:cubicBezTo>
                  <a:cubicBezTo>
                    <a:pt x="90603" y="53002"/>
                    <a:pt x="87133" y="31117"/>
                    <a:pt x="84891" y="9073"/>
                  </a:cubicBezTo>
                  <a:cubicBezTo>
                    <a:pt x="84387" y="4093"/>
                    <a:pt x="79535" y="-1871"/>
                    <a:pt x="73712" y="561"/>
                  </a:cubicBezTo>
                  <a:cubicBezTo>
                    <a:pt x="54860" y="8605"/>
                    <a:pt x="37635" y="20027"/>
                    <a:pt x="22883" y="34256"/>
                  </a:cubicBezTo>
                  <a:cubicBezTo>
                    <a:pt x="16817" y="40062"/>
                    <a:pt x="4932" y="50362"/>
                    <a:pt x="9709" y="59690"/>
                  </a:cubicBezTo>
                  <a:cubicBezTo>
                    <a:pt x="12840" y="64030"/>
                    <a:pt x="16728" y="67770"/>
                    <a:pt x="21188" y="70728"/>
                  </a:cubicBezTo>
                  <a:cubicBezTo>
                    <a:pt x="25859" y="74816"/>
                    <a:pt x="30459" y="78979"/>
                    <a:pt x="35183" y="83001"/>
                  </a:cubicBezTo>
                  <a:lnTo>
                    <a:pt x="36949" y="69130"/>
                  </a:lnTo>
                  <a:cubicBezTo>
                    <a:pt x="30009" y="72922"/>
                    <a:pt x="22795" y="76233"/>
                    <a:pt x="15996" y="80277"/>
                  </a:cubicBezTo>
                  <a:cubicBezTo>
                    <a:pt x="9025" y="84423"/>
                    <a:pt x="76" y="89716"/>
                    <a:pt x="1" y="98886"/>
                  </a:cubicBezTo>
                  <a:cubicBezTo>
                    <a:pt x="-61" y="106334"/>
                    <a:pt x="4725" y="114546"/>
                    <a:pt x="7382" y="121349"/>
                  </a:cubicBezTo>
                  <a:cubicBezTo>
                    <a:pt x="10443" y="129182"/>
                    <a:pt x="13563" y="136992"/>
                    <a:pt x="16742" y="144780"/>
                  </a:cubicBezTo>
                  <a:cubicBezTo>
                    <a:pt x="30154" y="177706"/>
                    <a:pt x="44370" y="210302"/>
                    <a:pt x="58900" y="242751"/>
                  </a:cubicBezTo>
                  <a:cubicBezTo>
                    <a:pt x="67015" y="260883"/>
                    <a:pt x="75214" y="278985"/>
                    <a:pt x="83500" y="297055"/>
                  </a:cubicBezTo>
                  <a:cubicBezTo>
                    <a:pt x="85985" y="301232"/>
                    <a:pt x="91364" y="302644"/>
                    <a:pt x="95579" y="300221"/>
                  </a:cubicBezTo>
                  <a:cubicBezTo>
                    <a:pt x="99693" y="297686"/>
                    <a:pt x="101089" y="292366"/>
                    <a:pt x="98749" y="288141"/>
                  </a:cubicBezTo>
                  <a:cubicBezTo>
                    <a:pt x="81584" y="250588"/>
                    <a:pt x="64560" y="212959"/>
                    <a:pt x="48339" y="174986"/>
                  </a:cubicBezTo>
                  <a:cubicBezTo>
                    <a:pt x="40458" y="156545"/>
                    <a:pt x="32830" y="138003"/>
                    <a:pt x="25457" y="119358"/>
                  </a:cubicBezTo>
                  <a:cubicBezTo>
                    <a:pt x="23612" y="114648"/>
                    <a:pt x="21790" y="109941"/>
                    <a:pt x="19991" y="105230"/>
                  </a:cubicBezTo>
                  <a:cubicBezTo>
                    <a:pt x="19529" y="103425"/>
                    <a:pt x="18865" y="101672"/>
                    <a:pt x="18013" y="100012"/>
                  </a:cubicBezTo>
                  <a:cubicBezTo>
                    <a:pt x="17554" y="98056"/>
                    <a:pt x="17379" y="98215"/>
                    <a:pt x="17488" y="100493"/>
                  </a:cubicBezTo>
                  <a:cubicBezTo>
                    <a:pt x="18451" y="99769"/>
                    <a:pt x="19432" y="99067"/>
                    <a:pt x="20433" y="98392"/>
                  </a:cubicBezTo>
                  <a:cubicBezTo>
                    <a:pt x="28441" y="92948"/>
                    <a:pt x="37386" y="89041"/>
                    <a:pt x="45863" y="84410"/>
                  </a:cubicBezTo>
                  <a:cubicBezTo>
                    <a:pt x="50094" y="81920"/>
                    <a:pt x="51506" y="76467"/>
                    <a:pt x="49014" y="72238"/>
                  </a:cubicBezTo>
                  <a:cubicBezTo>
                    <a:pt x="48648" y="71611"/>
                    <a:pt x="48206" y="71037"/>
                    <a:pt x="47699" y="70520"/>
                  </a:cubicBezTo>
                  <a:cubicBezTo>
                    <a:pt x="43695" y="67116"/>
                    <a:pt x="39783" y="63611"/>
                    <a:pt x="35841" y="60136"/>
                  </a:cubicBezTo>
                  <a:cubicBezTo>
                    <a:pt x="33960" y="58476"/>
                    <a:pt x="32075" y="56821"/>
                    <a:pt x="30163" y="55196"/>
                  </a:cubicBezTo>
                  <a:cubicBezTo>
                    <a:pt x="28755" y="53995"/>
                    <a:pt x="25819" y="52419"/>
                    <a:pt x="24976" y="50781"/>
                  </a:cubicBezTo>
                  <a:lnTo>
                    <a:pt x="25859" y="57585"/>
                  </a:lnTo>
                  <a:cubicBezTo>
                    <a:pt x="26472" y="54172"/>
                    <a:pt x="32402" y="49638"/>
                    <a:pt x="34803" y="47293"/>
                  </a:cubicBezTo>
                  <a:cubicBezTo>
                    <a:pt x="39235" y="43002"/>
                    <a:pt x="43945" y="39002"/>
                    <a:pt x="48900" y="35324"/>
                  </a:cubicBezTo>
                  <a:cubicBezTo>
                    <a:pt x="57992" y="28252"/>
                    <a:pt x="67903" y="22296"/>
                    <a:pt x="78418" y="17594"/>
                  </a:cubicBezTo>
                  <a:lnTo>
                    <a:pt x="67240" y="9078"/>
                  </a:lnTo>
                  <a:cubicBezTo>
                    <a:pt x="71823" y="49156"/>
                    <a:pt x="78496" y="88970"/>
                    <a:pt x="87230" y="128356"/>
                  </a:cubicBezTo>
                  <a:cubicBezTo>
                    <a:pt x="94842" y="164973"/>
                    <a:pt x="101720" y="201834"/>
                    <a:pt x="110576" y="238173"/>
                  </a:cubicBezTo>
                  <a:cubicBezTo>
                    <a:pt x="115164" y="257007"/>
                    <a:pt x="120254" y="275700"/>
                    <a:pt x="125146" y="294472"/>
                  </a:cubicBezTo>
                  <a:cubicBezTo>
                    <a:pt x="128011" y="305461"/>
                    <a:pt x="145048" y="300803"/>
                    <a:pt x="142174" y="289779"/>
                  </a:cubicBezTo>
                  <a:close/>
                </a:path>
              </a:pathLst>
            </a:custGeom>
            <a:solidFill>
              <a:srgbClr val="211715"/>
            </a:solidFill>
            <a:ln w="4401" cap="flat">
              <a:noFill/>
              <a:prstDash val="solid"/>
              <a:miter/>
            </a:ln>
          </p:spPr>
          <p:txBody>
            <a:bodyPr rtlCol="0" anchor="ctr"/>
            <a:lstStyle/>
            <a:p>
              <a:endParaRPr lang="ja-JP" altLang="en-US"/>
            </a:p>
          </p:txBody>
        </p:sp>
        <p:sp>
          <p:nvSpPr>
            <p:cNvPr id="184" name="フリーフォーム: 図形 183">
              <a:extLst>
                <a:ext uri="{FF2B5EF4-FFF2-40B4-BE49-F238E27FC236}">
                  <a16:creationId xmlns:a16="http://schemas.microsoft.com/office/drawing/2014/main" id="{06C4ED8A-B3C7-2D5E-EAE9-B33DCA8A9514}"/>
                </a:ext>
              </a:extLst>
            </p:cNvPr>
            <p:cNvSpPr/>
            <p:nvPr/>
          </p:nvSpPr>
          <p:spPr>
            <a:xfrm>
              <a:off x="8801010" y="5020630"/>
              <a:ext cx="206912" cy="28309"/>
            </a:xfrm>
            <a:custGeom>
              <a:avLst/>
              <a:gdLst>
                <a:gd name="connsiteX0" fmla="*/ 13457 w 206912"/>
                <a:gd name="connsiteY0" fmla="*/ 27364 h 28309"/>
                <a:gd name="connsiteX1" fmla="*/ 51765 w 206912"/>
                <a:gd name="connsiteY1" fmla="*/ 24755 h 28309"/>
                <a:gd name="connsiteX2" fmla="*/ 90740 w 206912"/>
                <a:gd name="connsiteY2" fmla="*/ 26649 h 28309"/>
                <a:gd name="connsiteX3" fmla="*/ 165281 w 206912"/>
                <a:gd name="connsiteY3" fmla="*/ 17925 h 28309"/>
                <a:gd name="connsiteX4" fmla="*/ 183042 w 206912"/>
                <a:gd name="connsiteY4" fmla="*/ 18075 h 28309"/>
                <a:gd name="connsiteX5" fmla="*/ 188954 w 206912"/>
                <a:gd name="connsiteY5" fmla="*/ 19399 h 28309"/>
                <a:gd name="connsiteX6" fmla="*/ 190420 w 206912"/>
                <a:gd name="connsiteY6" fmla="*/ 19938 h 28309"/>
                <a:gd name="connsiteX7" fmla="*/ 191863 w 206912"/>
                <a:gd name="connsiteY7" fmla="*/ 20675 h 28309"/>
                <a:gd name="connsiteX8" fmla="*/ 204353 w 206912"/>
                <a:gd name="connsiteY8" fmla="*/ 20675 h 28309"/>
                <a:gd name="connsiteX9" fmla="*/ 204353 w 206912"/>
                <a:gd name="connsiteY9" fmla="*/ 8185 h 28309"/>
                <a:gd name="connsiteX10" fmla="*/ 175572 w 206912"/>
                <a:gd name="connsiteY10" fmla="*/ 0 h 28309"/>
                <a:gd name="connsiteX11" fmla="*/ 135335 w 206912"/>
                <a:gd name="connsiteY11" fmla="*/ 3558 h 28309"/>
                <a:gd name="connsiteX12" fmla="*/ 95428 w 206912"/>
                <a:gd name="connsiteY12" fmla="*/ 8649 h 28309"/>
                <a:gd name="connsiteX13" fmla="*/ 55178 w 206912"/>
                <a:gd name="connsiteY13" fmla="*/ 7399 h 28309"/>
                <a:gd name="connsiteX14" fmla="*/ 4543 w 206912"/>
                <a:gd name="connsiteY14" fmla="*/ 12123 h 28309"/>
                <a:gd name="connsiteX15" fmla="*/ 13457 w 206912"/>
                <a:gd name="connsiteY15" fmla="*/ 27373 h 28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912" h="28309">
                  <a:moveTo>
                    <a:pt x="13457" y="27364"/>
                  </a:moveTo>
                  <a:cubicBezTo>
                    <a:pt x="24874" y="21964"/>
                    <a:pt x="39611" y="23757"/>
                    <a:pt x="51765" y="24755"/>
                  </a:cubicBezTo>
                  <a:cubicBezTo>
                    <a:pt x="64696" y="26322"/>
                    <a:pt x="77720" y="26958"/>
                    <a:pt x="90740" y="26649"/>
                  </a:cubicBezTo>
                  <a:cubicBezTo>
                    <a:pt x="115733" y="25099"/>
                    <a:pt x="140284" y="19412"/>
                    <a:pt x="165281" y="17925"/>
                  </a:cubicBezTo>
                  <a:cubicBezTo>
                    <a:pt x="171193" y="17443"/>
                    <a:pt x="177140" y="17496"/>
                    <a:pt x="183042" y="18075"/>
                  </a:cubicBezTo>
                  <a:cubicBezTo>
                    <a:pt x="185038" y="18401"/>
                    <a:pt x="187011" y="18843"/>
                    <a:pt x="188954" y="19399"/>
                  </a:cubicBezTo>
                  <a:cubicBezTo>
                    <a:pt x="190685" y="19907"/>
                    <a:pt x="189320" y="19368"/>
                    <a:pt x="190420" y="19938"/>
                  </a:cubicBezTo>
                  <a:cubicBezTo>
                    <a:pt x="190919" y="20198"/>
                    <a:pt x="193219" y="21770"/>
                    <a:pt x="191863" y="20675"/>
                  </a:cubicBezTo>
                  <a:cubicBezTo>
                    <a:pt x="195369" y="23982"/>
                    <a:pt x="200848" y="23982"/>
                    <a:pt x="204353" y="20675"/>
                  </a:cubicBezTo>
                  <a:cubicBezTo>
                    <a:pt x="207766" y="17209"/>
                    <a:pt x="207766" y="11651"/>
                    <a:pt x="204353" y="8185"/>
                  </a:cubicBezTo>
                  <a:cubicBezTo>
                    <a:pt x="196168" y="1563"/>
                    <a:pt x="185837" y="155"/>
                    <a:pt x="175572" y="0"/>
                  </a:cubicBezTo>
                  <a:cubicBezTo>
                    <a:pt x="162089" y="185"/>
                    <a:pt x="148641" y="1373"/>
                    <a:pt x="135335" y="3558"/>
                  </a:cubicBezTo>
                  <a:cubicBezTo>
                    <a:pt x="122050" y="5369"/>
                    <a:pt x="108797" y="7532"/>
                    <a:pt x="95428" y="8649"/>
                  </a:cubicBezTo>
                  <a:cubicBezTo>
                    <a:pt x="82003" y="9404"/>
                    <a:pt x="68533" y="8989"/>
                    <a:pt x="55178" y="7399"/>
                  </a:cubicBezTo>
                  <a:cubicBezTo>
                    <a:pt x="38251" y="5898"/>
                    <a:pt x="20322" y="4662"/>
                    <a:pt x="4543" y="12123"/>
                  </a:cubicBezTo>
                  <a:cubicBezTo>
                    <a:pt x="-5721" y="16980"/>
                    <a:pt x="3219" y="32211"/>
                    <a:pt x="13457" y="27373"/>
                  </a:cubicBezTo>
                  <a:close/>
                </a:path>
              </a:pathLst>
            </a:custGeom>
            <a:solidFill>
              <a:srgbClr val="211715"/>
            </a:solidFill>
            <a:ln w="4401" cap="flat">
              <a:noFill/>
              <a:prstDash val="solid"/>
              <a:miter/>
            </a:ln>
          </p:spPr>
          <p:txBody>
            <a:bodyPr rtlCol="0" anchor="ctr"/>
            <a:lstStyle/>
            <a:p>
              <a:endParaRPr lang="ja-JP" altLang="en-US"/>
            </a:p>
          </p:txBody>
        </p:sp>
        <p:sp>
          <p:nvSpPr>
            <p:cNvPr id="185" name="フリーフォーム: 図形 184">
              <a:extLst>
                <a:ext uri="{FF2B5EF4-FFF2-40B4-BE49-F238E27FC236}">
                  <a16:creationId xmlns:a16="http://schemas.microsoft.com/office/drawing/2014/main" id="{56F2246D-A2CC-64D3-ECFD-C3B00FEFE8D7}"/>
                </a:ext>
              </a:extLst>
            </p:cNvPr>
            <p:cNvSpPr/>
            <p:nvPr/>
          </p:nvSpPr>
          <p:spPr>
            <a:xfrm>
              <a:off x="7835300" y="5359948"/>
              <a:ext cx="160274" cy="45150"/>
            </a:xfrm>
            <a:custGeom>
              <a:avLst/>
              <a:gdLst>
                <a:gd name="connsiteX0" fmla="*/ 149530 w 160274"/>
                <a:gd name="connsiteY0" fmla="*/ 19983 h 45150"/>
                <a:gd name="connsiteX1" fmla="*/ 13247 w 160274"/>
                <a:gd name="connsiteY1" fmla="*/ 1197 h 45150"/>
                <a:gd name="connsiteX2" fmla="*/ 4333 w 160274"/>
                <a:gd name="connsiteY2" fmla="*/ 16446 h 45150"/>
                <a:gd name="connsiteX3" fmla="*/ 154224 w 160274"/>
                <a:gd name="connsiteY3" fmla="*/ 37011 h 45150"/>
                <a:gd name="connsiteX4" fmla="*/ 149530 w 160274"/>
                <a:gd name="connsiteY4" fmla="*/ 19983 h 4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274" h="45150">
                  <a:moveTo>
                    <a:pt x="149530" y="19983"/>
                  </a:moveTo>
                  <a:cubicBezTo>
                    <a:pt x="103487" y="36128"/>
                    <a:pt x="54517" y="24278"/>
                    <a:pt x="13247" y="1197"/>
                  </a:cubicBezTo>
                  <a:cubicBezTo>
                    <a:pt x="3317" y="-4357"/>
                    <a:pt x="-5596" y="10910"/>
                    <a:pt x="4333" y="16446"/>
                  </a:cubicBezTo>
                  <a:cubicBezTo>
                    <a:pt x="49458" y="41682"/>
                    <a:pt x="103876" y="54666"/>
                    <a:pt x="154224" y="37011"/>
                  </a:cubicBezTo>
                  <a:cubicBezTo>
                    <a:pt x="164877" y="33276"/>
                    <a:pt x="160294" y="16208"/>
                    <a:pt x="149530" y="19983"/>
                  </a:cubicBezTo>
                  <a:close/>
                </a:path>
              </a:pathLst>
            </a:custGeom>
            <a:solidFill>
              <a:srgbClr val="211715"/>
            </a:solidFill>
            <a:ln w="4401" cap="flat">
              <a:noFill/>
              <a:prstDash val="solid"/>
              <a:miter/>
            </a:ln>
          </p:spPr>
          <p:txBody>
            <a:bodyPr rtlCol="0" anchor="ctr"/>
            <a:lstStyle/>
            <a:p>
              <a:endParaRPr lang="ja-JP" altLang="en-US"/>
            </a:p>
          </p:txBody>
        </p:sp>
      </p:grpSp>
      <p:grpSp>
        <p:nvGrpSpPr>
          <p:cNvPr id="189" name="グループ化 188">
            <a:extLst>
              <a:ext uri="{FF2B5EF4-FFF2-40B4-BE49-F238E27FC236}">
                <a16:creationId xmlns:a16="http://schemas.microsoft.com/office/drawing/2014/main" id="{9B17C0EF-820F-F03C-328C-F1126AAD39C1}"/>
              </a:ext>
            </a:extLst>
          </p:cNvPr>
          <p:cNvGrpSpPr/>
          <p:nvPr/>
        </p:nvGrpSpPr>
        <p:grpSpPr>
          <a:xfrm>
            <a:off x="3314700" y="4499165"/>
            <a:ext cx="922428" cy="2252155"/>
            <a:chOff x="3314700" y="4499165"/>
            <a:chExt cx="922428" cy="2252155"/>
          </a:xfrm>
        </p:grpSpPr>
        <p:grpSp>
          <p:nvGrpSpPr>
            <p:cNvPr id="79" name="グループ化 78">
              <a:extLst>
                <a:ext uri="{FF2B5EF4-FFF2-40B4-BE49-F238E27FC236}">
                  <a16:creationId xmlns:a16="http://schemas.microsoft.com/office/drawing/2014/main" id="{D1DB7166-F7BA-B791-0123-84FEAD462F34}"/>
                </a:ext>
              </a:extLst>
            </p:cNvPr>
            <p:cNvGrpSpPr/>
            <p:nvPr/>
          </p:nvGrpSpPr>
          <p:grpSpPr>
            <a:xfrm>
              <a:off x="3429552" y="4499165"/>
              <a:ext cx="717678" cy="2104690"/>
              <a:chOff x="3429552" y="4499165"/>
              <a:chExt cx="717678" cy="2104690"/>
            </a:xfrm>
          </p:grpSpPr>
          <p:sp>
            <p:nvSpPr>
              <p:cNvPr id="13" name="フリーフォーム: 図形 12">
                <a:extLst>
                  <a:ext uri="{FF2B5EF4-FFF2-40B4-BE49-F238E27FC236}">
                    <a16:creationId xmlns:a16="http://schemas.microsoft.com/office/drawing/2014/main" id="{274D1B0E-7103-10D5-B3DA-E74DB58AD902}"/>
                  </a:ext>
                </a:extLst>
              </p:cNvPr>
              <p:cNvSpPr/>
              <p:nvPr/>
            </p:nvSpPr>
            <p:spPr>
              <a:xfrm>
                <a:off x="3635375" y="4601789"/>
                <a:ext cx="349562" cy="435217"/>
              </a:xfrm>
              <a:custGeom>
                <a:avLst/>
                <a:gdLst>
                  <a:gd name="connsiteX0" fmla="*/ 45487 w 349562"/>
                  <a:gd name="connsiteY0" fmla="*/ 223263 h 435217"/>
                  <a:gd name="connsiteX1" fmla="*/ 72462 w 349562"/>
                  <a:gd name="connsiteY1" fmla="*/ 269872 h 435217"/>
                  <a:gd name="connsiteX2" fmla="*/ 116036 w 349562"/>
                  <a:gd name="connsiteY2" fmla="*/ 304666 h 435217"/>
                  <a:gd name="connsiteX3" fmla="*/ 113858 w 349562"/>
                  <a:gd name="connsiteY3" fmla="*/ 320836 h 435217"/>
                  <a:gd name="connsiteX4" fmla="*/ 99233 w 349562"/>
                  <a:gd name="connsiteY4" fmla="*/ 343998 h 435217"/>
                  <a:gd name="connsiteX5" fmla="*/ 53205 w 349562"/>
                  <a:gd name="connsiteY5" fmla="*/ 365086 h 435217"/>
                  <a:gd name="connsiteX6" fmla="*/ 163719 w 349562"/>
                  <a:gd name="connsiteY6" fmla="*/ 435217 h 435217"/>
                  <a:gd name="connsiteX7" fmla="*/ 296372 w 349562"/>
                  <a:gd name="connsiteY7" fmla="*/ 363017 h 435217"/>
                  <a:gd name="connsiteX8" fmla="*/ 255998 w 349562"/>
                  <a:gd name="connsiteY8" fmla="*/ 343993 h 435217"/>
                  <a:gd name="connsiteX9" fmla="*/ 241374 w 349562"/>
                  <a:gd name="connsiteY9" fmla="*/ 320832 h 435217"/>
                  <a:gd name="connsiteX10" fmla="*/ 238996 w 349562"/>
                  <a:gd name="connsiteY10" fmla="*/ 302321 h 435217"/>
                  <a:gd name="connsiteX11" fmla="*/ 301470 w 349562"/>
                  <a:gd name="connsiteY11" fmla="*/ 228633 h 435217"/>
                  <a:gd name="connsiteX12" fmla="*/ 307724 w 349562"/>
                  <a:gd name="connsiteY12" fmla="*/ 211659 h 435217"/>
                  <a:gd name="connsiteX13" fmla="*/ 309469 w 349562"/>
                  <a:gd name="connsiteY13" fmla="*/ 211954 h 435217"/>
                  <a:gd name="connsiteX14" fmla="*/ 327647 w 349562"/>
                  <a:gd name="connsiteY14" fmla="*/ 206722 h 435217"/>
                  <a:gd name="connsiteX15" fmla="*/ 346613 w 349562"/>
                  <a:gd name="connsiteY15" fmla="*/ 175956 h 435217"/>
                  <a:gd name="connsiteX16" fmla="*/ 344877 w 349562"/>
                  <a:gd name="connsiteY16" fmla="*/ 134104 h 435217"/>
                  <a:gd name="connsiteX17" fmla="*/ 327052 w 349562"/>
                  <a:gd name="connsiteY17" fmla="*/ 124202 h 435217"/>
                  <a:gd name="connsiteX18" fmla="*/ 311591 w 349562"/>
                  <a:gd name="connsiteY18" fmla="*/ 129861 h 435217"/>
                  <a:gd name="connsiteX19" fmla="*/ 174781 w 349562"/>
                  <a:gd name="connsiteY19" fmla="*/ 0 h 435217"/>
                  <a:gd name="connsiteX20" fmla="*/ 37977 w 349562"/>
                  <a:gd name="connsiteY20" fmla="*/ 129861 h 435217"/>
                  <a:gd name="connsiteX21" fmla="*/ 22515 w 349562"/>
                  <a:gd name="connsiteY21" fmla="*/ 124202 h 435217"/>
                  <a:gd name="connsiteX22" fmla="*/ 4685 w 349562"/>
                  <a:gd name="connsiteY22" fmla="*/ 134104 h 435217"/>
                  <a:gd name="connsiteX23" fmla="*/ 2949 w 349562"/>
                  <a:gd name="connsiteY23" fmla="*/ 175956 h 435217"/>
                  <a:gd name="connsiteX24" fmla="*/ 21921 w 349562"/>
                  <a:gd name="connsiteY24" fmla="*/ 206722 h 435217"/>
                  <a:gd name="connsiteX25" fmla="*/ 41587 w 349562"/>
                  <a:gd name="connsiteY25" fmla="*/ 211649 h 435217"/>
                  <a:gd name="connsiteX26" fmla="*/ 45487 w 349562"/>
                  <a:gd name="connsiteY26" fmla="*/ 223263 h 43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9562" h="435217">
                    <a:moveTo>
                      <a:pt x="45487" y="223263"/>
                    </a:moveTo>
                    <a:cubicBezTo>
                      <a:pt x="51795" y="240205"/>
                      <a:pt x="60915" y="255962"/>
                      <a:pt x="72462" y="269872"/>
                    </a:cubicBezTo>
                    <a:cubicBezTo>
                      <a:pt x="84064" y="284720"/>
                      <a:pt x="98989" y="296637"/>
                      <a:pt x="116036" y="304666"/>
                    </a:cubicBezTo>
                    <a:cubicBezTo>
                      <a:pt x="115560" y="310083"/>
                      <a:pt x="114819" y="315243"/>
                      <a:pt x="113858" y="320836"/>
                    </a:cubicBezTo>
                    <a:cubicBezTo>
                      <a:pt x="112108" y="330510"/>
                      <a:pt x="112693" y="339133"/>
                      <a:pt x="99233" y="343998"/>
                    </a:cubicBezTo>
                    <a:cubicBezTo>
                      <a:pt x="98358" y="344317"/>
                      <a:pt x="55831" y="364215"/>
                      <a:pt x="53205" y="365086"/>
                    </a:cubicBezTo>
                    <a:cubicBezTo>
                      <a:pt x="53205" y="365086"/>
                      <a:pt x="62613" y="435217"/>
                      <a:pt x="163719" y="435217"/>
                    </a:cubicBezTo>
                    <a:cubicBezTo>
                      <a:pt x="264825" y="435217"/>
                      <a:pt x="296372" y="363017"/>
                      <a:pt x="296372" y="363017"/>
                    </a:cubicBezTo>
                    <a:cubicBezTo>
                      <a:pt x="295002" y="362465"/>
                      <a:pt x="256869" y="344317"/>
                      <a:pt x="255998" y="343993"/>
                    </a:cubicBezTo>
                    <a:cubicBezTo>
                      <a:pt x="242539" y="339128"/>
                      <a:pt x="243062" y="330505"/>
                      <a:pt x="241374" y="320832"/>
                    </a:cubicBezTo>
                    <a:cubicBezTo>
                      <a:pt x="240290" y="314649"/>
                      <a:pt x="239472" y="308523"/>
                      <a:pt x="238996" y="302321"/>
                    </a:cubicBezTo>
                    <a:cubicBezTo>
                      <a:pt x="271308" y="285167"/>
                      <a:pt x="296847" y="241179"/>
                      <a:pt x="301470" y="228633"/>
                    </a:cubicBezTo>
                    <a:cubicBezTo>
                      <a:pt x="303924" y="223117"/>
                      <a:pt x="306012" y="217447"/>
                      <a:pt x="307724" y="211659"/>
                    </a:cubicBezTo>
                    <a:lnTo>
                      <a:pt x="309469" y="211954"/>
                    </a:lnTo>
                    <a:cubicBezTo>
                      <a:pt x="315995" y="212823"/>
                      <a:pt x="322581" y="210926"/>
                      <a:pt x="327647" y="206722"/>
                    </a:cubicBezTo>
                    <a:cubicBezTo>
                      <a:pt x="336768" y="198480"/>
                      <a:pt x="343346" y="187807"/>
                      <a:pt x="346613" y="175956"/>
                    </a:cubicBezTo>
                    <a:cubicBezTo>
                      <a:pt x="350680" y="163980"/>
                      <a:pt x="350936" y="144619"/>
                      <a:pt x="344877" y="134104"/>
                    </a:cubicBezTo>
                    <a:cubicBezTo>
                      <a:pt x="341215" y="127770"/>
                      <a:pt x="334367" y="123964"/>
                      <a:pt x="327052" y="124202"/>
                    </a:cubicBezTo>
                    <a:cubicBezTo>
                      <a:pt x="321350" y="123948"/>
                      <a:pt x="315780" y="125986"/>
                      <a:pt x="311591" y="129861"/>
                    </a:cubicBezTo>
                    <a:cubicBezTo>
                      <a:pt x="311591" y="129861"/>
                      <a:pt x="343755" y="0"/>
                      <a:pt x="174781" y="0"/>
                    </a:cubicBezTo>
                    <a:cubicBezTo>
                      <a:pt x="21778" y="0"/>
                      <a:pt x="37977" y="129861"/>
                      <a:pt x="37977" y="129861"/>
                    </a:cubicBezTo>
                    <a:cubicBezTo>
                      <a:pt x="33784" y="125988"/>
                      <a:pt x="28218" y="123951"/>
                      <a:pt x="22515" y="124202"/>
                    </a:cubicBezTo>
                    <a:cubicBezTo>
                      <a:pt x="15201" y="123962"/>
                      <a:pt x="8348" y="127768"/>
                      <a:pt x="4685" y="134104"/>
                    </a:cubicBezTo>
                    <a:cubicBezTo>
                      <a:pt x="-1374" y="144609"/>
                      <a:pt x="-1117" y="163971"/>
                      <a:pt x="2949" y="175956"/>
                    </a:cubicBezTo>
                    <a:cubicBezTo>
                      <a:pt x="6221" y="187806"/>
                      <a:pt x="12802" y="198478"/>
                      <a:pt x="21921" y="206722"/>
                    </a:cubicBezTo>
                    <a:cubicBezTo>
                      <a:pt x="27369" y="211303"/>
                      <a:pt x="34623" y="213120"/>
                      <a:pt x="41587" y="211649"/>
                    </a:cubicBezTo>
                    <a:cubicBezTo>
                      <a:pt x="42700" y="215368"/>
                      <a:pt x="43984" y="219259"/>
                      <a:pt x="45487" y="223263"/>
                    </a:cubicBezTo>
                    <a:close/>
                  </a:path>
                </a:pathLst>
              </a:custGeom>
              <a:solidFill>
                <a:srgbClr val="FFFFFF"/>
              </a:solidFill>
              <a:ln w="4731" cap="flat">
                <a:noFill/>
                <a:prstDash val="solid"/>
                <a:miter/>
              </a:ln>
            </p:spPr>
            <p:txBody>
              <a:bodyPr rtlCol="0" anchor="ctr"/>
              <a:lstStyle/>
              <a:p>
                <a:endParaRPr lang="ja-JP" altLang="en-US"/>
              </a:p>
            </p:txBody>
          </p:sp>
          <p:sp>
            <p:nvSpPr>
              <p:cNvPr id="14" name="フリーフォーム: 図形 13">
                <a:extLst>
                  <a:ext uri="{FF2B5EF4-FFF2-40B4-BE49-F238E27FC236}">
                    <a16:creationId xmlns:a16="http://schemas.microsoft.com/office/drawing/2014/main" id="{4A8D3EED-F417-277F-3DBB-27A50D782F75}"/>
                  </a:ext>
                </a:extLst>
              </p:cNvPr>
              <p:cNvSpPr/>
              <p:nvPr/>
            </p:nvSpPr>
            <p:spPr>
              <a:xfrm>
                <a:off x="3724573" y="4950810"/>
                <a:ext cx="171261" cy="289713"/>
              </a:xfrm>
              <a:custGeom>
                <a:avLst/>
                <a:gdLst>
                  <a:gd name="connsiteX0" fmla="*/ 85764 w 171261"/>
                  <a:gd name="connsiteY0" fmla="*/ 5679 h 289713"/>
                  <a:gd name="connsiteX1" fmla="*/ 81051 w 171261"/>
                  <a:gd name="connsiteY1" fmla="*/ 5679 h 289713"/>
                  <a:gd name="connsiteX2" fmla="*/ 43536 w 171261"/>
                  <a:gd name="connsiteY2" fmla="*/ 54717 h 289713"/>
                  <a:gd name="connsiteX3" fmla="*/ 0 w 171261"/>
                  <a:gd name="connsiteY3" fmla="*/ 119 h 289713"/>
                  <a:gd name="connsiteX4" fmla="*/ 85217 w 171261"/>
                  <a:gd name="connsiteY4" fmla="*/ 289714 h 289713"/>
                  <a:gd name="connsiteX5" fmla="*/ 171261 w 171261"/>
                  <a:gd name="connsiteY5" fmla="*/ 0 h 289713"/>
                  <a:gd name="connsiteX6" fmla="*/ 127664 w 171261"/>
                  <a:gd name="connsiteY6" fmla="*/ 54693 h 289713"/>
                  <a:gd name="connsiteX7" fmla="*/ 90144 w 171261"/>
                  <a:gd name="connsiteY7" fmla="*/ 5655 h 28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261" h="289713">
                    <a:moveTo>
                      <a:pt x="85764" y="5679"/>
                    </a:moveTo>
                    <a:lnTo>
                      <a:pt x="81051" y="5679"/>
                    </a:lnTo>
                    <a:cubicBezTo>
                      <a:pt x="70616" y="17416"/>
                      <a:pt x="48801" y="47697"/>
                      <a:pt x="43536" y="54717"/>
                    </a:cubicBezTo>
                    <a:cubicBezTo>
                      <a:pt x="27133" y="44211"/>
                      <a:pt x="2906" y="5617"/>
                      <a:pt x="0" y="119"/>
                    </a:cubicBezTo>
                    <a:cubicBezTo>
                      <a:pt x="18995" y="76043"/>
                      <a:pt x="72290" y="254191"/>
                      <a:pt x="85217" y="289714"/>
                    </a:cubicBezTo>
                    <a:cubicBezTo>
                      <a:pt x="97264" y="268859"/>
                      <a:pt x="152004" y="78231"/>
                      <a:pt x="171261" y="0"/>
                    </a:cubicBezTo>
                    <a:cubicBezTo>
                      <a:pt x="168660" y="5022"/>
                      <a:pt x="144190" y="44130"/>
                      <a:pt x="127664" y="54693"/>
                    </a:cubicBezTo>
                    <a:cubicBezTo>
                      <a:pt x="122394" y="47674"/>
                      <a:pt x="100555" y="17393"/>
                      <a:pt x="90144" y="5655"/>
                    </a:cubicBezTo>
                    <a:close/>
                  </a:path>
                </a:pathLst>
              </a:custGeom>
              <a:solidFill>
                <a:srgbClr val="FFFFFF"/>
              </a:solidFill>
              <a:ln w="4731" cap="flat">
                <a:noFill/>
                <a:prstDash val="solid"/>
                <a:miter/>
              </a:ln>
            </p:spPr>
            <p:txBody>
              <a:bodyPr rtlCol="0" anchor="ctr"/>
              <a:lstStyle/>
              <a:p>
                <a:endParaRPr lang="ja-JP" altLang="en-US"/>
              </a:p>
            </p:txBody>
          </p:sp>
          <p:sp>
            <p:nvSpPr>
              <p:cNvPr id="15" name="フリーフォーム: 図形 14">
                <a:extLst>
                  <a:ext uri="{FF2B5EF4-FFF2-40B4-BE49-F238E27FC236}">
                    <a16:creationId xmlns:a16="http://schemas.microsoft.com/office/drawing/2014/main" id="{CFB54410-83E4-EB60-609B-923AF74F2858}"/>
                  </a:ext>
                </a:extLst>
              </p:cNvPr>
              <p:cNvSpPr/>
              <p:nvPr/>
            </p:nvSpPr>
            <p:spPr>
              <a:xfrm>
                <a:off x="3836513" y="6425606"/>
                <a:ext cx="210419" cy="168534"/>
              </a:xfrm>
              <a:custGeom>
                <a:avLst/>
                <a:gdLst>
                  <a:gd name="connsiteX0" fmla="*/ 84575 w 210419"/>
                  <a:gd name="connsiteY0" fmla="*/ 135407 h 168534"/>
                  <a:gd name="connsiteX1" fmla="*/ 41734 w 210419"/>
                  <a:gd name="connsiteY1" fmla="*/ 101074 h 168534"/>
                  <a:gd name="connsiteX2" fmla="*/ 16927 w 210419"/>
                  <a:gd name="connsiteY2" fmla="*/ 85122 h 168534"/>
                  <a:gd name="connsiteX3" fmla="*/ 6940 w 210419"/>
                  <a:gd name="connsiteY3" fmla="*/ 71805 h 168534"/>
                  <a:gd name="connsiteX4" fmla="*/ 2317 w 210419"/>
                  <a:gd name="connsiteY4" fmla="*/ 5840 h 168534"/>
                  <a:gd name="connsiteX5" fmla="*/ 3268 w 210419"/>
                  <a:gd name="connsiteY5" fmla="*/ 647 h 168534"/>
                  <a:gd name="connsiteX6" fmla="*/ 70850 w 210419"/>
                  <a:gd name="connsiteY6" fmla="*/ 4532 h 168534"/>
                  <a:gd name="connsiteX7" fmla="*/ 117196 w 210419"/>
                  <a:gd name="connsiteY7" fmla="*/ 0 h 168534"/>
                  <a:gd name="connsiteX8" fmla="*/ 125714 w 210419"/>
                  <a:gd name="connsiteY8" fmla="*/ 13426 h 168534"/>
                  <a:gd name="connsiteX9" fmla="*/ 150141 w 210419"/>
                  <a:gd name="connsiteY9" fmla="*/ 40701 h 168534"/>
                  <a:gd name="connsiteX10" fmla="*/ 191803 w 210419"/>
                  <a:gd name="connsiteY10" fmla="*/ 85189 h 168534"/>
                  <a:gd name="connsiteX11" fmla="*/ 209928 w 210419"/>
                  <a:gd name="connsiteY11" fmla="*/ 139796 h 168534"/>
                  <a:gd name="connsiteX12" fmla="*/ 182234 w 210419"/>
                  <a:gd name="connsiteY12" fmla="*/ 165764 h 168534"/>
                  <a:gd name="connsiteX13" fmla="*/ 145513 w 210419"/>
                  <a:gd name="connsiteY13" fmla="*/ 167666 h 168534"/>
                  <a:gd name="connsiteX14" fmla="*/ 102267 w 210419"/>
                  <a:gd name="connsiteY14" fmla="*/ 149532 h 168534"/>
                  <a:gd name="connsiteX15" fmla="*/ 84575 w 210419"/>
                  <a:gd name="connsiteY15" fmla="*/ 135407 h 16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0419" h="168534">
                    <a:moveTo>
                      <a:pt x="84575" y="135407"/>
                    </a:moveTo>
                    <a:cubicBezTo>
                      <a:pt x="70707" y="124035"/>
                      <a:pt x="57391" y="112649"/>
                      <a:pt x="41734" y="101074"/>
                    </a:cubicBezTo>
                    <a:cubicBezTo>
                      <a:pt x="33968" y="95333"/>
                      <a:pt x="24303" y="91357"/>
                      <a:pt x="16927" y="85122"/>
                    </a:cubicBezTo>
                    <a:cubicBezTo>
                      <a:pt x="12771" y="81370"/>
                      <a:pt x="9380" y="76847"/>
                      <a:pt x="6940" y="71805"/>
                    </a:cubicBezTo>
                    <a:cubicBezTo>
                      <a:pt x="-1769" y="55221"/>
                      <a:pt x="-998" y="24279"/>
                      <a:pt x="2317" y="5840"/>
                    </a:cubicBezTo>
                    <a:cubicBezTo>
                      <a:pt x="2317" y="5840"/>
                      <a:pt x="2659" y="3938"/>
                      <a:pt x="3268" y="647"/>
                    </a:cubicBezTo>
                    <a:cubicBezTo>
                      <a:pt x="24789" y="3115"/>
                      <a:pt x="51674" y="4338"/>
                      <a:pt x="70850" y="4532"/>
                    </a:cubicBezTo>
                    <a:cubicBezTo>
                      <a:pt x="86406" y="4442"/>
                      <a:pt x="101920" y="2925"/>
                      <a:pt x="117196" y="0"/>
                    </a:cubicBezTo>
                    <a:lnTo>
                      <a:pt x="125714" y="13426"/>
                    </a:lnTo>
                    <a:cubicBezTo>
                      <a:pt x="131897" y="20370"/>
                      <a:pt x="143449" y="34243"/>
                      <a:pt x="150141" y="40701"/>
                    </a:cubicBezTo>
                    <a:cubicBezTo>
                      <a:pt x="170116" y="59954"/>
                      <a:pt x="177283" y="69090"/>
                      <a:pt x="191803" y="85189"/>
                    </a:cubicBezTo>
                    <a:cubicBezTo>
                      <a:pt x="202960" y="97554"/>
                      <a:pt x="212753" y="122375"/>
                      <a:pt x="209928" y="139796"/>
                    </a:cubicBezTo>
                    <a:cubicBezTo>
                      <a:pt x="207749" y="153237"/>
                      <a:pt x="194827" y="160594"/>
                      <a:pt x="182234" y="165764"/>
                    </a:cubicBezTo>
                    <a:cubicBezTo>
                      <a:pt x="170211" y="168637"/>
                      <a:pt x="157764" y="169283"/>
                      <a:pt x="145513" y="167666"/>
                    </a:cubicBezTo>
                    <a:cubicBezTo>
                      <a:pt x="129857" y="165155"/>
                      <a:pt x="115032" y="158939"/>
                      <a:pt x="102267" y="149532"/>
                    </a:cubicBezTo>
                    <a:cubicBezTo>
                      <a:pt x="96132" y="144805"/>
                      <a:pt x="90306" y="140106"/>
                      <a:pt x="84575" y="135407"/>
                    </a:cubicBezTo>
                    <a:close/>
                  </a:path>
                </a:pathLst>
              </a:custGeom>
              <a:solidFill>
                <a:srgbClr val="7A7473"/>
              </a:solidFill>
              <a:ln w="4731" cap="flat">
                <a:noFill/>
                <a:prstDash val="solid"/>
                <a:miter/>
              </a:ln>
            </p:spPr>
            <p:txBody>
              <a:bodyPr rtlCol="0" anchor="ctr"/>
              <a:lstStyle/>
              <a:p>
                <a:endParaRPr lang="ja-JP" altLang="en-US"/>
              </a:p>
            </p:txBody>
          </p:sp>
          <p:sp>
            <p:nvSpPr>
              <p:cNvPr id="16" name="フリーフォーム: 図形 15">
                <a:extLst>
                  <a:ext uri="{FF2B5EF4-FFF2-40B4-BE49-F238E27FC236}">
                    <a16:creationId xmlns:a16="http://schemas.microsoft.com/office/drawing/2014/main" id="{9140DC85-A5C4-582D-373B-E065C66ED189}"/>
                  </a:ext>
                </a:extLst>
              </p:cNvPr>
              <p:cNvSpPr/>
              <p:nvPr/>
            </p:nvSpPr>
            <p:spPr>
              <a:xfrm>
                <a:off x="3573425" y="6424750"/>
                <a:ext cx="225161" cy="169070"/>
              </a:xfrm>
              <a:custGeom>
                <a:avLst/>
                <a:gdLst>
                  <a:gd name="connsiteX0" fmla="*/ 136219 w 225161"/>
                  <a:gd name="connsiteY0" fmla="*/ 135269 h 169070"/>
                  <a:gd name="connsiteX1" fmla="*/ 183017 w 225161"/>
                  <a:gd name="connsiteY1" fmla="*/ 105582 h 169070"/>
                  <a:gd name="connsiteX2" fmla="*/ 211810 w 225161"/>
                  <a:gd name="connsiteY2" fmla="*/ 92242 h 169070"/>
                  <a:gd name="connsiteX3" fmla="*/ 221540 w 225161"/>
                  <a:gd name="connsiteY3" fmla="*/ 72785 h 169070"/>
                  <a:gd name="connsiteX4" fmla="*/ 222168 w 225161"/>
                  <a:gd name="connsiteY4" fmla="*/ 8290 h 169070"/>
                  <a:gd name="connsiteX5" fmla="*/ 220741 w 225161"/>
                  <a:gd name="connsiteY5" fmla="*/ 1099 h 169070"/>
                  <a:gd name="connsiteX6" fmla="*/ 149545 w 225161"/>
                  <a:gd name="connsiteY6" fmla="*/ 5379 h 169070"/>
                  <a:gd name="connsiteX7" fmla="*/ 98656 w 225161"/>
                  <a:gd name="connsiteY7" fmla="*/ 0 h 169070"/>
                  <a:gd name="connsiteX8" fmla="*/ 83913 w 225161"/>
                  <a:gd name="connsiteY8" fmla="*/ 23442 h 169070"/>
                  <a:gd name="connsiteX9" fmla="*/ 18847 w 225161"/>
                  <a:gd name="connsiteY9" fmla="*/ 96094 h 169070"/>
                  <a:gd name="connsiteX10" fmla="*/ 34932 w 225161"/>
                  <a:gd name="connsiteY10" fmla="*/ 168056 h 169070"/>
                  <a:gd name="connsiteX11" fmla="*/ 92479 w 225161"/>
                  <a:gd name="connsiteY11" fmla="*/ 159424 h 169070"/>
                  <a:gd name="connsiteX12" fmla="*/ 124700 w 225161"/>
                  <a:gd name="connsiteY12" fmla="*/ 143944 h 169070"/>
                  <a:gd name="connsiteX13" fmla="*/ 136219 w 225161"/>
                  <a:gd name="connsiteY13" fmla="*/ 135269 h 1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161" h="169070">
                    <a:moveTo>
                      <a:pt x="136219" y="135269"/>
                    </a:moveTo>
                    <a:cubicBezTo>
                      <a:pt x="150011" y="124487"/>
                      <a:pt x="163019" y="113544"/>
                      <a:pt x="183017" y="105582"/>
                    </a:cubicBezTo>
                    <a:cubicBezTo>
                      <a:pt x="193252" y="101506"/>
                      <a:pt x="203967" y="99980"/>
                      <a:pt x="211810" y="92242"/>
                    </a:cubicBezTo>
                    <a:cubicBezTo>
                      <a:pt x="216733" y="86744"/>
                      <a:pt x="220094" y="80024"/>
                      <a:pt x="221540" y="72785"/>
                    </a:cubicBezTo>
                    <a:cubicBezTo>
                      <a:pt x="226147" y="51554"/>
                      <a:pt x="226360" y="29606"/>
                      <a:pt x="222168" y="8290"/>
                    </a:cubicBezTo>
                    <a:cubicBezTo>
                      <a:pt x="222168" y="8290"/>
                      <a:pt x="221612" y="5579"/>
                      <a:pt x="220741" y="1099"/>
                    </a:cubicBezTo>
                    <a:cubicBezTo>
                      <a:pt x="197098" y="3743"/>
                      <a:pt x="173335" y="5170"/>
                      <a:pt x="149545" y="5379"/>
                    </a:cubicBezTo>
                    <a:cubicBezTo>
                      <a:pt x="132447" y="5260"/>
                      <a:pt x="115402" y="3458"/>
                      <a:pt x="98656" y="0"/>
                    </a:cubicBezTo>
                    <a:lnTo>
                      <a:pt x="83913" y="23442"/>
                    </a:lnTo>
                    <a:lnTo>
                      <a:pt x="18847" y="96094"/>
                    </a:lnTo>
                    <a:cubicBezTo>
                      <a:pt x="-13141" y="128910"/>
                      <a:pt x="-2179" y="162073"/>
                      <a:pt x="34932" y="168056"/>
                    </a:cubicBezTo>
                    <a:cubicBezTo>
                      <a:pt x="54545" y="170848"/>
                      <a:pt x="74547" y="167847"/>
                      <a:pt x="92479" y="159424"/>
                    </a:cubicBezTo>
                    <a:cubicBezTo>
                      <a:pt x="103830" y="155648"/>
                      <a:pt x="114657" y="150445"/>
                      <a:pt x="124700" y="143944"/>
                    </a:cubicBezTo>
                    <a:cubicBezTo>
                      <a:pt x="128695" y="141104"/>
                      <a:pt x="132485" y="138194"/>
                      <a:pt x="136219" y="135269"/>
                    </a:cubicBezTo>
                    <a:close/>
                  </a:path>
                </a:pathLst>
              </a:custGeom>
              <a:solidFill>
                <a:srgbClr val="7A7473"/>
              </a:solidFill>
              <a:ln w="4731" cap="flat">
                <a:noFill/>
                <a:prstDash val="solid"/>
                <a:miter/>
              </a:ln>
            </p:spPr>
            <p:txBody>
              <a:bodyPr rtlCol="0" anchor="ctr"/>
              <a:lstStyle/>
              <a:p>
                <a:endParaRPr lang="ja-JP" altLang="en-US"/>
              </a:p>
            </p:txBody>
          </p:sp>
          <p:sp>
            <p:nvSpPr>
              <p:cNvPr id="17" name="フリーフォーム: 図形 16">
                <a:extLst>
                  <a:ext uri="{FF2B5EF4-FFF2-40B4-BE49-F238E27FC236}">
                    <a16:creationId xmlns:a16="http://schemas.microsoft.com/office/drawing/2014/main" id="{BE494799-2F3C-0E4A-9F65-DF4C47DB3B4D}"/>
                  </a:ext>
                </a:extLst>
              </p:cNvPr>
              <p:cNvSpPr/>
              <p:nvPr/>
            </p:nvSpPr>
            <p:spPr>
              <a:xfrm>
                <a:off x="3826706" y="6416102"/>
                <a:ext cx="229608" cy="187753"/>
              </a:xfrm>
              <a:custGeom>
                <a:avLst/>
                <a:gdLst>
                  <a:gd name="connsiteX0" fmla="*/ 118761 w 229608"/>
                  <a:gd name="connsiteY0" fmla="*/ 14327 h 187753"/>
                  <a:gd name="connsiteX1" fmla="*/ 170601 w 229608"/>
                  <a:gd name="connsiteY1" fmla="*/ 74466 h 187753"/>
                  <a:gd name="connsiteX2" fmla="*/ 210550 w 229608"/>
                  <a:gd name="connsiteY2" fmla="*/ 146247 h 187753"/>
                  <a:gd name="connsiteX3" fmla="*/ 185016 w 229608"/>
                  <a:gd name="connsiteY3" fmla="*/ 167264 h 187753"/>
                  <a:gd name="connsiteX4" fmla="*/ 144904 w 229608"/>
                  <a:gd name="connsiteY4" fmla="*/ 164886 h 187753"/>
                  <a:gd name="connsiteX5" fmla="*/ 100646 w 229608"/>
                  <a:gd name="connsiteY5" fmla="*/ 137801 h 187753"/>
                  <a:gd name="connsiteX6" fmla="*/ 54746 w 229608"/>
                  <a:gd name="connsiteY6" fmla="*/ 101223 h 187753"/>
                  <a:gd name="connsiteX7" fmla="*/ 31409 w 229608"/>
                  <a:gd name="connsiteY7" fmla="*/ 85980 h 187753"/>
                  <a:gd name="connsiteX8" fmla="*/ 21454 w 229608"/>
                  <a:gd name="connsiteY8" fmla="*/ 66076 h 187753"/>
                  <a:gd name="connsiteX9" fmla="*/ 21269 w 229608"/>
                  <a:gd name="connsiteY9" fmla="*/ 17879 h 187753"/>
                  <a:gd name="connsiteX10" fmla="*/ 14611 w 229608"/>
                  <a:gd name="connsiteY10" fmla="*/ 6180 h 187753"/>
                  <a:gd name="connsiteX11" fmla="*/ 2911 w 229608"/>
                  <a:gd name="connsiteY11" fmla="*/ 12838 h 187753"/>
                  <a:gd name="connsiteX12" fmla="*/ 27385 w 229608"/>
                  <a:gd name="connsiteY12" fmla="*/ 106882 h 187753"/>
                  <a:gd name="connsiteX13" fmla="*/ 52301 w 229608"/>
                  <a:gd name="connsiteY13" fmla="*/ 122991 h 187753"/>
                  <a:gd name="connsiteX14" fmla="*/ 77161 w 229608"/>
                  <a:gd name="connsiteY14" fmla="*/ 143004 h 187753"/>
                  <a:gd name="connsiteX15" fmla="*/ 126389 w 229608"/>
                  <a:gd name="connsiteY15" fmla="*/ 178302 h 187753"/>
                  <a:gd name="connsiteX16" fmla="*/ 218897 w 229608"/>
                  <a:gd name="connsiteY16" fmla="*/ 169941 h 187753"/>
                  <a:gd name="connsiteX17" fmla="*/ 226426 w 229608"/>
                  <a:gd name="connsiteY17" fmla="*/ 121859 h 187753"/>
                  <a:gd name="connsiteX18" fmla="*/ 200297 w 229608"/>
                  <a:gd name="connsiteY18" fmla="*/ 79008 h 187753"/>
                  <a:gd name="connsiteX19" fmla="*/ 163443 w 229608"/>
                  <a:gd name="connsiteY19" fmla="*/ 40251 h 187753"/>
                  <a:gd name="connsiteX20" fmla="*/ 135155 w 229608"/>
                  <a:gd name="connsiteY20" fmla="*/ 4724 h 187753"/>
                  <a:gd name="connsiteX21" fmla="*/ 118728 w 229608"/>
                  <a:gd name="connsiteY21" fmla="*/ 14327 h 18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9608" h="187753">
                    <a:moveTo>
                      <a:pt x="118761" y="14327"/>
                    </a:moveTo>
                    <a:cubicBezTo>
                      <a:pt x="131298" y="37631"/>
                      <a:pt x="152737" y="55508"/>
                      <a:pt x="170601" y="74466"/>
                    </a:cubicBezTo>
                    <a:cubicBezTo>
                      <a:pt x="188740" y="93694"/>
                      <a:pt x="213727" y="117003"/>
                      <a:pt x="210550" y="146247"/>
                    </a:cubicBezTo>
                    <a:cubicBezTo>
                      <a:pt x="209314" y="157661"/>
                      <a:pt x="195274" y="165299"/>
                      <a:pt x="185016" y="167264"/>
                    </a:cubicBezTo>
                    <a:cubicBezTo>
                      <a:pt x="171647" y="169680"/>
                      <a:pt x="157893" y="168862"/>
                      <a:pt x="144904" y="164886"/>
                    </a:cubicBezTo>
                    <a:cubicBezTo>
                      <a:pt x="127574" y="159749"/>
                      <a:pt x="114404" y="149091"/>
                      <a:pt x="100646" y="137801"/>
                    </a:cubicBezTo>
                    <a:cubicBezTo>
                      <a:pt x="85569" y="125435"/>
                      <a:pt x="70812" y="112313"/>
                      <a:pt x="54746" y="101223"/>
                    </a:cubicBezTo>
                    <a:cubicBezTo>
                      <a:pt x="47189" y="95991"/>
                      <a:pt x="37929" y="92567"/>
                      <a:pt x="31409" y="85980"/>
                    </a:cubicBezTo>
                    <a:cubicBezTo>
                      <a:pt x="26299" y="80406"/>
                      <a:pt x="22851" y="73510"/>
                      <a:pt x="21454" y="66076"/>
                    </a:cubicBezTo>
                    <a:cubicBezTo>
                      <a:pt x="18293" y="50172"/>
                      <a:pt x="18230" y="33807"/>
                      <a:pt x="21269" y="17879"/>
                    </a:cubicBezTo>
                    <a:cubicBezTo>
                      <a:pt x="22512" y="12829"/>
                      <a:pt x="19587" y="7692"/>
                      <a:pt x="14611" y="6180"/>
                    </a:cubicBezTo>
                    <a:cubicBezTo>
                      <a:pt x="9547" y="4829"/>
                      <a:pt x="4335" y="7792"/>
                      <a:pt x="2911" y="12838"/>
                    </a:cubicBezTo>
                    <a:cubicBezTo>
                      <a:pt x="-2663" y="44988"/>
                      <a:pt x="-2977" y="86841"/>
                      <a:pt x="27385" y="106882"/>
                    </a:cubicBezTo>
                    <a:cubicBezTo>
                      <a:pt x="35703" y="112371"/>
                      <a:pt x="44345" y="116917"/>
                      <a:pt x="52301" y="122991"/>
                    </a:cubicBezTo>
                    <a:cubicBezTo>
                      <a:pt x="60758" y="129449"/>
                      <a:pt x="68947" y="136226"/>
                      <a:pt x="77161" y="143004"/>
                    </a:cubicBezTo>
                    <a:cubicBezTo>
                      <a:pt x="92594" y="155764"/>
                      <a:pt x="107813" y="170279"/>
                      <a:pt x="126389" y="178302"/>
                    </a:cubicBezTo>
                    <a:cubicBezTo>
                      <a:pt x="155001" y="190668"/>
                      <a:pt x="194875" y="193731"/>
                      <a:pt x="218897" y="169941"/>
                    </a:cubicBezTo>
                    <a:cubicBezTo>
                      <a:pt x="231895" y="157067"/>
                      <a:pt x="231263" y="138295"/>
                      <a:pt x="226426" y="121859"/>
                    </a:cubicBezTo>
                    <a:cubicBezTo>
                      <a:pt x="221418" y="104790"/>
                      <a:pt x="211882" y="92091"/>
                      <a:pt x="200297" y="79008"/>
                    </a:cubicBezTo>
                    <a:cubicBezTo>
                      <a:pt x="188435" y="65615"/>
                      <a:pt x="175799" y="53159"/>
                      <a:pt x="163443" y="40251"/>
                    </a:cubicBezTo>
                    <a:cubicBezTo>
                      <a:pt x="152485" y="29707"/>
                      <a:pt x="142973" y="17765"/>
                      <a:pt x="135155" y="4724"/>
                    </a:cubicBezTo>
                    <a:cubicBezTo>
                      <a:pt x="129352" y="-6057"/>
                      <a:pt x="112921" y="3535"/>
                      <a:pt x="118728" y="14327"/>
                    </a:cubicBezTo>
                    <a:close/>
                  </a:path>
                </a:pathLst>
              </a:custGeom>
              <a:solidFill>
                <a:srgbClr val="211715"/>
              </a:solidFill>
              <a:ln w="4731" cap="flat">
                <a:noFill/>
                <a:prstDash val="solid"/>
                <a:miter/>
              </a:ln>
            </p:spPr>
            <p:txBody>
              <a:bodyPr rtlCol="0" anchor="ctr"/>
              <a:lstStyle/>
              <a:p>
                <a:endParaRPr lang="ja-JP" altLang="en-US"/>
              </a:p>
            </p:txBody>
          </p:sp>
          <p:sp>
            <p:nvSpPr>
              <p:cNvPr id="18" name="フリーフォーム: 図形 17">
                <a:extLst>
                  <a:ext uri="{FF2B5EF4-FFF2-40B4-BE49-F238E27FC236}">
                    <a16:creationId xmlns:a16="http://schemas.microsoft.com/office/drawing/2014/main" id="{8B189519-6A34-0531-2B0B-AA99D0F9C27F}"/>
                  </a:ext>
                </a:extLst>
              </p:cNvPr>
              <p:cNvSpPr/>
              <p:nvPr/>
            </p:nvSpPr>
            <p:spPr>
              <a:xfrm>
                <a:off x="3563934" y="6415244"/>
                <a:ext cx="244105" cy="188186"/>
              </a:xfrm>
              <a:custGeom>
                <a:avLst/>
                <a:gdLst>
                  <a:gd name="connsiteX0" fmla="*/ 222485 w 244105"/>
                  <a:gd name="connsiteY0" fmla="*/ 20326 h 188186"/>
                  <a:gd name="connsiteX1" fmla="*/ 222690 w 244105"/>
                  <a:gd name="connsiteY1" fmla="*/ 75209 h 188186"/>
                  <a:gd name="connsiteX2" fmla="*/ 215637 w 244105"/>
                  <a:gd name="connsiteY2" fmla="*/ 93895 h 188186"/>
                  <a:gd name="connsiteX3" fmla="*/ 195424 w 244105"/>
                  <a:gd name="connsiteY3" fmla="*/ 103945 h 188186"/>
                  <a:gd name="connsiteX4" fmla="*/ 154618 w 244105"/>
                  <a:gd name="connsiteY4" fmla="*/ 125917 h 188186"/>
                  <a:gd name="connsiteX5" fmla="*/ 116675 w 244105"/>
                  <a:gd name="connsiteY5" fmla="*/ 152631 h 188186"/>
                  <a:gd name="connsiteX6" fmla="*/ 66181 w 244105"/>
                  <a:gd name="connsiteY6" fmla="*/ 168863 h 188186"/>
                  <a:gd name="connsiteX7" fmla="*/ 27149 w 244105"/>
                  <a:gd name="connsiteY7" fmla="*/ 160598 h 188186"/>
                  <a:gd name="connsiteX8" fmla="*/ 48732 w 244105"/>
                  <a:gd name="connsiteY8" fmla="*/ 97634 h 188186"/>
                  <a:gd name="connsiteX9" fmla="*/ 90161 w 244105"/>
                  <a:gd name="connsiteY9" fmla="*/ 50806 h 188186"/>
                  <a:gd name="connsiteX10" fmla="*/ 115420 w 244105"/>
                  <a:gd name="connsiteY10" fmla="*/ 14319 h 188186"/>
                  <a:gd name="connsiteX11" fmla="*/ 98993 w 244105"/>
                  <a:gd name="connsiteY11" fmla="*/ 4717 h 188186"/>
                  <a:gd name="connsiteX12" fmla="*/ 74476 w 244105"/>
                  <a:gd name="connsiteY12" fmla="*/ 39849 h 188186"/>
                  <a:gd name="connsiteX13" fmla="*/ 33789 w 244105"/>
                  <a:gd name="connsiteY13" fmla="*/ 85844 h 188186"/>
                  <a:gd name="connsiteX14" fmla="*/ 1872 w 244105"/>
                  <a:gd name="connsiteY14" fmla="*/ 130649 h 188186"/>
                  <a:gd name="connsiteX15" fmla="*/ 9510 w 244105"/>
                  <a:gd name="connsiteY15" fmla="*/ 169762 h 188186"/>
                  <a:gd name="connsiteX16" fmla="*/ 50962 w 244105"/>
                  <a:gd name="connsiteY16" fmla="*/ 187878 h 188186"/>
                  <a:gd name="connsiteX17" fmla="*/ 109432 w 244105"/>
                  <a:gd name="connsiteY17" fmla="*/ 176211 h 188186"/>
                  <a:gd name="connsiteX18" fmla="*/ 136369 w 244105"/>
                  <a:gd name="connsiteY18" fmla="*/ 163427 h 188186"/>
                  <a:gd name="connsiteX19" fmla="*/ 156420 w 244105"/>
                  <a:gd name="connsiteY19" fmla="*/ 148370 h 188186"/>
                  <a:gd name="connsiteX20" fmla="*/ 199571 w 244105"/>
                  <a:gd name="connsiteY20" fmla="*/ 122602 h 188186"/>
                  <a:gd name="connsiteX21" fmla="*/ 226613 w 244105"/>
                  <a:gd name="connsiteY21" fmla="*/ 109761 h 188186"/>
                  <a:gd name="connsiteX22" fmla="*/ 240035 w 244105"/>
                  <a:gd name="connsiteY22" fmla="*/ 85563 h 188186"/>
                  <a:gd name="connsiteX23" fmla="*/ 240829 w 244105"/>
                  <a:gd name="connsiteY23" fmla="*/ 15251 h 188186"/>
                  <a:gd name="connsiteX24" fmla="*/ 222485 w 244105"/>
                  <a:gd name="connsiteY24" fmla="*/ 20311 h 18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4105" h="188186">
                    <a:moveTo>
                      <a:pt x="222485" y="20326"/>
                    </a:moveTo>
                    <a:cubicBezTo>
                      <a:pt x="225911" y="38455"/>
                      <a:pt x="225980" y="57056"/>
                      <a:pt x="222690" y="75209"/>
                    </a:cubicBezTo>
                    <a:cubicBezTo>
                      <a:pt x="222004" y="81944"/>
                      <a:pt x="219573" y="88388"/>
                      <a:pt x="215637" y="93895"/>
                    </a:cubicBezTo>
                    <a:cubicBezTo>
                      <a:pt x="210743" y="99845"/>
                      <a:pt x="202358" y="101595"/>
                      <a:pt x="195424" y="103945"/>
                    </a:cubicBezTo>
                    <a:cubicBezTo>
                      <a:pt x="180750" y="109076"/>
                      <a:pt x="166978" y="116491"/>
                      <a:pt x="154618" y="125917"/>
                    </a:cubicBezTo>
                    <a:cubicBezTo>
                      <a:pt x="142214" y="135168"/>
                      <a:pt x="130696" y="145816"/>
                      <a:pt x="116675" y="152631"/>
                    </a:cubicBezTo>
                    <a:cubicBezTo>
                      <a:pt x="101147" y="160179"/>
                      <a:pt x="83522" y="167451"/>
                      <a:pt x="66181" y="168863"/>
                    </a:cubicBezTo>
                    <a:cubicBezTo>
                      <a:pt x="53340" y="169919"/>
                      <a:pt x="37646" y="169168"/>
                      <a:pt x="27149" y="160598"/>
                    </a:cubicBezTo>
                    <a:cubicBezTo>
                      <a:pt x="3175" y="141003"/>
                      <a:pt x="35820" y="112087"/>
                      <a:pt x="48732" y="97634"/>
                    </a:cubicBezTo>
                    <a:cubicBezTo>
                      <a:pt x="62624" y="82096"/>
                      <a:pt x="76254" y="66330"/>
                      <a:pt x="90161" y="50806"/>
                    </a:cubicBezTo>
                    <a:cubicBezTo>
                      <a:pt x="99961" y="39659"/>
                      <a:pt x="108437" y="27417"/>
                      <a:pt x="115420" y="14319"/>
                    </a:cubicBezTo>
                    <a:cubicBezTo>
                      <a:pt x="121265" y="3556"/>
                      <a:pt x="104842" y="-6060"/>
                      <a:pt x="98993" y="4717"/>
                    </a:cubicBezTo>
                    <a:cubicBezTo>
                      <a:pt x="92218" y="17344"/>
                      <a:pt x="83990" y="29134"/>
                      <a:pt x="74476" y="39849"/>
                    </a:cubicBezTo>
                    <a:cubicBezTo>
                      <a:pt x="60817" y="55096"/>
                      <a:pt x="47486" y="70634"/>
                      <a:pt x="33789" y="85844"/>
                    </a:cubicBezTo>
                    <a:cubicBezTo>
                      <a:pt x="21423" y="99603"/>
                      <a:pt x="7155" y="112215"/>
                      <a:pt x="1872" y="130649"/>
                    </a:cubicBezTo>
                    <a:cubicBezTo>
                      <a:pt x="-2286" y="144142"/>
                      <a:pt x="580" y="158824"/>
                      <a:pt x="9510" y="169762"/>
                    </a:cubicBezTo>
                    <a:cubicBezTo>
                      <a:pt x="19683" y="181947"/>
                      <a:pt x="35720" y="186584"/>
                      <a:pt x="50962" y="187878"/>
                    </a:cubicBezTo>
                    <a:cubicBezTo>
                      <a:pt x="71698" y="189642"/>
                      <a:pt x="90437" y="183597"/>
                      <a:pt x="109432" y="176211"/>
                    </a:cubicBezTo>
                    <a:cubicBezTo>
                      <a:pt x="118824" y="172882"/>
                      <a:pt x="127851" y="168597"/>
                      <a:pt x="136369" y="163427"/>
                    </a:cubicBezTo>
                    <a:cubicBezTo>
                      <a:pt x="143375" y="158890"/>
                      <a:pt x="149872" y="153521"/>
                      <a:pt x="156420" y="148370"/>
                    </a:cubicBezTo>
                    <a:cubicBezTo>
                      <a:pt x="169254" y="137417"/>
                      <a:pt x="183842" y="128709"/>
                      <a:pt x="199571" y="122602"/>
                    </a:cubicBezTo>
                    <a:cubicBezTo>
                      <a:pt x="209116" y="119321"/>
                      <a:pt x="218861" y="116586"/>
                      <a:pt x="226613" y="109761"/>
                    </a:cubicBezTo>
                    <a:cubicBezTo>
                      <a:pt x="233440" y="103246"/>
                      <a:pt x="238122" y="94804"/>
                      <a:pt x="240035" y="85563"/>
                    </a:cubicBezTo>
                    <a:cubicBezTo>
                      <a:pt x="245180" y="62435"/>
                      <a:pt x="245451" y="38489"/>
                      <a:pt x="240829" y="15251"/>
                    </a:cubicBezTo>
                    <a:cubicBezTo>
                      <a:pt x="238451" y="3252"/>
                      <a:pt x="220131" y="8331"/>
                      <a:pt x="222485" y="20311"/>
                    </a:cubicBezTo>
                    <a:close/>
                  </a:path>
                </a:pathLst>
              </a:custGeom>
              <a:solidFill>
                <a:srgbClr val="211715"/>
              </a:solidFill>
              <a:ln w="4731" cap="flat">
                <a:noFill/>
                <a:prstDash val="solid"/>
                <a:miter/>
              </a:ln>
            </p:spPr>
            <p:txBody>
              <a:bodyPr rtlCol="0" anchor="ctr"/>
              <a:lstStyle/>
              <a:p>
                <a:endParaRPr lang="ja-JP" altLang="en-US"/>
              </a:p>
            </p:txBody>
          </p:sp>
          <p:sp>
            <p:nvSpPr>
              <p:cNvPr id="19" name="フリーフォーム: 図形 18">
                <a:extLst>
                  <a:ext uri="{FF2B5EF4-FFF2-40B4-BE49-F238E27FC236}">
                    <a16:creationId xmlns:a16="http://schemas.microsoft.com/office/drawing/2014/main" id="{5D78762F-EB58-A78A-F7CC-E5C465F1F702}"/>
                  </a:ext>
                </a:extLst>
              </p:cNvPr>
              <p:cNvSpPr/>
              <p:nvPr/>
            </p:nvSpPr>
            <p:spPr>
              <a:xfrm>
                <a:off x="3617522" y="5503351"/>
                <a:ext cx="395327" cy="926815"/>
              </a:xfrm>
              <a:custGeom>
                <a:avLst/>
                <a:gdLst>
                  <a:gd name="connsiteX0" fmla="*/ 198375 w 395327"/>
                  <a:gd name="connsiteY0" fmla="*/ 2711 h 926815"/>
                  <a:gd name="connsiteX1" fmla="*/ 194355 w 395327"/>
                  <a:gd name="connsiteY1" fmla="*/ 71 h 926815"/>
                  <a:gd name="connsiteX2" fmla="*/ 191683 w 395327"/>
                  <a:gd name="connsiteY2" fmla="*/ 2892 h 926815"/>
                  <a:gd name="connsiteX3" fmla="*/ 182224 w 395327"/>
                  <a:gd name="connsiteY3" fmla="*/ 49410 h 926815"/>
                  <a:gd name="connsiteX4" fmla="*/ 149883 w 395327"/>
                  <a:gd name="connsiteY4" fmla="*/ 94591 h 926815"/>
                  <a:gd name="connsiteX5" fmla="*/ 90734 w 395327"/>
                  <a:gd name="connsiteY5" fmla="*/ 115788 h 926815"/>
                  <a:gd name="connsiteX6" fmla="*/ 0 w 395327"/>
                  <a:gd name="connsiteY6" fmla="*/ 119117 h 926815"/>
                  <a:gd name="connsiteX7" fmla="*/ 2407 w 395327"/>
                  <a:gd name="connsiteY7" fmla="*/ 180945 h 926815"/>
                  <a:gd name="connsiteX8" fmla="*/ 28607 w 395327"/>
                  <a:gd name="connsiteY8" fmla="*/ 914935 h 926815"/>
                  <a:gd name="connsiteX9" fmla="*/ 105463 w 395327"/>
                  <a:gd name="connsiteY9" fmla="*/ 926792 h 926815"/>
                  <a:gd name="connsiteX10" fmla="*/ 197695 w 395327"/>
                  <a:gd name="connsiteY10" fmla="*/ 918826 h 926815"/>
                  <a:gd name="connsiteX11" fmla="*/ 289836 w 395327"/>
                  <a:gd name="connsiteY11" fmla="*/ 926816 h 926815"/>
                  <a:gd name="connsiteX12" fmla="*/ 366673 w 395327"/>
                  <a:gd name="connsiteY12" fmla="*/ 914926 h 926815"/>
                  <a:gd name="connsiteX13" fmla="*/ 392831 w 395327"/>
                  <a:gd name="connsiteY13" fmla="*/ 182895 h 926815"/>
                  <a:gd name="connsiteX14" fmla="*/ 395289 w 395327"/>
                  <a:gd name="connsiteY14" fmla="*/ 117353 h 926815"/>
                  <a:gd name="connsiteX15" fmla="*/ 395327 w 395327"/>
                  <a:gd name="connsiteY15" fmla="*/ 116716 h 926815"/>
                  <a:gd name="connsiteX16" fmla="*/ 292052 w 395327"/>
                  <a:gd name="connsiteY16" fmla="*/ 116021 h 926815"/>
                  <a:gd name="connsiteX17" fmla="*/ 239119 w 395327"/>
                  <a:gd name="connsiteY17" fmla="*/ 95813 h 926815"/>
                  <a:gd name="connsiteX18" fmla="*/ 208557 w 395327"/>
                  <a:gd name="connsiteY18" fmla="*/ 51369 h 926815"/>
                  <a:gd name="connsiteX19" fmla="*/ 198375 w 395327"/>
                  <a:gd name="connsiteY19" fmla="*/ 2711 h 92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5327" h="926815">
                    <a:moveTo>
                      <a:pt x="198375" y="2711"/>
                    </a:moveTo>
                    <a:cubicBezTo>
                      <a:pt x="197993" y="870"/>
                      <a:pt x="196193" y="-309"/>
                      <a:pt x="194355" y="71"/>
                    </a:cubicBezTo>
                    <a:cubicBezTo>
                      <a:pt x="192962" y="361"/>
                      <a:pt x="191897" y="1484"/>
                      <a:pt x="191683" y="2892"/>
                    </a:cubicBezTo>
                    <a:cubicBezTo>
                      <a:pt x="189390" y="18562"/>
                      <a:pt x="186232" y="34091"/>
                      <a:pt x="182224" y="49410"/>
                    </a:cubicBezTo>
                    <a:cubicBezTo>
                      <a:pt x="176795" y="67663"/>
                      <a:pt x="165409" y="83567"/>
                      <a:pt x="149883" y="94591"/>
                    </a:cubicBezTo>
                    <a:cubicBezTo>
                      <a:pt x="138754" y="102833"/>
                      <a:pt x="116240" y="111841"/>
                      <a:pt x="90734" y="115788"/>
                    </a:cubicBezTo>
                    <a:cubicBezTo>
                      <a:pt x="60650" y="119607"/>
                      <a:pt x="30283" y="120720"/>
                      <a:pt x="0" y="119117"/>
                    </a:cubicBezTo>
                    <a:cubicBezTo>
                      <a:pt x="414" y="129314"/>
                      <a:pt x="2407" y="180945"/>
                      <a:pt x="2407" y="180945"/>
                    </a:cubicBezTo>
                    <a:cubicBezTo>
                      <a:pt x="12950" y="437029"/>
                      <a:pt x="18577" y="667593"/>
                      <a:pt x="28607" y="914935"/>
                    </a:cubicBezTo>
                    <a:cubicBezTo>
                      <a:pt x="53547" y="922455"/>
                      <a:pt x="79416" y="926445"/>
                      <a:pt x="105463" y="926792"/>
                    </a:cubicBezTo>
                    <a:cubicBezTo>
                      <a:pt x="133266" y="926521"/>
                      <a:pt x="177349" y="924086"/>
                      <a:pt x="197695" y="918826"/>
                    </a:cubicBezTo>
                    <a:cubicBezTo>
                      <a:pt x="218060" y="924091"/>
                      <a:pt x="262047" y="926535"/>
                      <a:pt x="289836" y="926816"/>
                    </a:cubicBezTo>
                    <a:cubicBezTo>
                      <a:pt x="315875" y="926445"/>
                      <a:pt x="341738" y="922445"/>
                      <a:pt x="366673" y="914926"/>
                    </a:cubicBezTo>
                    <a:cubicBezTo>
                      <a:pt x="376694" y="668206"/>
                      <a:pt x="382282" y="438204"/>
                      <a:pt x="392831" y="182895"/>
                    </a:cubicBezTo>
                    <a:lnTo>
                      <a:pt x="395289" y="117353"/>
                    </a:lnTo>
                    <a:cubicBezTo>
                      <a:pt x="395289" y="117353"/>
                      <a:pt x="395289" y="117139"/>
                      <a:pt x="395327" y="116716"/>
                    </a:cubicBezTo>
                    <a:cubicBezTo>
                      <a:pt x="361370" y="118770"/>
                      <a:pt x="317630" y="120197"/>
                      <a:pt x="292052" y="116021"/>
                    </a:cubicBezTo>
                    <a:cubicBezTo>
                      <a:pt x="269195" y="112293"/>
                      <a:pt x="253582" y="107979"/>
                      <a:pt x="239119" y="95813"/>
                    </a:cubicBezTo>
                    <a:cubicBezTo>
                      <a:pt x="224720" y="84385"/>
                      <a:pt x="214075" y="68904"/>
                      <a:pt x="208557" y="51369"/>
                    </a:cubicBezTo>
                    <a:cubicBezTo>
                      <a:pt x="204307" y="35341"/>
                      <a:pt x="200908" y="19100"/>
                      <a:pt x="198375" y="2711"/>
                    </a:cubicBezTo>
                    <a:close/>
                  </a:path>
                </a:pathLst>
              </a:custGeom>
              <a:solidFill>
                <a:srgbClr val="B3B3B3"/>
              </a:solidFill>
              <a:ln w="4731" cap="flat">
                <a:noFill/>
                <a:prstDash val="solid"/>
                <a:miter/>
              </a:ln>
            </p:spPr>
            <p:txBody>
              <a:bodyPr rtlCol="0" anchor="ctr"/>
              <a:lstStyle/>
              <a:p>
                <a:endParaRPr lang="ja-JP" altLang="en-US"/>
              </a:p>
            </p:txBody>
          </p:sp>
          <p:sp>
            <p:nvSpPr>
              <p:cNvPr id="20" name="フリーフォーム: 図形 19">
                <a:extLst>
                  <a:ext uri="{FF2B5EF4-FFF2-40B4-BE49-F238E27FC236}">
                    <a16:creationId xmlns:a16="http://schemas.microsoft.com/office/drawing/2014/main" id="{21ED9E33-A7F5-75F0-F834-84328AA49754}"/>
                  </a:ext>
                </a:extLst>
              </p:cNvPr>
              <p:cNvSpPr/>
              <p:nvPr/>
            </p:nvSpPr>
            <p:spPr>
              <a:xfrm>
                <a:off x="3849806" y="4794052"/>
                <a:ext cx="105314" cy="125325"/>
              </a:xfrm>
              <a:custGeom>
                <a:avLst/>
                <a:gdLst>
                  <a:gd name="connsiteX0" fmla="*/ 86739 w 105314"/>
                  <a:gd name="connsiteY0" fmla="*/ 6831 h 125325"/>
                  <a:gd name="connsiteX1" fmla="*/ 80509 w 105314"/>
                  <a:gd name="connsiteY1" fmla="*/ 27600 h 125325"/>
                  <a:gd name="connsiteX2" fmla="*/ 77731 w 105314"/>
                  <a:gd name="connsiteY2" fmla="*/ 34306 h 125325"/>
                  <a:gd name="connsiteX3" fmla="*/ 77560 w 105314"/>
                  <a:gd name="connsiteY3" fmla="*/ 34720 h 125325"/>
                  <a:gd name="connsiteX4" fmla="*/ 76680 w 105314"/>
                  <a:gd name="connsiteY4" fmla="*/ 36622 h 125325"/>
                  <a:gd name="connsiteX5" fmla="*/ 61461 w 105314"/>
                  <a:gd name="connsiteY5" fmla="*/ 61952 h 125325"/>
                  <a:gd name="connsiteX6" fmla="*/ 6801 w 105314"/>
                  <a:gd name="connsiteY6" fmla="*/ 106691 h 125325"/>
                  <a:gd name="connsiteX7" fmla="*/ 11857 w 105314"/>
                  <a:gd name="connsiteY7" fmla="*/ 125035 h 125325"/>
                  <a:gd name="connsiteX8" fmla="*/ 76404 w 105314"/>
                  <a:gd name="connsiteY8" fmla="*/ 73628 h 125325"/>
                  <a:gd name="connsiteX9" fmla="*/ 92941 w 105314"/>
                  <a:gd name="connsiteY9" fmla="*/ 46562 h 125325"/>
                  <a:gd name="connsiteX10" fmla="*/ 95675 w 105314"/>
                  <a:gd name="connsiteY10" fmla="*/ 40379 h 125325"/>
                  <a:gd name="connsiteX11" fmla="*/ 96060 w 105314"/>
                  <a:gd name="connsiteY11" fmla="*/ 39490 h 125325"/>
                  <a:gd name="connsiteX12" fmla="*/ 98134 w 105314"/>
                  <a:gd name="connsiteY12" fmla="*/ 34520 h 125325"/>
                  <a:gd name="connsiteX13" fmla="*/ 105082 w 105314"/>
                  <a:gd name="connsiteY13" fmla="*/ 11901 h 125325"/>
                  <a:gd name="connsiteX14" fmla="*/ 86739 w 105314"/>
                  <a:gd name="connsiteY14" fmla="*/ 6845 h 12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314" h="125325">
                    <a:moveTo>
                      <a:pt x="86739" y="6831"/>
                    </a:moveTo>
                    <a:cubicBezTo>
                      <a:pt x="85212" y="13907"/>
                      <a:pt x="83129" y="20852"/>
                      <a:pt x="80509" y="27600"/>
                    </a:cubicBezTo>
                    <a:cubicBezTo>
                      <a:pt x="79591" y="30016"/>
                      <a:pt x="78820" y="31600"/>
                      <a:pt x="77731" y="34306"/>
                    </a:cubicBezTo>
                    <a:cubicBezTo>
                      <a:pt x="76780" y="36717"/>
                      <a:pt x="78383" y="32998"/>
                      <a:pt x="77560" y="34720"/>
                    </a:cubicBezTo>
                    <a:cubicBezTo>
                      <a:pt x="77260" y="35347"/>
                      <a:pt x="76980" y="35980"/>
                      <a:pt x="76680" y="36622"/>
                    </a:cubicBezTo>
                    <a:cubicBezTo>
                      <a:pt x="72324" y="45477"/>
                      <a:pt x="67235" y="53950"/>
                      <a:pt x="61461" y="61952"/>
                    </a:cubicBezTo>
                    <a:cubicBezTo>
                      <a:pt x="48216" y="80724"/>
                      <a:pt x="30072" y="101217"/>
                      <a:pt x="6801" y="106691"/>
                    </a:cubicBezTo>
                    <a:cubicBezTo>
                      <a:pt x="-5113" y="109493"/>
                      <a:pt x="-66" y="127836"/>
                      <a:pt x="11857" y="125035"/>
                    </a:cubicBezTo>
                    <a:cubicBezTo>
                      <a:pt x="39336" y="118576"/>
                      <a:pt x="60486" y="95629"/>
                      <a:pt x="76404" y="73628"/>
                    </a:cubicBezTo>
                    <a:cubicBezTo>
                      <a:pt x="82701" y="65108"/>
                      <a:pt x="88232" y="56051"/>
                      <a:pt x="92941" y="46562"/>
                    </a:cubicBezTo>
                    <a:cubicBezTo>
                      <a:pt x="93925" y="44531"/>
                      <a:pt x="94805" y="42462"/>
                      <a:pt x="95675" y="40379"/>
                    </a:cubicBezTo>
                    <a:cubicBezTo>
                      <a:pt x="96707" y="37916"/>
                      <a:pt x="94976" y="42010"/>
                      <a:pt x="96060" y="39490"/>
                    </a:cubicBezTo>
                    <a:cubicBezTo>
                      <a:pt x="96774" y="37839"/>
                      <a:pt x="97487" y="36189"/>
                      <a:pt x="98134" y="34520"/>
                    </a:cubicBezTo>
                    <a:cubicBezTo>
                      <a:pt x="101092" y="27193"/>
                      <a:pt x="103418" y="19626"/>
                      <a:pt x="105082" y="11901"/>
                    </a:cubicBezTo>
                    <a:cubicBezTo>
                      <a:pt x="107575" y="-46"/>
                      <a:pt x="89240" y="-5154"/>
                      <a:pt x="86739" y="6845"/>
                    </a:cubicBezTo>
                    <a:close/>
                  </a:path>
                </a:pathLst>
              </a:custGeom>
              <a:solidFill>
                <a:srgbClr val="211715"/>
              </a:solidFill>
              <a:ln w="4731" cap="flat">
                <a:noFill/>
                <a:prstDash val="solid"/>
                <a:miter/>
              </a:ln>
            </p:spPr>
            <p:txBody>
              <a:bodyPr rtlCol="0" anchor="ctr"/>
              <a:lstStyle/>
              <a:p>
                <a:endParaRPr lang="ja-JP" altLang="en-US"/>
              </a:p>
            </p:txBody>
          </p:sp>
          <p:sp>
            <p:nvSpPr>
              <p:cNvPr id="21" name="フリーフォーム: 図形 20">
                <a:extLst>
                  <a:ext uri="{FF2B5EF4-FFF2-40B4-BE49-F238E27FC236}">
                    <a16:creationId xmlns:a16="http://schemas.microsoft.com/office/drawing/2014/main" id="{0E7555B9-A801-3CC6-34B8-0162D4FD55EA}"/>
                  </a:ext>
                </a:extLst>
              </p:cNvPr>
              <p:cNvSpPr/>
              <p:nvPr/>
            </p:nvSpPr>
            <p:spPr>
              <a:xfrm>
                <a:off x="3664811" y="4793582"/>
                <a:ext cx="118993" cy="128780"/>
              </a:xfrm>
              <a:custGeom>
                <a:avLst/>
                <a:gdLst>
                  <a:gd name="connsiteX0" fmla="*/ 275 w 118993"/>
                  <a:gd name="connsiteY0" fmla="*/ 11867 h 128780"/>
                  <a:gd name="connsiteX1" fmla="*/ 106965 w 118993"/>
                  <a:gd name="connsiteY1" fmla="*/ 128502 h 128780"/>
                  <a:gd name="connsiteX2" fmla="*/ 118665 w 118993"/>
                  <a:gd name="connsiteY2" fmla="*/ 121843 h 128780"/>
                  <a:gd name="connsiteX3" fmla="*/ 112006 w 118993"/>
                  <a:gd name="connsiteY3" fmla="*/ 110144 h 128780"/>
                  <a:gd name="connsiteX4" fmla="*/ 18619 w 118993"/>
                  <a:gd name="connsiteY4" fmla="*/ 6811 h 128780"/>
                  <a:gd name="connsiteX5" fmla="*/ 275 w 118993"/>
                  <a:gd name="connsiteY5" fmla="*/ 11871 h 12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993" h="128780">
                    <a:moveTo>
                      <a:pt x="275" y="11867"/>
                    </a:moveTo>
                    <a:cubicBezTo>
                      <a:pt x="12060" y="63630"/>
                      <a:pt x="51026" y="120065"/>
                      <a:pt x="106965" y="128502"/>
                    </a:cubicBezTo>
                    <a:cubicBezTo>
                      <a:pt x="112012" y="129727"/>
                      <a:pt x="117140" y="126808"/>
                      <a:pt x="118665" y="121843"/>
                    </a:cubicBezTo>
                    <a:cubicBezTo>
                      <a:pt x="120022" y="116778"/>
                      <a:pt x="117054" y="111564"/>
                      <a:pt x="112006" y="110144"/>
                    </a:cubicBezTo>
                    <a:cubicBezTo>
                      <a:pt x="62226" y="102648"/>
                      <a:pt x="29096" y="52768"/>
                      <a:pt x="18619" y="6811"/>
                    </a:cubicBezTo>
                    <a:cubicBezTo>
                      <a:pt x="15898" y="-5117"/>
                      <a:pt x="-2450" y="-71"/>
                      <a:pt x="275" y="11871"/>
                    </a:cubicBezTo>
                    <a:close/>
                  </a:path>
                </a:pathLst>
              </a:custGeom>
              <a:solidFill>
                <a:srgbClr val="211715"/>
              </a:solidFill>
              <a:ln w="4731" cap="flat">
                <a:noFill/>
                <a:prstDash val="solid"/>
                <a:miter/>
              </a:ln>
            </p:spPr>
            <p:txBody>
              <a:bodyPr rtlCol="0" anchor="ctr"/>
              <a:lstStyle/>
              <a:p>
                <a:endParaRPr lang="ja-JP" altLang="en-US"/>
              </a:p>
            </p:txBody>
          </p:sp>
          <p:sp>
            <p:nvSpPr>
              <p:cNvPr id="22" name="フリーフォーム: 図形 21">
                <a:extLst>
                  <a:ext uri="{FF2B5EF4-FFF2-40B4-BE49-F238E27FC236}">
                    <a16:creationId xmlns:a16="http://schemas.microsoft.com/office/drawing/2014/main" id="{D6D7999E-F881-38CE-D580-B9B80291414C}"/>
                  </a:ext>
                </a:extLst>
              </p:cNvPr>
              <p:cNvSpPr/>
              <p:nvPr/>
            </p:nvSpPr>
            <p:spPr>
              <a:xfrm>
                <a:off x="3778742" y="4831097"/>
                <a:ext cx="64548" cy="24889"/>
              </a:xfrm>
              <a:custGeom>
                <a:avLst/>
                <a:gdLst>
                  <a:gd name="connsiteX0" fmla="*/ 4747 w 64548"/>
                  <a:gd name="connsiteY0" fmla="*/ 18297 h 24889"/>
                  <a:gd name="connsiteX1" fmla="*/ 32874 w 64548"/>
                  <a:gd name="connsiteY1" fmla="*/ 24855 h 24889"/>
                  <a:gd name="connsiteX2" fmla="*/ 61762 w 64548"/>
                  <a:gd name="connsiteY2" fmla="*/ 16123 h 24889"/>
                  <a:gd name="connsiteX3" fmla="*/ 61764 w 64548"/>
                  <a:gd name="connsiteY3" fmla="*/ 2672 h 24889"/>
                  <a:gd name="connsiteX4" fmla="*/ 61762 w 64548"/>
                  <a:gd name="connsiteY4" fmla="*/ 2669 h 24889"/>
                  <a:gd name="connsiteX5" fmla="*/ 48312 w 64548"/>
                  <a:gd name="connsiteY5" fmla="*/ 2669 h 24889"/>
                  <a:gd name="connsiteX6" fmla="*/ 47094 w 64548"/>
                  <a:gd name="connsiteY6" fmla="*/ 3197 h 24889"/>
                  <a:gd name="connsiteX7" fmla="*/ 47094 w 64548"/>
                  <a:gd name="connsiteY7" fmla="*/ 3292 h 24889"/>
                  <a:gd name="connsiteX8" fmla="*/ 44807 w 64548"/>
                  <a:gd name="connsiteY8" fmla="*/ 4124 h 24889"/>
                  <a:gd name="connsiteX9" fmla="*/ 41844 w 64548"/>
                  <a:gd name="connsiteY9" fmla="*/ 4937 h 24889"/>
                  <a:gd name="connsiteX10" fmla="*/ 38396 w 64548"/>
                  <a:gd name="connsiteY10" fmla="*/ 5589 h 24889"/>
                  <a:gd name="connsiteX11" fmla="*/ 38462 w 64548"/>
                  <a:gd name="connsiteY11" fmla="*/ 5551 h 24889"/>
                  <a:gd name="connsiteX12" fmla="*/ 36560 w 64548"/>
                  <a:gd name="connsiteY12" fmla="*/ 5703 h 24889"/>
                  <a:gd name="connsiteX13" fmla="*/ 32004 w 64548"/>
                  <a:gd name="connsiteY13" fmla="*/ 5832 h 24889"/>
                  <a:gd name="connsiteX14" fmla="*/ 27928 w 64548"/>
                  <a:gd name="connsiteY14" fmla="*/ 5684 h 24889"/>
                  <a:gd name="connsiteX15" fmla="*/ 26059 w 64548"/>
                  <a:gd name="connsiteY15" fmla="*/ 5532 h 24889"/>
                  <a:gd name="connsiteX16" fmla="*/ 24993 w 64548"/>
                  <a:gd name="connsiteY16" fmla="*/ 5413 h 24889"/>
                  <a:gd name="connsiteX17" fmla="*/ 25830 w 64548"/>
                  <a:gd name="connsiteY17" fmla="*/ 5522 h 24889"/>
                  <a:gd name="connsiteX18" fmla="*/ 22763 w 64548"/>
                  <a:gd name="connsiteY18" fmla="*/ 4952 h 24889"/>
                  <a:gd name="connsiteX19" fmla="*/ 19843 w 64548"/>
                  <a:gd name="connsiteY19" fmla="*/ 4195 h 24889"/>
                  <a:gd name="connsiteX20" fmla="*/ 17360 w 64548"/>
                  <a:gd name="connsiteY20" fmla="*/ 3358 h 24889"/>
                  <a:gd name="connsiteX21" fmla="*/ 17360 w 64548"/>
                  <a:gd name="connsiteY21" fmla="*/ 3387 h 24889"/>
                  <a:gd name="connsiteX22" fmla="*/ 14316 w 64548"/>
                  <a:gd name="connsiteY22" fmla="*/ 1870 h 24889"/>
                  <a:gd name="connsiteX23" fmla="*/ 1302 w 64548"/>
                  <a:gd name="connsiteY23" fmla="*/ 5282 h 24889"/>
                  <a:gd name="connsiteX24" fmla="*/ 4714 w 64548"/>
                  <a:gd name="connsiteY24" fmla="*/ 18297 h 2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548" h="24889">
                    <a:moveTo>
                      <a:pt x="4747" y="18297"/>
                    </a:moveTo>
                    <a:cubicBezTo>
                      <a:pt x="13427" y="22802"/>
                      <a:pt x="23097" y="25057"/>
                      <a:pt x="32874" y="24855"/>
                    </a:cubicBezTo>
                    <a:cubicBezTo>
                      <a:pt x="43208" y="25253"/>
                      <a:pt x="53378" y="22179"/>
                      <a:pt x="61762" y="16123"/>
                    </a:cubicBezTo>
                    <a:cubicBezTo>
                      <a:pt x="65477" y="12409"/>
                      <a:pt x="65478" y="6387"/>
                      <a:pt x="61764" y="2672"/>
                    </a:cubicBezTo>
                    <a:cubicBezTo>
                      <a:pt x="61764" y="2671"/>
                      <a:pt x="61763" y="2670"/>
                      <a:pt x="61762" y="2669"/>
                    </a:cubicBezTo>
                    <a:cubicBezTo>
                      <a:pt x="57984" y="-890"/>
                      <a:pt x="52089" y="-890"/>
                      <a:pt x="48312" y="2669"/>
                    </a:cubicBezTo>
                    <a:cubicBezTo>
                      <a:pt x="51593" y="115"/>
                      <a:pt x="48136" y="2669"/>
                      <a:pt x="47094" y="3197"/>
                    </a:cubicBezTo>
                    <a:cubicBezTo>
                      <a:pt x="46291" y="3620"/>
                      <a:pt x="44117" y="4291"/>
                      <a:pt x="47094" y="3292"/>
                    </a:cubicBezTo>
                    <a:cubicBezTo>
                      <a:pt x="46329" y="3549"/>
                      <a:pt x="45582" y="3877"/>
                      <a:pt x="44807" y="4124"/>
                    </a:cubicBezTo>
                    <a:cubicBezTo>
                      <a:pt x="43855" y="4438"/>
                      <a:pt x="42842" y="4704"/>
                      <a:pt x="41844" y="4937"/>
                    </a:cubicBezTo>
                    <a:cubicBezTo>
                      <a:pt x="40679" y="5060"/>
                      <a:pt x="39525" y="5278"/>
                      <a:pt x="38396" y="5589"/>
                    </a:cubicBezTo>
                    <a:cubicBezTo>
                      <a:pt x="39347" y="5166"/>
                      <a:pt x="39903" y="5408"/>
                      <a:pt x="38462" y="5551"/>
                    </a:cubicBezTo>
                    <a:cubicBezTo>
                      <a:pt x="37834" y="5613"/>
                      <a:pt x="37202" y="5665"/>
                      <a:pt x="36560" y="5703"/>
                    </a:cubicBezTo>
                    <a:cubicBezTo>
                      <a:pt x="35043" y="5803"/>
                      <a:pt x="33526" y="5841"/>
                      <a:pt x="32004" y="5832"/>
                    </a:cubicBezTo>
                    <a:cubicBezTo>
                      <a:pt x="30644" y="5832"/>
                      <a:pt x="29283" y="5779"/>
                      <a:pt x="27928" y="5684"/>
                    </a:cubicBezTo>
                    <a:cubicBezTo>
                      <a:pt x="27300" y="5641"/>
                      <a:pt x="26682" y="5594"/>
                      <a:pt x="26059" y="5532"/>
                    </a:cubicBezTo>
                    <a:lnTo>
                      <a:pt x="24993" y="5413"/>
                    </a:lnTo>
                    <a:cubicBezTo>
                      <a:pt x="24252" y="5323"/>
                      <a:pt x="24518" y="5361"/>
                      <a:pt x="25830" y="5522"/>
                    </a:cubicBezTo>
                    <a:cubicBezTo>
                      <a:pt x="25293" y="5784"/>
                      <a:pt x="23362" y="5085"/>
                      <a:pt x="22763" y="4952"/>
                    </a:cubicBezTo>
                    <a:cubicBezTo>
                      <a:pt x="21783" y="4733"/>
                      <a:pt x="20810" y="4481"/>
                      <a:pt x="19843" y="4195"/>
                    </a:cubicBezTo>
                    <a:cubicBezTo>
                      <a:pt x="19006" y="3943"/>
                      <a:pt x="18188" y="3644"/>
                      <a:pt x="17360" y="3358"/>
                    </a:cubicBezTo>
                    <a:cubicBezTo>
                      <a:pt x="15206" y="2621"/>
                      <a:pt x="19334" y="4310"/>
                      <a:pt x="17360" y="3387"/>
                    </a:cubicBezTo>
                    <a:cubicBezTo>
                      <a:pt x="16333" y="2902"/>
                      <a:pt x="15318" y="2396"/>
                      <a:pt x="14316" y="1870"/>
                    </a:cubicBezTo>
                    <a:cubicBezTo>
                      <a:pt x="9780" y="-782"/>
                      <a:pt x="3953" y="746"/>
                      <a:pt x="1302" y="5282"/>
                    </a:cubicBezTo>
                    <a:cubicBezTo>
                      <a:pt x="-1350" y="9818"/>
                      <a:pt x="178" y="15645"/>
                      <a:pt x="4714" y="18297"/>
                    </a:cubicBezTo>
                    <a:close/>
                  </a:path>
                </a:pathLst>
              </a:custGeom>
              <a:solidFill>
                <a:srgbClr val="211715"/>
              </a:solidFill>
              <a:ln w="4731" cap="flat">
                <a:noFill/>
                <a:prstDash val="solid"/>
                <a:miter/>
              </a:ln>
            </p:spPr>
            <p:txBody>
              <a:bodyPr rtlCol="0" anchor="ctr"/>
              <a:lstStyle/>
              <a:p>
                <a:endParaRPr lang="ja-JP" altLang="en-US"/>
              </a:p>
            </p:txBody>
          </p:sp>
          <p:sp>
            <p:nvSpPr>
              <p:cNvPr id="23" name="フリーフォーム: 図形 22">
                <a:extLst>
                  <a:ext uri="{FF2B5EF4-FFF2-40B4-BE49-F238E27FC236}">
                    <a16:creationId xmlns:a16="http://schemas.microsoft.com/office/drawing/2014/main" id="{C9C92405-F2F2-341B-24E7-3D5F6330CD00}"/>
                  </a:ext>
                </a:extLst>
              </p:cNvPr>
              <p:cNvSpPr/>
              <p:nvPr/>
            </p:nvSpPr>
            <p:spPr>
              <a:xfrm>
                <a:off x="3800844" y="4772552"/>
                <a:ext cx="26481" cy="37457"/>
              </a:xfrm>
              <a:custGeom>
                <a:avLst/>
                <a:gdLst>
                  <a:gd name="connsiteX0" fmla="*/ 4784 w 26481"/>
                  <a:gd name="connsiteY0" fmla="*/ 12075 h 37457"/>
                  <a:gd name="connsiteX1" fmla="*/ 7747 w 26481"/>
                  <a:gd name="connsiteY1" fmla="*/ 25639 h 37457"/>
                  <a:gd name="connsiteX2" fmla="*/ 7409 w 26481"/>
                  <a:gd name="connsiteY2" fmla="*/ 23109 h 37457"/>
                  <a:gd name="connsiteX3" fmla="*/ 7457 w 26481"/>
                  <a:gd name="connsiteY3" fmla="*/ 24983 h 37457"/>
                  <a:gd name="connsiteX4" fmla="*/ 7799 w 26481"/>
                  <a:gd name="connsiteY4" fmla="*/ 22457 h 37457"/>
                  <a:gd name="connsiteX5" fmla="*/ 7590 w 26481"/>
                  <a:gd name="connsiteY5" fmla="*/ 23299 h 37457"/>
                  <a:gd name="connsiteX6" fmla="*/ 8541 w 26481"/>
                  <a:gd name="connsiteY6" fmla="*/ 21026 h 37457"/>
                  <a:gd name="connsiteX7" fmla="*/ 8246 w 26481"/>
                  <a:gd name="connsiteY7" fmla="*/ 21568 h 37457"/>
                  <a:gd name="connsiteX8" fmla="*/ 9730 w 26481"/>
                  <a:gd name="connsiteY8" fmla="*/ 19642 h 37457"/>
                  <a:gd name="connsiteX9" fmla="*/ 9288 w 26481"/>
                  <a:gd name="connsiteY9" fmla="*/ 20079 h 37457"/>
                  <a:gd name="connsiteX10" fmla="*/ 11214 w 26481"/>
                  <a:gd name="connsiteY10" fmla="*/ 18591 h 37457"/>
                  <a:gd name="connsiteX11" fmla="*/ 10139 w 26481"/>
                  <a:gd name="connsiteY11" fmla="*/ 19162 h 37457"/>
                  <a:gd name="connsiteX12" fmla="*/ 12413 w 26481"/>
                  <a:gd name="connsiteY12" fmla="*/ 18210 h 37457"/>
                  <a:gd name="connsiteX13" fmla="*/ 10601 w 26481"/>
                  <a:gd name="connsiteY13" fmla="*/ 18738 h 37457"/>
                  <a:gd name="connsiteX14" fmla="*/ 13131 w 26481"/>
                  <a:gd name="connsiteY14" fmla="*/ 18401 h 37457"/>
                  <a:gd name="connsiteX15" fmla="*/ 11428 w 26481"/>
                  <a:gd name="connsiteY15" fmla="*/ 18401 h 37457"/>
                  <a:gd name="connsiteX16" fmla="*/ 13949 w 26481"/>
                  <a:gd name="connsiteY16" fmla="*/ 18724 h 37457"/>
                  <a:gd name="connsiteX17" fmla="*/ 12046 w 26481"/>
                  <a:gd name="connsiteY17" fmla="*/ 18396 h 37457"/>
                  <a:gd name="connsiteX18" fmla="*/ 4718 w 26481"/>
                  <a:gd name="connsiteY18" fmla="*/ 19347 h 37457"/>
                  <a:gd name="connsiteX19" fmla="*/ 1299 w 26481"/>
                  <a:gd name="connsiteY19" fmla="*/ 32357 h 37457"/>
                  <a:gd name="connsiteX20" fmla="*/ 1303 w 26481"/>
                  <a:gd name="connsiteY20" fmla="*/ 32364 h 37457"/>
                  <a:gd name="connsiteX21" fmla="*/ 7010 w 26481"/>
                  <a:gd name="connsiteY21" fmla="*/ 36735 h 37457"/>
                  <a:gd name="connsiteX22" fmla="*/ 12046 w 26481"/>
                  <a:gd name="connsiteY22" fmla="*/ 37458 h 37457"/>
                  <a:gd name="connsiteX23" fmla="*/ 19761 w 26481"/>
                  <a:gd name="connsiteY23" fmla="*/ 35579 h 37457"/>
                  <a:gd name="connsiteX24" fmla="*/ 26072 w 26481"/>
                  <a:gd name="connsiteY24" fmla="*/ 27941 h 37457"/>
                  <a:gd name="connsiteX25" fmla="*/ 26010 w 26481"/>
                  <a:gd name="connsiteY25" fmla="*/ 19999 h 37457"/>
                  <a:gd name="connsiteX26" fmla="*/ 23156 w 26481"/>
                  <a:gd name="connsiteY26" fmla="*/ 7010 h 37457"/>
                  <a:gd name="connsiteX27" fmla="*/ 18786 w 26481"/>
                  <a:gd name="connsiteY27" fmla="*/ 1303 h 37457"/>
                  <a:gd name="connsiteX28" fmla="*/ 5772 w 26481"/>
                  <a:gd name="connsiteY28" fmla="*/ 4711 h 37457"/>
                  <a:gd name="connsiteX29" fmla="*/ 5769 w 26481"/>
                  <a:gd name="connsiteY29" fmla="*/ 4718 h 37457"/>
                  <a:gd name="connsiteX30" fmla="*/ 4817 w 26481"/>
                  <a:gd name="connsiteY30" fmla="*/ 12047 h 3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6481" h="37457">
                    <a:moveTo>
                      <a:pt x="4784" y="12075"/>
                    </a:moveTo>
                    <a:cubicBezTo>
                      <a:pt x="6021" y="16539"/>
                      <a:pt x="7010" y="21067"/>
                      <a:pt x="7747" y="25639"/>
                    </a:cubicBezTo>
                    <a:lnTo>
                      <a:pt x="7409" y="23109"/>
                    </a:lnTo>
                    <a:cubicBezTo>
                      <a:pt x="7496" y="23730"/>
                      <a:pt x="7513" y="24358"/>
                      <a:pt x="7457" y="24983"/>
                    </a:cubicBezTo>
                    <a:lnTo>
                      <a:pt x="7799" y="22457"/>
                    </a:lnTo>
                    <a:cubicBezTo>
                      <a:pt x="7756" y="22744"/>
                      <a:pt x="7685" y="23026"/>
                      <a:pt x="7590" y="23299"/>
                    </a:cubicBezTo>
                    <a:lnTo>
                      <a:pt x="8541" y="21026"/>
                    </a:lnTo>
                    <a:cubicBezTo>
                      <a:pt x="8459" y="21215"/>
                      <a:pt x="8361" y="21396"/>
                      <a:pt x="8246" y="21568"/>
                    </a:cubicBezTo>
                    <a:lnTo>
                      <a:pt x="9730" y="19642"/>
                    </a:lnTo>
                    <a:cubicBezTo>
                      <a:pt x="9600" y="19804"/>
                      <a:pt x="9452" y="19951"/>
                      <a:pt x="9288" y="20079"/>
                    </a:cubicBezTo>
                    <a:lnTo>
                      <a:pt x="11214" y="18591"/>
                    </a:lnTo>
                    <a:cubicBezTo>
                      <a:pt x="10869" y="18805"/>
                      <a:pt x="10510" y="18996"/>
                      <a:pt x="10139" y="19162"/>
                    </a:cubicBezTo>
                    <a:lnTo>
                      <a:pt x="12413" y="18210"/>
                    </a:lnTo>
                    <a:cubicBezTo>
                      <a:pt x="11832" y="18459"/>
                      <a:pt x="11224" y="18636"/>
                      <a:pt x="10601" y="18738"/>
                    </a:cubicBezTo>
                    <a:lnTo>
                      <a:pt x="13131" y="18401"/>
                    </a:lnTo>
                    <a:cubicBezTo>
                      <a:pt x="12565" y="18467"/>
                      <a:pt x="11994" y="18467"/>
                      <a:pt x="11428" y="18401"/>
                    </a:cubicBezTo>
                    <a:lnTo>
                      <a:pt x="13949" y="18724"/>
                    </a:lnTo>
                    <a:cubicBezTo>
                      <a:pt x="13307" y="18638"/>
                      <a:pt x="12679" y="18481"/>
                      <a:pt x="12046" y="18396"/>
                    </a:cubicBezTo>
                    <a:cubicBezTo>
                      <a:pt x="9568" y="17830"/>
                      <a:pt x="6970" y="18167"/>
                      <a:pt x="4718" y="19347"/>
                    </a:cubicBezTo>
                    <a:cubicBezTo>
                      <a:pt x="181" y="21996"/>
                      <a:pt x="-1350" y="27821"/>
                      <a:pt x="1299" y="32357"/>
                    </a:cubicBezTo>
                    <a:cubicBezTo>
                      <a:pt x="1300" y="32359"/>
                      <a:pt x="1301" y="32362"/>
                      <a:pt x="1303" y="32364"/>
                    </a:cubicBezTo>
                    <a:cubicBezTo>
                      <a:pt x="2528" y="34539"/>
                      <a:pt x="4590" y="36119"/>
                      <a:pt x="7010" y="36735"/>
                    </a:cubicBezTo>
                    <a:cubicBezTo>
                      <a:pt x="8694" y="36963"/>
                      <a:pt x="10339" y="37382"/>
                      <a:pt x="12046" y="37458"/>
                    </a:cubicBezTo>
                    <a:cubicBezTo>
                      <a:pt x="14733" y="37469"/>
                      <a:pt x="17381" y="36824"/>
                      <a:pt x="19761" y="35579"/>
                    </a:cubicBezTo>
                    <a:cubicBezTo>
                      <a:pt x="22894" y="34096"/>
                      <a:pt x="25206" y="31298"/>
                      <a:pt x="26072" y="27941"/>
                    </a:cubicBezTo>
                    <a:cubicBezTo>
                      <a:pt x="26639" y="25322"/>
                      <a:pt x="26618" y="22609"/>
                      <a:pt x="26010" y="19999"/>
                    </a:cubicBezTo>
                    <a:cubicBezTo>
                      <a:pt x="25268" y="15628"/>
                      <a:pt x="24260" y="11300"/>
                      <a:pt x="23156" y="7010"/>
                    </a:cubicBezTo>
                    <a:cubicBezTo>
                      <a:pt x="22472" y="4625"/>
                      <a:pt x="20911" y="2586"/>
                      <a:pt x="18786" y="1303"/>
                    </a:cubicBezTo>
                    <a:cubicBezTo>
                      <a:pt x="14251" y="-1349"/>
                      <a:pt x="8425" y="176"/>
                      <a:pt x="5772" y="4711"/>
                    </a:cubicBezTo>
                    <a:cubicBezTo>
                      <a:pt x="5771" y="4713"/>
                      <a:pt x="5770" y="4715"/>
                      <a:pt x="5769" y="4718"/>
                    </a:cubicBezTo>
                    <a:cubicBezTo>
                      <a:pt x="4526" y="6949"/>
                      <a:pt x="4186" y="9572"/>
                      <a:pt x="4817" y="12047"/>
                    </a:cubicBezTo>
                    <a:close/>
                  </a:path>
                </a:pathLst>
              </a:custGeom>
              <a:solidFill>
                <a:srgbClr val="211715"/>
              </a:solidFill>
              <a:ln w="4731" cap="flat">
                <a:noFill/>
                <a:prstDash val="solid"/>
                <a:miter/>
              </a:ln>
            </p:spPr>
            <p:txBody>
              <a:bodyPr rtlCol="0" anchor="ctr"/>
              <a:lstStyle/>
              <a:p>
                <a:endParaRPr lang="ja-JP" altLang="en-US"/>
              </a:p>
            </p:txBody>
          </p:sp>
          <p:sp>
            <p:nvSpPr>
              <p:cNvPr id="24" name="フリーフォーム: 図形 23">
                <a:extLst>
                  <a:ext uri="{FF2B5EF4-FFF2-40B4-BE49-F238E27FC236}">
                    <a16:creationId xmlns:a16="http://schemas.microsoft.com/office/drawing/2014/main" id="{50317C94-0BED-24E2-6361-58E40EB8FC09}"/>
                  </a:ext>
                </a:extLst>
              </p:cNvPr>
              <p:cNvSpPr/>
              <p:nvPr/>
            </p:nvSpPr>
            <p:spPr>
              <a:xfrm>
                <a:off x="3735498" y="4734461"/>
                <a:ext cx="30667" cy="36802"/>
              </a:xfrm>
              <a:custGeom>
                <a:avLst/>
                <a:gdLst>
                  <a:gd name="connsiteX0" fmla="*/ 865 w 30667"/>
                  <a:gd name="connsiteY0" fmla="*/ 11063 h 36802"/>
                  <a:gd name="connsiteX1" fmla="*/ 14020 w 30667"/>
                  <a:gd name="connsiteY1" fmla="*/ 36802 h 36802"/>
                  <a:gd name="connsiteX2" fmla="*/ 27232 w 30667"/>
                  <a:gd name="connsiteY2" fmla="*/ 6588 h 36802"/>
                  <a:gd name="connsiteX3" fmla="*/ 865 w 30667"/>
                  <a:gd name="connsiteY3" fmla="*/ 11063 h 36802"/>
                </a:gdLst>
                <a:ahLst/>
                <a:cxnLst>
                  <a:cxn ang="0">
                    <a:pos x="connsiteX0" y="connsiteY0"/>
                  </a:cxn>
                  <a:cxn ang="0">
                    <a:pos x="connsiteX1" y="connsiteY1"/>
                  </a:cxn>
                  <a:cxn ang="0">
                    <a:pos x="connsiteX2" y="connsiteY2"/>
                  </a:cxn>
                  <a:cxn ang="0">
                    <a:pos x="connsiteX3" y="connsiteY3"/>
                  </a:cxn>
                </a:cxnLst>
                <a:rect l="l" t="t" r="r" b="b"/>
                <a:pathLst>
                  <a:path w="30667" h="36802">
                    <a:moveTo>
                      <a:pt x="865" y="11063"/>
                    </a:moveTo>
                    <a:cubicBezTo>
                      <a:pt x="-1403" y="18425"/>
                      <a:pt x="76" y="35361"/>
                      <a:pt x="14020" y="36802"/>
                    </a:cubicBezTo>
                    <a:cubicBezTo>
                      <a:pt x="32454" y="36693"/>
                      <a:pt x="33439" y="16218"/>
                      <a:pt x="27232" y="6588"/>
                    </a:cubicBezTo>
                    <a:cubicBezTo>
                      <a:pt x="22153" y="-1303"/>
                      <a:pt x="7210" y="-4565"/>
                      <a:pt x="865" y="11063"/>
                    </a:cubicBezTo>
                    <a:close/>
                  </a:path>
                </a:pathLst>
              </a:custGeom>
              <a:solidFill>
                <a:srgbClr val="211715"/>
              </a:solidFill>
              <a:ln w="4731" cap="flat">
                <a:noFill/>
                <a:prstDash val="solid"/>
                <a:miter/>
              </a:ln>
            </p:spPr>
            <p:txBody>
              <a:bodyPr rtlCol="0" anchor="ctr"/>
              <a:lstStyle/>
              <a:p>
                <a:endParaRPr lang="ja-JP" altLang="en-US"/>
              </a:p>
            </p:txBody>
          </p:sp>
          <p:sp>
            <p:nvSpPr>
              <p:cNvPr id="25" name="フリーフォーム: 図形 24">
                <a:extLst>
                  <a:ext uri="{FF2B5EF4-FFF2-40B4-BE49-F238E27FC236}">
                    <a16:creationId xmlns:a16="http://schemas.microsoft.com/office/drawing/2014/main" id="{5E9B2956-72B0-FD2A-25E1-6269944FB7A0}"/>
                  </a:ext>
                </a:extLst>
              </p:cNvPr>
              <p:cNvSpPr/>
              <p:nvPr/>
            </p:nvSpPr>
            <p:spPr>
              <a:xfrm>
                <a:off x="3854176" y="4734461"/>
                <a:ext cx="30669" cy="36801"/>
              </a:xfrm>
              <a:custGeom>
                <a:avLst/>
                <a:gdLst>
                  <a:gd name="connsiteX0" fmla="*/ 29806 w 30669"/>
                  <a:gd name="connsiteY0" fmla="*/ 11062 h 36801"/>
                  <a:gd name="connsiteX1" fmla="*/ 16647 w 30669"/>
                  <a:gd name="connsiteY1" fmla="*/ 36801 h 36801"/>
                  <a:gd name="connsiteX2" fmla="*/ 3420 w 30669"/>
                  <a:gd name="connsiteY2" fmla="*/ 6592 h 36801"/>
                  <a:gd name="connsiteX3" fmla="*/ 29806 w 30669"/>
                  <a:gd name="connsiteY3" fmla="*/ 11062 h 36801"/>
                </a:gdLst>
                <a:ahLst/>
                <a:cxnLst>
                  <a:cxn ang="0">
                    <a:pos x="connsiteX0" y="connsiteY0"/>
                  </a:cxn>
                  <a:cxn ang="0">
                    <a:pos x="connsiteX1" y="connsiteY1"/>
                  </a:cxn>
                  <a:cxn ang="0">
                    <a:pos x="connsiteX2" y="connsiteY2"/>
                  </a:cxn>
                  <a:cxn ang="0">
                    <a:pos x="connsiteX3" y="connsiteY3"/>
                  </a:cxn>
                </a:cxnLst>
                <a:rect l="l" t="t" r="r" b="b"/>
                <a:pathLst>
                  <a:path w="30669" h="36801">
                    <a:moveTo>
                      <a:pt x="29806" y="11062"/>
                    </a:moveTo>
                    <a:cubicBezTo>
                      <a:pt x="32070" y="18424"/>
                      <a:pt x="30596" y="35360"/>
                      <a:pt x="16647" y="36801"/>
                    </a:cubicBezTo>
                    <a:cubicBezTo>
                      <a:pt x="-1787" y="36697"/>
                      <a:pt x="-2762" y="16218"/>
                      <a:pt x="3420" y="6592"/>
                    </a:cubicBezTo>
                    <a:cubicBezTo>
                      <a:pt x="8519" y="-1303"/>
                      <a:pt x="23457" y="-4566"/>
                      <a:pt x="29806" y="11062"/>
                    </a:cubicBezTo>
                    <a:close/>
                  </a:path>
                </a:pathLst>
              </a:custGeom>
              <a:solidFill>
                <a:srgbClr val="211715"/>
              </a:solidFill>
              <a:ln w="4731" cap="flat">
                <a:noFill/>
                <a:prstDash val="solid"/>
                <a:miter/>
              </a:ln>
            </p:spPr>
            <p:txBody>
              <a:bodyPr rtlCol="0" anchor="ctr"/>
              <a:lstStyle/>
              <a:p>
                <a:endParaRPr lang="ja-JP" altLang="en-US"/>
              </a:p>
            </p:txBody>
          </p:sp>
          <p:sp>
            <p:nvSpPr>
              <p:cNvPr id="26" name="フリーフォーム: 図形 25">
                <a:extLst>
                  <a:ext uri="{FF2B5EF4-FFF2-40B4-BE49-F238E27FC236}">
                    <a16:creationId xmlns:a16="http://schemas.microsoft.com/office/drawing/2014/main" id="{90477CD6-DCB7-1DEB-4D39-71AE028CB672}"/>
                  </a:ext>
                </a:extLst>
              </p:cNvPr>
              <p:cNvSpPr/>
              <p:nvPr/>
            </p:nvSpPr>
            <p:spPr>
              <a:xfrm>
                <a:off x="3643054" y="4509065"/>
                <a:ext cx="333523" cy="226856"/>
              </a:xfrm>
              <a:custGeom>
                <a:avLst/>
                <a:gdLst>
                  <a:gd name="connsiteX0" fmla="*/ 288540 w 333523"/>
                  <a:gd name="connsiteY0" fmla="*/ 200038 h 226856"/>
                  <a:gd name="connsiteX1" fmla="*/ 274881 w 333523"/>
                  <a:gd name="connsiteY1" fmla="*/ 168473 h 226856"/>
                  <a:gd name="connsiteX2" fmla="*/ 235440 w 333523"/>
                  <a:gd name="connsiteY2" fmla="*/ 142548 h 226856"/>
                  <a:gd name="connsiteX3" fmla="*/ 156577 w 333523"/>
                  <a:gd name="connsiteY3" fmla="*/ 130687 h 226856"/>
                  <a:gd name="connsiteX4" fmla="*/ 102483 w 333523"/>
                  <a:gd name="connsiteY4" fmla="*/ 128903 h 226856"/>
                  <a:gd name="connsiteX5" fmla="*/ 82033 w 333523"/>
                  <a:gd name="connsiteY5" fmla="*/ 136037 h 226856"/>
                  <a:gd name="connsiteX6" fmla="*/ 67527 w 333523"/>
                  <a:gd name="connsiteY6" fmla="*/ 161629 h 226856"/>
                  <a:gd name="connsiteX7" fmla="*/ 39134 w 333523"/>
                  <a:gd name="connsiteY7" fmla="*/ 202292 h 226856"/>
                  <a:gd name="connsiteX8" fmla="*/ 36447 w 333523"/>
                  <a:gd name="connsiteY8" fmla="*/ 226857 h 226856"/>
                  <a:gd name="connsiteX9" fmla="*/ 30336 w 333523"/>
                  <a:gd name="connsiteY9" fmla="*/ 222576 h 226856"/>
                  <a:gd name="connsiteX10" fmla="*/ 14874 w 333523"/>
                  <a:gd name="connsiteY10" fmla="*/ 216917 h 226856"/>
                  <a:gd name="connsiteX11" fmla="*/ 6718 w 333523"/>
                  <a:gd name="connsiteY11" fmla="*/ 218486 h 226856"/>
                  <a:gd name="connsiteX12" fmla="*/ 59 w 333523"/>
                  <a:gd name="connsiteY12" fmla="*/ 164364 h 226856"/>
                  <a:gd name="connsiteX13" fmla="*/ 33113 w 333523"/>
                  <a:gd name="connsiteY13" fmla="*/ 64769 h 226856"/>
                  <a:gd name="connsiteX14" fmla="*/ 62443 w 333523"/>
                  <a:gd name="connsiteY14" fmla="*/ 34222 h 226856"/>
                  <a:gd name="connsiteX15" fmla="*/ 166508 w 333523"/>
                  <a:gd name="connsiteY15" fmla="*/ 17 h 226856"/>
                  <a:gd name="connsiteX16" fmla="*/ 269573 w 333523"/>
                  <a:gd name="connsiteY16" fmla="*/ 40300 h 226856"/>
                  <a:gd name="connsiteX17" fmla="*/ 291422 w 333523"/>
                  <a:gd name="connsiteY17" fmla="*/ 59718 h 226856"/>
                  <a:gd name="connsiteX18" fmla="*/ 314955 w 333523"/>
                  <a:gd name="connsiteY18" fmla="*/ 87331 h 226856"/>
                  <a:gd name="connsiteX19" fmla="*/ 333408 w 333523"/>
                  <a:gd name="connsiteY19" fmla="*/ 164378 h 226856"/>
                  <a:gd name="connsiteX20" fmla="*/ 326959 w 333523"/>
                  <a:gd name="connsiteY20" fmla="*/ 218296 h 226856"/>
                  <a:gd name="connsiteX21" fmla="*/ 319382 w 333523"/>
                  <a:gd name="connsiteY21" fmla="*/ 216931 h 226856"/>
                  <a:gd name="connsiteX22" fmla="*/ 303921 w 333523"/>
                  <a:gd name="connsiteY22" fmla="*/ 222591 h 22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3523" h="226856">
                    <a:moveTo>
                      <a:pt x="288540" y="200038"/>
                    </a:moveTo>
                    <a:cubicBezTo>
                      <a:pt x="285606" y="188887"/>
                      <a:pt x="281002" y="178244"/>
                      <a:pt x="274881" y="168473"/>
                    </a:cubicBezTo>
                    <a:cubicBezTo>
                      <a:pt x="263186" y="152631"/>
                      <a:pt x="258711" y="147898"/>
                      <a:pt x="235440" y="142548"/>
                    </a:cubicBezTo>
                    <a:lnTo>
                      <a:pt x="156577" y="130687"/>
                    </a:lnTo>
                    <a:cubicBezTo>
                      <a:pt x="138645" y="128350"/>
                      <a:pt x="120530" y="127753"/>
                      <a:pt x="102483" y="128903"/>
                    </a:cubicBezTo>
                    <a:cubicBezTo>
                      <a:pt x="95110" y="129200"/>
                      <a:pt x="87991" y="131683"/>
                      <a:pt x="82033" y="136037"/>
                    </a:cubicBezTo>
                    <a:cubicBezTo>
                      <a:pt x="74528" y="142358"/>
                      <a:pt x="71912" y="152745"/>
                      <a:pt x="67527" y="161629"/>
                    </a:cubicBezTo>
                    <a:cubicBezTo>
                      <a:pt x="59918" y="177052"/>
                      <a:pt x="41978" y="185014"/>
                      <a:pt x="39134" y="202292"/>
                    </a:cubicBezTo>
                    <a:cubicBezTo>
                      <a:pt x="37804" y="210427"/>
                      <a:pt x="36907" y="218627"/>
                      <a:pt x="36447" y="226857"/>
                    </a:cubicBezTo>
                    <a:lnTo>
                      <a:pt x="30336" y="222576"/>
                    </a:lnTo>
                    <a:cubicBezTo>
                      <a:pt x="26143" y="218704"/>
                      <a:pt x="20577" y="216666"/>
                      <a:pt x="14874" y="216917"/>
                    </a:cubicBezTo>
                    <a:cubicBezTo>
                      <a:pt x="12087" y="216980"/>
                      <a:pt x="9330" y="217510"/>
                      <a:pt x="6718" y="218486"/>
                    </a:cubicBezTo>
                    <a:cubicBezTo>
                      <a:pt x="2172" y="200808"/>
                      <a:pt x="-67" y="182616"/>
                      <a:pt x="59" y="164364"/>
                    </a:cubicBezTo>
                    <a:cubicBezTo>
                      <a:pt x="-1072" y="124038"/>
                      <a:pt x="14099" y="83379"/>
                      <a:pt x="33113" y="64769"/>
                    </a:cubicBezTo>
                    <a:cubicBezTo>
                      <a:pt x="41415" y="53267"/>
                      <a:pt x="51288" y="42985"/>
                      <a:pt x="62443" y="34222"/>
                    </a:cubicBezTo>
                    <a:cubicBezTo>
                      <a:pt x="92342" y="11526"/>
                      <a:pt x="128974" y="-515"/>
                      <a:pt x="166508" y="17"/>
                    </a:cubicBezTo>
                    <a:cubicBezTo>
                      <a:pt x="203604" y="17"/>
                      <a:pt x="241252" y="8744"/>
                      <a:pt x="269573" y="40300"/>
                    </a:cubicBezTo>
                    <a:lnTo>
                      <a:pt x="291422" y="59718"/>
                    </a:lnTo>
                    <a:cubicBezTo>
                      <a:pt x="300592" y="67703"/>
                      <a:pt x="308525" y="77010"/>
                      <a:pt x="314955" y="87331"/>
                    </a:cubicBezTo>
                    <a:cubicBezTo>
                      <a:pt x="326031" y="105670"/>
                      <a:pt x="331905" y="128741"/>
                      <a:pt x="333408" y="164378"/>
                    </a:cubicBezTo>
                    <a:cubicBezTo>
                      <a:pt x="334069" y="182576"/>
                      <a:pt x="331891" y="200767"/>
                      <a:pt x="326959" y="218296"/>
                    </a:cubicBezTo>
                    <a:cubicBezTo>
                      <a:pt x="324519" y="217453"/>
                      <a:pt x="321965" y="216992"/>
                      <a:pt x="319382" y="216931"/>
                    </a:cubicBezTo>
                    <a:cubicBezTo>
                      <a:pt x="313680" y="216677"/>
                      <a:pt x="308111" y="218715"/>
                      <a:pt x="303921" y="222591"/>
                    </a:cubicBezTo>
                    <a:close/>
                  </a:path>
                </a:pathLst>
              </a:custGeom>
              <a:solidFill>
                <a:srgbClr val="85807F"/>
              </a:solidFill>
              <a:ln w="4731" cap="flat">
                <a:noFill/>
                <a:prstDash val="solid"/>
                <a:miter/>
              </a:ln>
            </p:spPr>
            <p:txBody>
              <a:bodyPr rtlCol="0" anchor="ctr"/>
              <a:lstStyle/>
              <a:p>
                <a:endParaRPr lang="ja-JP" altLang="en-US"/>
              </a:p>
            </p:txBody>
          </p:sp>
          <p:sp>
            <p:nvSpPr>
              <p:cNvPr id="27" name="フリーフォーム: 図形 26">
                <a:extLst>
                  <a:ext uri="{FF2B5EF4-FFF2-40B4-BE49-F238E27FC236}">
                    <a16:creationId xmlns:a16="http://schemas.microsoft.com/office/drawing/2014/main" id="{CE538D43-370C-0A55-6A4C-772F0D25AEE0}"/>
                  </a:ext>
                </a:extLst>
              </p:cNvPr>
              <p:cNvSpPr/>
              <p:nvPr/>
            </p:nvSpPr>
            <p:spPr>
              <a:xfrm>
                <a:off x="3625926" y="4716532"/>
                <a:ext cx="59092" cy="106967"/>
              </a:xfrm>
              <a:custGeom>
                <a:avLst/>
                <a:gdLst>
                  <a:gd name="connsiteX0" fmla="*/ 54165 w 59092"/>
                  <a:gd name="connsiteY0" fmla="*/ 8394 h 106967"/>
                  <a:gd name="connsiteX1" fmla="*/ 18415 w 59092"/>
                  <a:gd name="connsiteY1" fmla="*/ 3058 h 106967"/>
                  <a:gd name="connsiteX2" fmla="*/ 2078 w 59092"/>
                  <a:gd name="connsiteY2" fmla="*/ 24070 h 106967"/>
                  <a:gd name="connsiteX3" fmla="*/ 13492 w 59092"/>
                  <a:gd name="connsiteY3" fmla="*/ 86002 h 106967"/>
                  <a:gd name="connsiteX4" fmla="*/ 49580 w 59092"/>
                  <a:gd name="connsiteY4" fmla="*/ 106728 h 106967"/>
                  <a:gd name="connsiteX5" fmla="*/ 59092 w 59092"/>
                  <a:gd name="connsiteY5" fmla="*/ 97216 h 106967"/>
                  <a:gd name="connsiteX6" fmla="*/ 49580 w 59092"/>
                  <a:gd name="connsiteY6" fmla="*/ 87704 h 106967"/>
                  <a:gd name="connsiteX7" fmla="*/ 26947 w 59092"/>
                  <a:gd name="connsiteY7" fmla="*/ 71477 h 106967"/>
                  <a:gd name="connsiteX8" fmla="*/ 19261 w 59092"/>
                  <a:gd name="connsiteY8" fmla="*/ 47583 h 106967"/>
                  <a:gd name="connsiteX9" fmla="*/ 23370 w 59092"/>
                  <a:gd name="connsiteY9" fmla="*/ 22605 h 106967"/>
                  <a:gd name="connsiteX10" fmla="*/ 24488 w 59092"/>
                  <a:gd name="connsiteY10" fmla="*/ 21449 h 106967"/>
                  <a:gd name="connsiteX11" fmla="*/ 29087 w 59092"/>
                  <a:gd name="connsiteY11" fmla="*/ 19352 h 106967"/>
                  <a:gd name="connsiteX12" fmla="*/ 40730 w 59092"/>
                  <a:gd name="connsiteY12" fmla="*/ 21844 h 106967"/>
                  <a:gd name="connsiteX13" fmla="*/ 54184 w 59092"/>
                  <a:gd name="connsiteY13" fmla="*/ 8394 h 10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92" h="106967">
                    <a:moveTo>
                      <a:pt x="54165" y="8394"/>
                    </a:moveTo>
                    <a:cubicBezTo>
                      <a:pt x="44390" y="-379"/>
                      <a:pt x="30325" y="-2478"/>
                      <a:pt x="18415" y="3058"/>
                    </a:cubicBezTo>
                    <a:cubicBezTo>
                      <a:pt x="10107" y="7273"/>
                      <a:pt x="4116" y="14979"/>
                      <a:pt x="2078" y="24070"/>
                    </a:cubicBezTo>
                    <a:cubicBezTo>
                      <a:pt x="-2931" y="45402"/>
                      <a:pt x="1208" y="67857"/>
                      <a:pt x="13492" y="86002"/>
                    </a:cubicBezTo>
                    <a:cubicBezTo>
                      <a:pt x="21525" y="97953"/>
                      <a:pt x="34204" y="108721"/>
                      <a:pt x="49580" y="106728"/>
                    </a:cubicBezTo>
                    <a:cubicBezTo>
                      <a:pt x="54764" y="106565"/>
                      <a:pt x="58929" y="102400"/>
                      <a:pt x="59092" y="97216"/>
                    </a:cubicBezTo>
                    <a:cubicBezTo>
                      <a:pt x="59061" y="91976"/>
                      <a:pt x="54820" y="87736"/>
                      <a:pt x="49580" y="87704"/>
                    </a:cubicBezTo>
                    <a:cubicBezTo>
                      <a:pt x="38742" y="89131"/>
                      <a:pt x="31646" y="80147"/>
                      <a:pt x="26947" y="71477"/>
                    </a:cubicBezTo>
                    <a:cubicBezTo>
                      <a:pt x="22806" y="64109"/>
                      <a:pt x="20193" y="55983"/>
                      <a:pt x="19261" y="47583"/>
                    </a:cubicBezTo>
                    <a:cubicBezTo>
                      <a:pt x="17962" y="39032"/>
                      <a:pt x="19400" y="30289"/>
                      <a:pt x="23370" y="22605"/>
                    </a:cubicBezTo>
                    <a:cubicBezTo>
                      <a:pt x="21863" y="24983"/>
                      <a:pt x="25810" y="20474"/>
                      <a:pt x="24488" y="21449"/>
                    </a:cubicBezTo>
                    <a:cubicBezTo>
                      <a:pt x="25809" y="20356"/>
                      <a:pt x="27396" y="19632"/>
                      <a:pt x="29087" y="19352"/>
                    </a:cubicBezTo>
                    <a:cubicBezTo>
                      <a:pt x="33142" y="18225"/>
                      <a:pt x="37492" y="19155"/>
                      <a:pt x="40730" y="21844"/>
                    </a:cubicBezTo>
                    <a:cubicBezTo>
                      <a:pt x="49842" y="29972"/>
                      <a:pt x="63339" y="16565"/>
                      <a:pt x="54184" y="8394"/>
                    </a:cubicBezTo>
                    <a:close/>
                  </a:path>
                </a:pathLst>
              </a:custGeom>
              <a:solidFill>
                <a:srgbClr val="211715"/>
              </a:solidFill>
              <a:ln w="4731" cap="flat">
                <a:noFill/>
                <a:prstDash val="solid"/>
                <a:miter/>
              </a:ln>
            </p:spPr>
            <p:txBody>
              <a:bodyPr rtlCol="0" anchor="ctr"/>
              <a:lstStyle/>
              <a:p>
                <a:endParaRPr lang="ja-JP" altLang="en-US"/>
              </a:p>
            </p:txBody>
          </p:sp>
          <p:sp>
            <p:nvSpPr>
              <p:cNvPr id="28" name="フリーフォーム: 図形 27">
                <a:extLst>
                  <a:ext uri="{FF2B5EF4-FFF2-40B4-BE49-F238E27FC236}">
                    <a16:creationId xmlns:a16="http://schemas.microsoft.com/office/drawing/2014/main" id="{98566B4D-138E-742A-F7B1-587278AF18E7}"/>
                  </a:ext>
                </a:extLst>
              </p:cNvPr>
              <p:cNvSpPr/>
              <p:nvPr/>
            </p:nvSpPr>
            <p:spPr>
              <a:xfrm>
                <a:off x="3935356" y="4716522"/>
                <a:ext cx="59410" cy="107019"/>
              </a:xfrm>
              <a:custGeom>
                <a:avLst/>
                <a:gdLst>
                  <a:gd name="connsiteX0" fmla="*/ 18348 w 59410"/>
                  <a:gd name="connsiteY0" fmla="*/ 21868 h 107019"/>
                  <a:gd name="connsiteX1" fmla="*/ 29368 w 59410"/>
                  <a:gd name="connsiteY1" fmla="*/ 19243 h 107019"/>
                  <a:gd name="connsiteX2" fmla="*/ 34599 w 59410"/>
                  <a:gd name="connsiteY2" fmla="*/ 21473 h 107019"/>
                  <a:gd name="connsiteX3" fmla="*/ 35717 w 59410"/>
                  <a:gd name="connsiteY3" fmla="*/ 22629 h 107019"/>
                  <a:gd name="connsiteX4" fmla="*/ 39455 w 59410"/>
                  <a:gd name="connsiteY4" fmla="*/ 32712 h 107019"/>
                  <a:gd name="connsiteX5" fmla="*/ 39826 w 59410"/>
                  <a:gd name="connsiteY5" fmla="*/ 47607 h 107019"/>
                  <a:gd name="connsiteX6" fmla="*/ 32145 w 59410"/>
                  <a:gd name="connsiteY6" fmla="*/ 71501 h 107019"/>
                  <a:gd name="connsiteX7" fmla="*/ 9512 w 59410"/>
                  <a:gd name="connsiteY7" fmla="*/ 87729 h 107019"/>
                  <a:gd name="connsiteX8" fmla="*/ 0 w 59410"/>
                  <a:gd name="connsiteY8" fmla="*/ 97240 h 107019"/>
                  <a:gd name="connsiteX9" fmla="*/ 9512 w 59410"/>
                  <a:gd name="connsiteY9" fmla="*/ 106752 h 107019"/>
                  <a:gd name="connsiteX10" fmla="*/ 56168 w 59410"/>
                  <a:gd name="connsiteY10" fmla="*/ 62712 h 107019"/>
                  <a:gd name="connsiteX11" fmla="*/ 43802 w 59410"/>
                  <a:gd name="connsiteY11" fmla="*/ 4785 h 107019"/>
                  <a:gd name="connsiteX12" fmla="*/ 4908 w 59410"/>
                  <a:gd name="connsiteY12" fmla="*/ 8418 h 107019"/>
                  <a:gd name="connsiteX13" fmla="*/ 18358 w 59410"/>
                  <a:gd name="connsiteY13" fmla="*/ 21868 h 107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410" h="107019">
                    <a:moveTo>
                      <a:pt x="18348" y="21868"/>
                    </a:moveTo>
                    <a:cubicBezTo>
                      <a:pt x="21406" y="19315"/>
                      <a:pt x="25487" y="18343"/>
                      <a:pt x="29368" y="19243"/>
                    </a:cubicBezTo>
                    <a:cubicBezTo>
                      <a:pt x="31289" y="19474"/>
                      <a:pt x="33101" y="20248"/>
                      <a:pt x="34599" y="21473"/>
                    </a:cubicBezTo>
                    <a:cubicBezTo>
                      <a:pt x="33287" y="20522"/>
                      <a:pt x="37187" y="24955"/>
                      <a:pt x="35717" y="22629"/>
                    </a:cubicBezTo>
                    <a:cubicBezTo>
                      <a:pt x="37677" y="25681"/>
                      <a:pt x="38951" y="29120"/>
                      <a:pt x="39455" y="32712"/>
                    </a:cubicBezTo>
                    <a:cubicBezTo>
                      <a:pt x="40226" y="37640"/>
                      <a:pt x="40349" y="42647"/>
                      <a:pt x="39826" y="47607"/>
                    </a:cubicBezTo>
                    <a:cubicBezTo>
                      <a:pt x="38894" y="56006"/>
                      <a:pt x="36283" y="64132"/>
                      <a:pt x="32145" y="71501"/>
                    </a:cubicBezTo>
                    <a:cubicBezTo>
                      <a:pt x="27447" y="80167"/>
                      <a:pt x="20351" y="89136"/>
                      <a:pt x="9512" y="87729"/>
                    </a:cubicBezTo>
                    <a:cubicBezTo>
                      <a:pt x="4271" y="87755"/>
                      <a:pt x="24" y="91998"/>
                      <a:pt x="0" y="97240"/>
                    </a:cubicBezTo>
                    <a:cubicBezTo>
                      <a:pt x="128" y="102440"/>
                      <a:pt x="4314" y="106624"/>
                      <a:pt x="9512" y="106752"/>
                    </a:cubicBezTo>
                    <a:cubicBezTo>
                      <a:pt x="34547" y="110001"/>
                      <a:pt x="49937" y="82973"/>
                      <a:pt x="56168" y="62712"/>
                    </a:cubicBezTo>
                    <a:cubicBezTo>
                      <a:pt x="61775" y="44573"/>
                      <a:pt x="61547" y="16399"/>
                      <a:pt x="43802" y="4785"/>
                    </a:cubicBezTo>
                    <a:cubicBezTo>
                      <a:pt x="31465" y="-2751"/>
                      <a:pt x="15638" y="-1272"/>
                      <a:pt x="4908" y="8418"/>
                    </a:cubicBezTo>
                    <a:cubicBezTo>
                      <a:pt x="-4247" y="16584"/>
                      <a:pt x="9246" y="30001"/>
                      <a:pt x="18358" y="21868"/>
                    </a:cubicBezTo>
                    <a:close/>
                  </a:path>
                </a:pathLst>
              </a:custGeom>
              <a:solidFill>
                <a:srgbClr val="211715"/>
              </a:solidFill>
              <a:ln w="4731" cap="flat">
                <a:noFill/>
                <a:prstDash val="solid"/>
                <a:miter/>
              </a:ln>
            </p:spPr>
            <p:txBody>
              <a:bodyPr rtlCol="0" anchor="ctr"/>
              <a:lstStyle/>
              <a:p>
                <a:endParaRPr lang="ja-JP" altLang="en-US"/>
              </a:p>
            </p:txBody>
          </p:sp>
          <p:sp>
            <p:nvSpPr>
              <p:cNvPr id="29" name="フリーフォーム: 図形 28">
                <a:extLst>
                  <a:ext uri="{FF2B5EF4-FFF2-40B4-BE49-F238E27FC236}">
                    <a16:creationId xmlns:a16="http://schemas.microsoft.com/office/drawing/2014/main" id="{60BBE761-C252-E269-96F8-4F54C136A209}"/>
                  </a:ext>
                </a:extLst>
              </p:cNvPr>
              <p:cNvSpPr/>
              <p:nvPr/>
            </p:nvSpPr>
            <p:spPr>
              <a:xfrm>
                <a:off x="3633251" y="4499165"/>
                <a:ext cx="288685" cy="235633"/>
              </a:xfrm>
              <a:custGeom>
                <a:avLst/>
                <a:gdLst>
                  <a:gd name="connsiteX0" fmla="*/ 286106 w 288685"/>
                  <a:gd name="connsiteY0" fmla="*/ 43474 h 235633"/>
                  <a:gd name="connsiteX1" fmla="*/ 124185 w 288685"/>
                  <a:gd name="connsiteY1" fmla="*/ 7505 h 235633"/>
                  <a:gd name="connsiteX2" fmla="*/ 8140 w 288685"/>
                  <a:gd name="connsiteY2" fmla="*/ 118476 h 235633"/>
                  <a:gd name="connsiteX3" fmla="*/ 6794 w 288685"/>
                  <a:gd name="connsiteY3" fmla="*/ 228861 h 235633"/>
                  <a:gd name="connsiteX4" fmla="*/ 25138 w 288685"/>
                  <a:gd name="connsiteY4" fmla="*/ 223806 h 235633"/>
                  <a:gd name="connsiteX5" fmla="*/ 23331 w 288685"/>
                  <a:gd name="connsiteY5" fmla="*/ 135198 h 235633"/>
                  <a:gd name="connsiteX6" fmla="*/ 37147 w 288685"/>
                  <a:gd name="connsiteY6" fmla="*/ 98344 h 235633"/>
                  <a:gd name="connsiteX7" fmla="*/ 58287 w 288685"/>
                  <a:gd name="connsiteY7" fmla="*/ 70464 h 235633"/>
                  <a:gd name="connsiteX8" fmla="*/ 197845 w 288685"/>
                  <a:gd name="connsiteY8" fmla="*/ 20513 h 235633"/>
                  <a:gd name="connsiteX9" fmla="*/ 272656 w 288685"/>
                  <a:gd name="connsiteY9" fmla="*/ 56924 h 235633"/>
                  <a:gd name="connsiteX10" fmla="*/ 286106 w 288685"/>
                  <a:gd name="connsiteY10" fmla="*/ 43474 h 235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85" h="235633">
                    <a:moveTo>
                      <a:pt x="286106" y="43474"/>
                    </a:moveTo>
                    <a:cubicBezTo>
                      <a:pt x="246184" y="-261"/>
                      <a:pt x="179021" y="-8375"/>
                      <a:pt x="124185" y="7505"/>
                    </a:cubicBezTo>
                    <a:cubicBezTo>
                      <a:pt x="69743" y="23396"/>
                      <a:pt x="26448" y="64799"/>
                      <a:pt x="8140" y="118476"/>
                    </a:cubicBezTo>
                    <a:cubicBezTo>
                      <a:pt x="-2236" y="154479"/>
                      <a:pt x="-2701" y="192616"/>
                      <a:pt x="6794" y="228861"/>
                    </a:cubicBezTo>
                    <a:cubicBezTo>
                      <a:pt x="9786" y="240727"/>
                      <a:pt x="28134" y="235700"/>
                      <a:pt x="25138" y="223806"/>
                    </a:cubicBezTo>
                    <a:cubicBezTo>
                      <a:pt x="17658" y="194811"/>
                      <a:pt x="17039" y="164473"/>
                      <a:pt x="23331" y="135198"/>
                    </a:cubicBezTo>
                    <a:cubicBezTo>
                      <a:pt x="26159" y="122318"/>
                      <a:pt x="30811" y="109908"/>
                      <a:pt x="37147" y="98344"/>
                    </a:cubicBezTo>
                    <a:cubicBezTo>
                      <a:pt x="43212" y="88346"/>
                      <a:pt x="50297" y="79003"/>
                      <a:pt x="58287" y="70464"/>
                    </a:cubicBezTo>
                    <a:cubicBezTo>
                      <a:pt x="93134" y="30866"/>
                      <a:pt x="146072" y="15034"/>
                      <a:pt x="197845" y="20513"/>
                    </a:cubicBezTo>
                    <a:cubicBezTo>
                      <a:pt x="226431" y="22965"/>
                      <a:pt x="253089" y="35940"/>
                      <a:pt x="272656" y="56924"/>
                    </a:cubicBezTo>
                    <a:cubicBezTo>
                      <a:pt x="280926" y="65989"/>
                      <a:pt x="294348" y="52506"/>
                      <a:pt x="286106" y="43474"/>
                    </a:cubicBezTo>
                    <a:close/>
                  </a:path>
                </a:pathLst>
              </a:custGeom>
              <a:solidFill>
                <a:srgbClr val="211715"/>
              </a:solidFill>
              <a:ln w="4731" cap="flat">
                <a:noFill/>
                <a:prstDash val="solid"/>
                <a:miter/>
              </a:ln>
            </p:spPr>
            <p:txBody>
              <a:bodyPr rtlCol="0" anchor="ctr"/>
              <a:lstStyle/>
              <a:p>
                <a:endParaRPr lang="ja-JP" altLang="en-US"/>
              </a:p>
            </p:txBody>
          </p:sp>
          <p:sp>
            <p:nvSpPr>
              <p:cNvPr id="30" name="フリーフォーム: 図形 29">
                <a:extLst>
                  <a:ext uri="{FF2B5EF4-FFF2-40B4-BE49-F238E27FC236}">
                    <a16:creationId xmlns:a16="http://schemas.microsoft.com/office/drawing/2014/main" id="{DF244676-898F-CA17-D960-BF43B05CBD52}"/>
                  </a:ext>
                </a:extLst>
              </p:cNvPr>
              <p:cNvSpPr/>
              <p:nvPr/>
            </p:nvSpPr>
            <p:spPr>
              <a:xfrm>
                <a:off x="3924730" y="4559488"/>
                <a:ext cx="61238" cy="175328"/>
              </a:xfrm>
              <a:custGeom>
                <a:avLst/>
                <a:gdLst>
                  <a:gd name="connsiteX0" fmla="*/ 54904 w 61238"/>
                  <a:gd name="connsiteY0" fmla="*/ 168539 h 175328"/>
                  <a:gd name="connsiteX1" fmla="*/ 54904 w 61238"/>
                  <a:gd name="connsiteY1" fmla="*/ 64988 h 175328"/>
                  <a:gd name="connsiteX2" fmla="*/ 16462 w 61238"/>
                  <a:gd name="connsiteY2" fmla="*/ 2570 h 175328"/>
                  <a:gd name="connsiteX3" fmla="*/ 3012 w 61238"/>
                  <a:gd name="connsiteY3" fmla="*/ 16025 h 175328"/>
                  <a:gd name="connsiteX4" fmla="*/ 36560 w 61238"/>
                  <a:gd name="connsiteY4" fmla="*/ 70043 h 175328"/>
                  <a:gd name="connsiteX5" fmla="*/ 36560 w 61238"/>
                  <a:gd name="connsiteY5" fmla="*/ 163483 h 175328"/>
                  <a:gd name="connsiteX6" fmla="*/ 54904 w 61238"/>
                  <a:gd name="connsiteY6" fmla="*/ 168539 h 17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238" h="175328">
                    <a:moveTo>
                      <a:pt x="54904" y="168539"/>
                    </a:moveTo>
                    <a:cubicBezTo>
                      <a:pt x="63351" y="134539"/>
                      <a:pt x="63351" y="98988"/>
                      <a:pt x="54904" y="64988"/>
                    </a:cubicBezTo>
                    <a:cubicBezTo>
                      <a:pt x="48607" y="40810"/>
                      <a:pt x="35219" y="19071"/>
                      <a:pt x="16462" y="2570"/>
                    </a:cubicBezTo>
                    <a:cubicBezTo>
                      <a:pt x="7426" y="-5653"/>
                      <a:pt x="-6067" y="7764"/>
                      <a:pt x="3012" y="16025"/>
                    </a:cubicBezTo>
                    <a:cubicBezTo>
                      <a:pt x="19401" y="30222"/>
                      <a:pt x="31101" y="49057"/>
                      <a:pt x="36560" y="70043"/>
                    </a:cubicBezTo>
                    <a:cubicBezTo>
                      <a:pt x="44184" y="100723"/>
                      <a:pt x="44184" y="132803"/>
                      <a:pt x="36560" y="163483"/>
                    </a:cubicBezTo>
                    <a:cubicBezTo>
                      <a:pt x="33664" y="175373"/>
                      <a:pt x="52003" y="180448"/>
                      <a:pt x="54904" y="168539"/>
                    </a:cubicBezTo>
                    <a:close/>
                  </a:path>
                </a:pathLst>
              </a:custGeom>
              <a:solidFill>
                <a:srgbClr val="211715"/>
              </a:solidFill>
              <a:ln w="4731" cap="flat">
                <a:noFill/>
                <a:prstDash val="solid"/>
                <a:miter/>
              </a:ln>
            </p:spPr>
            <p:txBody>
              <a:bodyPr rtlCol="0" anchor="ctr"/>
              <a:lstStyle/>
              <a:p>
                <a:endParaRPr lang="ja-JP" altLang="en-US"/>
              </a:p>
            </p:txBody>
          </p:sp>
          <p:sp>
            <p:nvSpPr>
              <p:cNvPr id="31" name="フリーフォーム: 図形 30">
                <a:extLst>
                  <a:ext uri="{FF2B5EF4-FFF2-40B4-BE49-F238E27FC236}">
                    <a16:creationId xmlns:a16="http://schemas.microsoft.com/office/drawing/2014/main" id="{E3A716DF-6B80-285E-8970-B3F634D1108C}"/>
                  </a:ext>
                </a:extLst>
              </p:cNvPr>
              <p:cNvSpPr/>
              <p:nvPr/>
            </p:nvSpPr>
            <p:spPr>
              <a:xfrm>
                <a:off x="3669698" y="4627742"/>
                <a:ext cx="139432" cy="120346"/>
              </a:xfrm>
              <a:custGeom>
                <a:avLst/>
                <a:gdLst>
                  <a:gd name="connsiteX0" fmla="*/ 132463 w 139432"/>
                  <a:gd name="connsiteY0" fmla="*/ 2835 h 120346"/>
                  <a:gd name="connsiteX1" fmla="*/ 86202 w 139432"/>
                  <a:gd name="connsiteY1" fmla="*/ 181 h 120346"/>
                  <a:gd name="connsiteX2" fmla="*/ 41630 w 139432"/>
                  <a:gd name="connsiteY2" fmla="*/ 19058 h 120346"/>
                  <a:gd name="connsiteX3" fmla="*/ 30249 w 139432"/>
                  <a:gd name="connsiteY3" fmla="*/ 42314 h 120346"/>
                  <a:gd name="connsiteX4" fmla="*/ 14973 w 139432"/>
                  <a:gd name="connsiteY4" fmla="*/ 59331 h 120346"/>
                  <a:gd name="connsiteX5" fmla="*/ 3292 w 139432"/>
                  <a:gd name="connsiteY5" fmla="*/ 81094 h 120346"/>
                  <a:gd name="connsiteX6" fmla="*/ 35 w 139432"/>
                  <a:gd name="connsiteY6" fmla="*/ 111214 h 120346"/>
                  <a:gd name="connsiteX7" fmla="*/ 19058 w 139432"/>
                  <a:gd name="connsiteY7" fmla="*/ 111214 h 120346"/>
                  <a:gd name="connsiteX8" fmla="*/ 21636 w 139432"/>
                  <a:gd name="connsiteY8" fmla="*/ 86155 h 120346"/>
                  <a:gd name="connsiteX9" fmla="*/ 30520 w 139432"/>
                  <a:gd name="connsiteY9" fmla="*/ 70460 h 120346"/>
                  <a:gd name="connsiteX10" fmla="*/ 45311 w 139432"/>
                  <a:gd name="connsiteY10" fmla="*/ 53862 h 120346"/>
                  <a:gd name="connsiteX11" fmla="*/ 55536 w 139432"/>
                  <a:gd name="connsiteY11" fmla="*/ 33207 h 120346"/>
                  <a:gd name="connsiteX12" fmla="*/ 71083 w 139432"/>
                  <a:gd name="connsiteY12" fmla="*/ 20527 h 120346"/>
                  <a:gd name="connsiteX13" fmla="*/ 89056 w 139432"/>
                  <a:gd name="connsiteY13" fmla="*/ 19158 h 120346"/>
                  <a:gd name="connsiteX14" fmla="*/ 127408 w 139432"/>
                  <a:gd name="connsiteY14" fmla="*/ 21174 h 120346"/>
                  <a:gd name="connsiteX15" fmla="*/ 139108 w 139432"/>
                  <a:gd name="connsiteY15" fmla="*/ 14516 h 120346"/>
                  <a:gd name="connsiteX16" fmla="*/ 132449 w 139432"/>
                  <a:gd name="connsiteY16" fmla="*/ 2816 h 12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432" h="120346">
                    <a:moveTo>
                      <a:pt x="132463" y="2835"/>
                    </a:moveTo>
                    <a:cubicBezTo>
                      <a:pt x="117164" y="470"/>
                      <a:pt x="101672" y="-418"/>
                      <a:pt x="86202" y="181"/>
                    </a:cubicBezTo>
                    <a:cubicBezTo>
                      <a:pt x="68924" y="533"/>
                      <a:pt x="51632" y="3396"/>
                      <a:pt x="41630" y="19058"/>
                    </a:cubicBezTo>
                    <a:cubicBezTo>
                      <a:pt x="36960" y="26368"/>
                      <a:pt x="35043" y="35080"/>
                      <a:pt x="30249" y="42314"/>
                    </a:cubicBezTo>
                    <a:cubicBezTo>
                      <a:pt x="25532" y="48312"/>
                      <a:pt x="20429" y="53996"/>
                      <a:pt x="14973" y="59331"/>
                    </a:cubicBezTo>
                    <a:cubicBezTo>
                      <a:pt x="9209" y="65415"/>
                      <a:pt x="5177" y="72928"/>
                      <a:pt x="3292" y="81094"/>
                    </a:cubicBezTo>
                    <a:cubicBezTo>
                      <a:pt x="1648" y="91066"/>
                      <a:pt x="561" y="101121"/>
                      <a:pt x="35" y="111214"/>
                    </a:cubicBezTo>
                    <a:cubicBezTo>
                      <a:pt x="-917" y="123422"/>
                      <a:pt x="18107" y="123360"/>
                      <a:pt x="19058" y="111214"/>
                    </a:cubicBezTo>
                    <a:cubicBezTo>
                      <a:pt x="19440" y="102819"/>
                      <a:pt x="20301" y="94452"/>
                      <a:pt x="21636" y="86155"/>
                    </a:cubicBezTo>
                    <a:cubicBezTo>
                      <a:pt x="23005" y="80169"/>
                      <a:pt x="26093" y="74714"/>
                      <a:pt x="30520" y="70460"/>
                    </a:cubicBezTo>
                    <a:cubicBezTo>
                      <a:pt x="35782" y="65232"/>
                      <a:pt x="40721" y="59689"/>
                      <a:pt x="45311" y="53862"/>
                    </a:cubicBezTo>
                    <a:cubicBezTo>
                      <a:pt x="49295" y="47277"/>
                      <a:pt x="52715" y="40367"/>
                      <a:pt x="55536" y="33207"/>
                    </a:cubicBezTo>
                    <a:cubicBezTo>
                      <a:pt x="58216" y="26604"/>
                      <a:pt x="64077" y="21824"/>
                      <a:pt x="71083" y="20527"/>
                    </a:cubicBezTo>
                    <a:cubicBezTo>
                      <a:pt x="77010" y="19446"/>
                      <a:pt x="83034" y="18986"/>
                      <a:pt x="89056" y="19158"/>
                    </a:cubicBezTo>
                    <a:cubicBezTo>
                      <a:pt x="101874" y="18720"/>
                      <a:pt x="114706" y="19394"/>
                      <a:pt x="127408" y="21174"/>
                    </a:cubicBezTo>
                    <a:cubicBezTo>
                      <a:pt x="132457" y="22414"/>
                      <a:pt x="137595" y="19490"/>
                      <a:pt x="139108" y="14516"/>
                    </a:cubicBezTo>
                    <a:cubicBezTo>
                      <a:pt x="140456" y="9452"/>
                      <a:pt x="137492" y="4242"/>
                      <a:pt x="132449" y="2816"/>
                    </a:cubicBezTo>
                    <a:close/>
                  </a:path>
                </a:pathLst>
              </a:custGeom>
              <a:solidFill>
                <a:srgbClr val="211715"/>
              </a:solidFill>
              <a:ln w="4731" cap="flat">
                <a:noFill/>
                <a:prstDash val="solid"/>
                <a:miter/>
              </a:ln>
            </p:spPr>
            <p:txBody>
              <a:bodyPr rtlCol="0" anchor="ctr"/>
              <a:lstStyle/>
              <a:p>
                <a:endParaRPr lang="ja-JP" altLang="en-US"/>
              </a:p>
            </p:txBody>
          </p:sp>
          <p:sp>
            <p:nvSpPr>
              <p:cNvPr id="32" name="フリーフォーム: 図形 31">
                <a:extLst>
                  <a:ext uri="{FF2B5EF4-FFF2-40B4-BE49-F238E27FC236}">
                    <a16:creationId xmlns:a16="http://schemas.microsoft.com/office/drawing/2014/main" id="{A28AD28A-08AE-4D3E-8011-657A72DD961F}"/>
                  </a:ext>
                </a:extLst>
              </p:cNvPr>
              <p:cNvSpPr/>
              <p:nvPr/>
            </p:nvSpPr>
            <p:spPr>
              <a:xfrm>
                <a:off x="3868999" y="4642080"/>
                <a:ext cx="72133" cy="76536"/>
              </a:xfrm>
              <a:custGeom>
                <a:avLst/>
                <a:gdLst>
                  <a:gd name="connsiteX0" fmla="*/ 6969 w 72133"/>
                  <a:gd name="connsiteY0" fmla="*/ 18702 h 76536"/>
                  <a:gd name="connsiteX1" fmla="*/ 18336 w 72133"/>
                  <a:gd name="connsiteY1" fmla="*/ 21751 h 76536"/>
                  <a:gd name="connsiteX2" fmla="*/ 22835 w 72133"/>
                  <a:gd name="connsiteY2" fmla="*/ 23377 h 76536"/>
                  <a:gd name="connsiteX3" fmla="*/ 22012 w 72133"/>
                  <a:gd name="connsiteY3" fmla="*/ 23030 h 76536"/>
                  <a:gd name="connsiteX4" fmla="*/ 22849 w 72133"/>
                  <a:gd name="connsiteY4" fmla="*/ 23411 h 76536"/>
                  <a:gd name="connsiteX5" fmla="*/ 24961 w 72133"/>
                  <a:gd name="connsiteY5" fmla="*/ 24457 h 76536"/>
                  <a:gd name="connsiteX6" fmla="*/ 28081 w 72133"/>
                  <a:gd name="connsiteY6" fmla="*/ 26317 h 76536"/>
                  <a:gd name="connsiteX7" fmla="*/ 29636 w 72133"/>
                  <a:gd name="connsiteY7" fmla="*/ 27406 h 76536"/>
                  <a:gd name="connsiteX8" fmla="*/ 29403 w 72133"/>
                  <a:gd name="connsiteY8" fmla="*/ 27258 h 76536"/>
                  <a:gd name="connsiteX9" fmla="*/ 34977 w 72133"/>
                  <a:gd name="connsiteY9" fmla="*/ 32880 h 76536"/>
                  <a:gd name="connsiteX10" fmla="*/ 37797 w 72133"/>
                  <a:gd name="connsiteY10" fmla="*/ 36342 h 76536"/>
                  <a:gd name="connsiteX11" fmla="*/ 38007 w 72133"/>
                  <a:gd name="connsiteY11" fmla="*/ 36618 h 76536"/>
                  <a:gd name="connsiteX12" fmla="*/ 39562 w 72133"/>
                  <a:gd name="connsiteY12" fmla="*/ 38692 h 76536"/>
                  <a:gd name="connsiteX13" fmla="*/ 44470 w 72133"/>
                  <a:gd name="connsiteY13" fmla="*/ 46368 h 76536"/>
                  <a:gd name="connsiteX14" fmla="*/ 46886 w 72133"/>
                  <a:gd name="connsiteY14" fmla="*/ 51342 h 76536"/>
                  <a:gd name="connsiteX15" fmla="*/ 47575 w 72133"/>
                  <a:gd name="connsiteY15" fmla="*/ 52907 h 76536"/>
                  <a:gd name="connsiteX16" fmla="*/ 47480 w 72133"/>
                  <a:gd name="connsiteY16" fmla="*/ 52688 h 76536"/>
                  <a:gd name="connsiteX17" fmla="*/ 48688 w 72133"/>
                  <a:gd name="connsiteY17" fmla="*/ 55708 h 76536"/>
                  <a:gd name="connsiteX18" fmla="*/ 53444 w 72133"/>
                  <a:gd name="connsiteY18" fmla="*/ 69548 h 76536"/>
                  <a:gd name="connsiteX19" fmla="*/ 65144 w 72133"/>
                  <a:gd name="connsiteY19" fmla="*/ 76192 h 76536"/>
                  <a:gd name="connsiteX20" fmla="*/ 71788 w 72133"/>
                  <a:gd name="connsiteY20" fmla="*/ 64493 h 76536"/>
                  <a:gd name="connsiteX21" fmla="*/ 60916 w 72133"/>
                  <a:gd name="connsiteY21" fmla="*/ 36765 h 76536"/>
                  <a:gd name="connsiteX22" fmla="*/ 48451 w 72133"/>
                  <a:gd name="connsiteY22" fmla="*/ 19430 h 76536"/>
                  <a:gd name="connsiteX23" fmla="*/ 34582 w 72133"/>
                  <a:gd name="connsiteY23" fmla="*/ 8016 h 76536"/>
                  <a:gd name="connsiteX24" fmla="*/ 12044 w 72133"/>
                  <a:gd name="connsiteY24" fmla="*/ 344 h 76536"/>
                  <a:gd name="connsiteX25" fmla="*/ 344 w 72133"/>
                  <a:gd name="connsiteY25" fmla="*/ 6988 h 76536"/>
                  <a:gd name="connsiteX26" fmla="*/ 6988 w 72133"/>
                  <a:gd name="connsiteY26" fmla="*/ 18688 h 76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133" h="76536">
                    <a:moveTo>
                      <a:pt x="6969" y="18702"/>
                    </a:moveTo>
                    <a:cubicBezTo>
                      <a:pt x="10774" y="19592"/>
                      <a:pt x="14603" y="20543"/>
                      <a:pt x="18336" y="21751"/>
                    </a:cubicBezTo>
                    <a:cubicBezTo>
                      <a:pt x="19918" y="22029"/>
                      <a:pt x="21441" y="22579"/>
                      <a:pt x="22835" y="23377"/>
                    </a:cubicBezTo>
                    <a:cubicBezTo>
                      <a:pt x="21637" y="22864"/>
                      <a:pt x="21366" y="22745"/>
                      <a:pt x="22012" y="23030"/>
                    </a:cubicBezTo>
                    <a:cubicBezTo>
                      <a:pt x="22293" y="23154"/>
                      <a:pt x="22574" y="23277"/>
                      <a:pt x="22849" y="23411"/>
                    </a:cubicBezTo>
                    <a:cubicBezTo>
                      <a:pt x="23563" y="23728"/>
                      <a:pt x="24267" y="24076"/>
                      <a:pt x="24961" y="24457"/>
                    </a:cubicBezTo>
                    <a:cubicBezTo>
                      <a:pt x="26030" y="25028"/>
                      <a:pt x="27069" y="25647"/>
                      <a:pt x="28081" y="26317"/>
                    </a:cubicBezTo>
                    <a:cubicBezTo>
                      <a:pt x="28654" y="26595"/>
                      <a:pt x="29179" y="26962"/>
                      <a:pt x="29636" y="27406"/>
                    </a:cubicBezTo>
                    <a:cubicBezTo>
                      <a:pt x="28442" y="25632"/>
                      <a:pt x="28656" y="26597"/>
                      <a:pt x="29403" y="27258"/>
                    </a:cubicBezTo>
                    <a:cubicBezTo>
                      <a:pt x="31382" y="29008"/>
                      <a:pt x="33244" y="30886"/>
                      <a:pt x="34977" y="32880"/>
                    </a:cubicBezTo>
                    <a:cubicBezTo>
                      <a:pt x="35928" y="34012"/>
                      <a:pt x="36879" y="35186"/>
                      <a:pt x="37797" y="36342"/>
                    </a:cubicBezTo>
                    <a:cubicBezTo>
                      <a:pt x="36214" y="34387"/>
                      <a:pt x="37759" y="36290"/>
                      <a:pt x="38007" y="36618"/>
                    </a:cubicBezTo>
                    <a:lnTo>
                      <a:pt x="39562" y="38692"/>
                    </a:lnTo>
                    <a:cubicBezTo>
                      <a:pt x="41393" y="41119"/>
                      <a:pt x="43034" y="43686"/>
                      <a:pt x="44470" y="46368"/>
                    </a:cubicBezTo>
                    <a:cubicBezTo>
                      <a:pt x="45331" y="47999"/>
                      <a:pt x="46130" y="49659"/>
                      <a:pt x="46886" y="51342"/>
                    </a:cubicBezTo>
                    <a:cubicBezTo>
                      <a:pt x="47119" y="51861"/>
                      <a:pt x="47361" y="52384"/>
                      <a:pt x="47575" y="52907"/>
                    </a:cubicBezTo>
                    <a:cubicBezTo>
                      <a:pt x="47252" y="52127"/>
                      <a:pt x="47219" y="52051"/>
                      <a:pt x="47480" y="52688"/>
                    </a:cubicBezTo>
                    <a:cubicBezTo>
                      <a:pt x="47894" y="53690"/>
                      <a:pt x="48298" y="54697"/>
                      <a:pt x="48688" y="55708"/>
                    </a:cubicBezTo>
                    <a:cubicBezTo>
                      <a:pt x="50443" y="60260"/>
                      <a:pt x="51984" y="64887"/>
                      <a:pt x="53444" y="69548"/>
                    </a:cubicBezTo>
                    <a:cubicBezTo>
                      <a:pt x="54843" y="74614"/>
                      <a:pt x="60079" y="77588"/>
                      <a:pt x="65144" y="76192"/>
                    </a:cubicBezTo>
                    <a:cubicBezTo>
                      <a:pt x="70209" y="74796"/>
                      <a:pt x="73186" y="69558"/>
                      <a:pt x="71788" y="64493"/>
                    </a:cubicBezTo>
                    <a:cubicBezTo>
                      <a:pt x="69030" y="54934"/>
                      <a:pt x="65391" y="45651"/>
                      <a:pt x="60916" y="36765"/>
                    </a:cubicBezTo>
                    <a:cubicBezTo>
                      <a:pt x="57416" y="30545"/>
                      <a:pt x="53235" y="24730"/>
                      <a:pt x="48451" y="19430"/>
                    </a:cubicBezTo>
                    <a:cubicBezTo>
                      <a:pt x="44570" y="14802"/>
                      <a:pt x="39871" y="10932"/>
                      <a:pt x="34582" y="8016"/>
                    </a:cubicBezTo>
                    <a:cubicBezTo>
                      <a:pt x="27435" y="4489"/>
                      <a:pt x="19858" y="1910"/>
                      <a:pt x="12044" y="344"/>
                    </a:cubicBezTo>
                    <a:cubicBezTo>
                      <a:pt x="6978" y="-1052"/>
                      <a:pt x="1740" y="1923"/>
                      <a:pt x="344" y="6988"/>
                    </a:cubicBezTo>
                    <a:cubicBezTo>
                      <a:pt x="-1052" y="12054"/>
                      <a:pt x="1923" y="17292"/>
                      <a:pt x="6988" y="18688"/>
                    </a:cubicBezTo>
                    <a:close/>
                  </a:path>
                </a:pathLst>
              </a:custGeom>
              <a:solidFill>
                <a:srgbClr val="211715"/>
              </a:solidFill>
              <a:ln w="4731" cap="flat">
                <a:noFill/>
                <a:prstDash val="solid"/>
                <a:miter/>
              </a:ln>
            </p:spPr>
            <p:txBody>
              <a:bodyPr rtlCol="0" anchor="ctr"/>
              <a:lstStyle/>
              <a:p>
                <a:endParaRPr lang="ja-JP" altLang="en-US"/>
              </a:p>
            </p:txBody>
          </p:sp>
          <p:sp>
            <p:nvSpPr>
              <p:cNvPr id="33" name="フリーフォーム: 図形 32">
                <a:extLst>
                  <a:ext uri="{FF2B5EF4-FFF2-40B4-BE49-F238E27FC236}">
                    <a16:creationId xmlns:a16="http://schemas.microsoft.com/office/drawing/2014/main" id="{7B61D24D-B348-69A1-5768-E3C865C43745}"/>
                  </a:ext>
                </a:extLst>
              </p:cNvPr>
              <p:cNvSpPr/>
              <p:nvPr/>
            </p:nvSpPr>
            <p:spPr>
              <a:xfrm>
                <a:off x="3785330" y="4600177"/>
                <a:ext cx="69335" cy="52240"/>
              </a:xfrm>
              <a:custGeom>
                <a:avLst/>
                <a:gdLst>
                  <a:gd name="connsiteX0" fmla="*/ 68994 w 69335"/>
                  <a:gd name="connsiteY0" fmla="*/ 40193 h 52240"/>
                  <a:gd name="connsiteX1" fmla="*/ 51978 w 69335"/>
                  <a:gd name="connsiteY1" fmla="*/ 16703 h 52240"/>
                  <a:gd name="connsiteX2" fmla="*/ 9512 w 69335"/>
                  <a:gd name="connsiteY2" fmla="*/ 0 h 52240"/>
                  <a:gd name="connsiteX3" fmla="*/ 0 w 69335"/>
                  <a:gd name="connsiteY3" fmla="*/ 9512 h 52240"/>
                  <a:gd name="connsiteX4" fmla="*/ 9512 w 69335"/>
                  <a:gd name="connsiteY4" fmla="*/ 19024 h 52240"/>
                  <a:gd name="connsiteX5" fmla="*/ 10777 w 69335"/>
                  <a:gd name="connsiteY5" fmla="*/ 19247 h 52240"/>
                  <a:gd name="connsiteX6" fmla="*/ 13630 w 69335"/>
                  <a:gd name="connsiteY6" fmla="*/ 19780 h 52240"/>
                  <a:gd name="connsiteX7" fmla="*/ 18301 w 69335"/>
                  <a:gd name="connsiteY7" fmla="*/ 20883 h 52240"/>
                  <a:gd name="connsiteX8" fmla="*/ 23418 w 69335"/>
                  <a:gd name="connsiteY8" fmla="*/ 22439 h 52240"/>
                  <a:gd name="connsiteX9" fmla="*/ 27523 w 69335"/>
                  <a:gd name="connsiteY9" fmla="*/ 23975 h 52240"/>
                  <a:gd name="connsiteX10" fmla="*/ 27204 w 69335"/>
                  <a:gd name="connsiteY10" fmla="*/ 23846 h 52240"/>
                  <a:gd name="connsiteX11" fmla="*/ 27836 w 69335"/>
                  <a:gd name="connsiteY11" fmla="*/ 24132 h 52240"/>
                  <a:gd name="connsiteX12" fmla="*/ 30005 w 69335"/>
                  <a:gd name="connsiteY12" fmla="*/ 25164 h 52240"/>
                  <a:gd name="connsiteX13" fmla="*/ 33810 w 69335"/>
                  <a:gd name="connsiteY13" fmla="*/ 27204 h 52240"/>
                  <a:gd name="connsiteX14" fmla="*/ 37291 w 69335"/>
                  <a:gd name="connsiteY14" fmla="*/ 29373 h 52240"/>
                  <a:gd name="connsiteX15" fmla="*/ 39041 w 69335"/>
                  <a:gd name="connsiteY15" fmla="*/ 30581 h 52240"/>
                  <a:gd name="connsiteX16" fmla="*/ 39003 w 69335"/>
                  <a:gd name="connsiteY16" fmla="*/ 30509 h 52240"/>
                  <a:gd name="connsiteX17" fmla="*/ 44335 w 69335"/>
                  <a:gd name="connsiteY17" fmla="*/ 35265 h 52240"/>
                  <a:gd name="connsiteX18" fmla="*/ 46380 w 69335"/>
                  <a:gd name="connsiteY18" fmla="*/ 37486 h 52240"/>
                  <a:gd name="connsiteX19" fmla="*/ 47455 w 69335"/>
                  <a:gd name="connsiteY19" fmla="*/ 38775 h 52240"/>
                  <a:gd name="connsiteX20" fmla="*/ 47217 w 69335"/>
                  <a:gd name="connsiteY20" fmla="*/ 38495 h 52240"/>
                  <a:gd name="connsiteX21" fmla="*/ 49999 w 69335"/>
                  <a:gd name="connsiteY21" fmla="*/ 43079 h 52240"/>
                  <a:gd name="connsiteX22" fmla="*/ 50475 w 69335"/>
                  <a:gd name="connsiteY22" fmla="*/ 44088 h 52240"/>
                  <a:gd name="connsiteX23" fmla="*/ 50042 w 69335"/>
                  <a:gd name="connsiteY23" fmla="*/ 43113 h 52240"/>
                  <a:gd name="connsiteX24" fmla="*/ 50674 w 69335"/>
                  <a:gd name="connsiteY24" fmla="*/ 45258 h 52240"/>
                  <a:gd name="connsiteX25" fmla="*/ 62379 w 69335"/>
                  <a:gd name="connsiteY25" fmla="*/ 51916 h 52240"/>
                  <a:gd name="connsiteX26" fmla="*/ 69037 w 69335"/>
                  <a:gd name="connsiteY26" fmla="*/ 40216 h 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9335" h="52240">
                    <a:moveTo>
                      <a:pt x="68994" y="40193"/>
                    </a:moveTo>
                    <a:cubicBezTo>
                      <a:pt x="66064" y="30702"/>
                      <a:pt x="60082" y="22445"/>
                      <a:pt x="51978" y="16703"/>
                    </a:cubicBezTo>
                    <a:cubicBezTo>
                      <a:pt x="39593" y="7398"/>
                      <a:pt x="24917" y="1626"/>
                      <a:pt x="9512" y="0"/>
                    </a:cubicBezTo>
                    <a:cubicBezTo>
                      <a:pt x="4258" y="0"/>
                      <a:pt x="0" y="4258"/>
                      <a:pt x="0" y="9512"/>
                    </a:cubicBezTo>
                    <a:cubicBezTo>
                      <a:pt x="156" y="14699"/>
                      <a:pt x="4325" y="18868"/>
                      <a:pt x="9512" y="19024"/>
                    </a:cubicBezTo>
                    <a:cubicBezTo>
                      <a:pt x="7367" y="18738"/>
                      <a:pt x="10358" y="19176"/>
                      <a:pt x="10777" y="19247"/>
                    </a:cubicBezTo>
                    <a:cubicBezTo>
                      <a:pt x="11728" y="19409"/>
                      <a:pt x="12679" y="19586"/>
                      <a:pt x="13630" y="19780"/>
                    </a:cubicBezTo>
                    <a:cubicBezTo>
                      <a:pt x="15200" y="20097"/>
                      <a:pt x="16757" y="20465"/>
                      <a:pt x="18301" y="20883"/>
                    </a:cubicBezTo>
                    <a:cubicBezTo>
                      <a:pt x="20026" y="21346"/>
                      <a:pt x="21731" y="21865"/>
                      <a:pt x="23418" y="22439"/>
                    </a:cubicBezTo>
                    <a:cubicBezTo>
                      <a:pt x="24117" y="22676"/>
                      <a:pt x="27194" y="23295"/>
                      <a:pt x="27523" y="23975"/>
                    </a:cubicBezTo>
                    <a:cubicBezTo>
                      <a:pt x="26343" y="23471"/>
                      <a:pt x="26237" y="23428"/>
                      <a:pt x="27204" y="23846"/>
                    </a:cubicBezTo>
                    <a:lnTo>
                      <a:pt x="27836" y="24132"/>
                    </a:lnTo>
                    <a:cubicBezTo>
                      <a:pt x="28569" y="24465"/>
                      <a:pt x="29287" y="24807"/>
                      <a:pt x="30005" y="25164"/>
                    </a:cubicBezTo>
                    <a:cubicBezTo>
                      <a:pt x="31289" y="25806"/>
                      <a:pt x="32554" y="26481"/>
                      <a:pt x="33810" y="27204"/>
                    </a:cubicBezTo>
                    <a:cubicBezTo>
                      <a:pt x="35066" y="27927"/>
                      <a:pt x="36155" y="28631"/>
                      <a:pt x="37291" y="29373"/>
                    </a:cubicBezTo>
                    <a:cubicBezTo>
                      <a:pt x="37881" y="29763"/>
                      <a:pt x="38465" y="30166"/>
                      <a:pt x="39041" y="30581"/>
                    </a:cubicBezTo>
                    <a:cubicBezTo>
                      <a:pt x="39688" y="31056"/>
                      <a:pt x="40620" y="32307"/>
                      <a:pt x="39003" y="30509"/>
                    </a:cubicBezTo>
                    <a:cubicBezTo>
                      <a:pt x="40554" y="32236"/>
                      <a:pt x="42689" y="33577"/>
                      <a:pt x="44335" y="35265"/>
                    </a:cubicBezTo>
                    <a:cubicBezTo>
                      <a:pt x="45039" y="35984"/>
                      <a:pt x="45724" y="36725"/>
                      <a:pt x="46380" y="37486"/>
                    </a:cubicBezTo>
                    <a:cubicBezTo>
                      <a:pt x="46746" y="37910"/>
                      <a:pt x="47084" y="38357"/>
                      <a:pt x="47455" y="38775"/>
                    </a:cubicBezTo>
                    <a:cubicBezTo>
                      <a:pt x="47930" y="39303"/>
                      <a:pt x="45985" y="36692"/>
                      <a:pt x="47217" y="38495"/>
                    </a:cubicBezTo>
                    <a:cubicBezTo>
                      <a:pt x="48249" y="39957"/>
                      <a:pt x="49178" y="41489"/>
                      <a:pt x="49999" y="43079"/>
                    </a:cubicBezTo>
                    <a:cubicBezTo>
                      <a:pt x="50161" y="43412"/>
                      <a:pt x="50284" y="43774"/>
                      <a:pt x="50475" y="44088"/>
                    </a:cubicBezTo>
                    <a:cubicBezTo>
                      <a:pt x="49048" y="41610"/>
                      <a:pt x="49780" y="42257"/>
                      <a:pt x="50042" y="43113"/>
                    </a:cubicBezTo>
                    <a:cubicBezTo>
                      <a:pt x="50256" y="43831"/>
                      <a:pt x="50518" y="44539"/>
                      <a:pt x="50674" y="45258"/>
                    </a:cubicBezTo>
                    <a:cubicBezTo>
                      <a:pt x="52105" y="50299"/>
                      <a:pt x="57314" y="53262"/>
                      <a:pt x="62379" y="51916"/>
                    </a:cubicBezTo>
                    <a:cubicBezTo>
                      <a:pt x="67376" y="50432"/>
                      <a:pt x="70314" y="45270"/>
                      <a:pt x="69037" y="40216"/>
                    </a:cubicBezTo>
                    <a:close/>
                  </a:path>
                </a:pathLst>
              </a:custGeom>
              <a:solidFill>
                <a:srgbClr val="211715"/>
              </a:solidFill>
              <a:ln w="4731" cap="flat">
                <a:noFill/>
                <a:prstDash val="solid"/>
                <a:miter/>
              </a:ln>
            </p:spPr>
            <p:txBody>
              <a:bodyPr rtlCol="0" anchor="ctr"/>
              <a:lstStyle/>
              <a:p>
                <a:endParaRPr lang="ja-JP" altLang="en-US"/>
              </a:p>
            </p:txBody>
          </p:sp>
          <p:sp>
            <p:nvSpPr>
              <p:cNvPr id="34" name="フリーフォーム: 図形 33">
                <a:extLst>
                  <a:ext uri="{FF2B5EF4-FFF2-40B4-BE49-F238E27FC236}">
                    <a16:creationId xmlns:a16="http://schemas.microsoft.com/office/drawing/2014/main" id="{AC9C7F77-1629-1594-F9B9-B37D285A4126}"/>
                  </a:ext>
                </a:extLst>
              </p:cNvPr>
              <p:cNvSpPr/>
              <p:nvPr/>
            </p:nvSpPr>
            <p:spPr>
              <a:xfrm>
                <a:off x="3679119" y="4896948"/>
                <a:ext cx="81808" cy="79449"/>
              </a:xfrm>
              <a:custGeom>
                <a:avLst/>
                <a:gdLst>
                  <a:gd name="connsiteX0" fmla="*/ 11992 w 81808"/>
                  <a:gd name="connsiteY0" fmla="*/ 79101 h 79449"/>
                  <a:gd name="connsiteX1" fmla="*/ 24490 w 81808"/>
                  <a:gd name="connsiteY1" fmla="*/ 73584 h 79449"/>
                  <a:gd name="connsiteX2" fmla="*/ 43447 w 81808"/>
                  <a:gd name="connsiteY2" fmla="*/ 64833 h 79449"/>
                  <a:gd name="connsiteX3" fmla="*/ 58329 w 81808"/>
                  <a:gd name="connsiteY3" fmla="*/ 57937 h 79449"/>
                  <a:gd name="connsiteX4" fmla="*/ 59874 w 81808"/>
                  <a:gd name="connsiteY4" fmla="*/ 57233 h 79449"/>
                  <a:gd name="connsiteX5" fmla="*/ 59113 w 81808"/>
                  <a:gd name="connsiteY5" fmla="*/ 57547 h 79449"/>
                  <a:gd name="connsiteX6" fmla="*/ 59465 w 81808"/>
                  <a:gd name="connsiteY6" fmla="*/ 57447 h 79449"/>
                  <a:gd name="connsiteX7" fmla="*/ 63089 w 81808"/>
                  <a:gd name="connsiteY7" fmla="*/ 55892 h 79449"/>
                  <a:gd name="connsiteX8" fmla="*/ 74832 w 81808"/>
                  <a:gd name="connsiteY8" fmla="*/ 45034 h 79449"/>
                  <a:gd name="connsiteX9" fmla="*/ 78813 w 81808"/>
                  <a:gd name="connsiteY9" fmla="*/ 31075 h 79449"/>
                  <a:gd name="connsiteX10" fmla="*/ 81809 w 81808"/>
                  <a:gd name="connsiteY10" fmla="*/ 9512 h 79449"/>
                  <a:gd name="connsiteX11" fmla="*/ 72297 w 81808"/>
                  <a:gd name="connsiteY11" fmla="*/ 0 h 79449"/>
                  <a:gd name="connsiteX12" fmla="*/ 62785 w 81808"/>
                  <a:gd name="connsiteY12" fmla="*/ 9512 h 79449"/>
                  <a:gd name="connsiteX13" fmla="*/ 58391 w 81808"/>
                  <a:gd name="connsiteY13" fmla="*/ 35627 h 79449"/>
                  <a:gd name="connsiteX14" fmla="*/ 58557 w 81808"/>
                  <a:gd name="connsiteY14" fmla="*/ 35151 h 79449"/>
                  <a:gd name="connsiteX15" fmla="*/ 57910 w 81808"/>
                  <a:gd name="connsiteY15" fmla="*/ 36297 h 79449"/>
                  <a:gd name="connsiteX16" fmla="*/ 57525 w 81808"/>
                  <a:gd name="connsiteY16" fmla="*/ 36802 h 79449"/>
                  <a:gd name="connsiteX17" fmla="*/ 56479 w 81808"/>
                  <a:gd name="connsiteY17" fmla="*/ 37810 h 79449"/>
                  <a:gd name="connsiteX18" fmla="*/ 56550 w 81808"/>
                  <a:gd name="connsiteY18" fmla="*/ 37748 h 79449"/>
                  <a:gd name="connsiteX19" fmla="*/ 55123 w 81808"/>
                  <a:gd name="connsiteY19" fmla="*/ 38637 h 79449"/>
                  <a:gd name="connsiteX20" fmla="*/ 53730 w 81808"/>
                  <a:gd name="connsiteY20" fmla="*/ 39389 h 79449"/>
                  <a:gd name="connsiteX21" fmla="*/ 48869 w 81808"/>
                  <a:gd name="connsiteY21" fmla="*/ 41462 h 79449"/>
                  <a:gd name="connsiteX22" fmla="*/ 17223 w 81808"/>
                  <a:gd name="connsiteY22" fmla="*/ 56101 h 79449"/>
                  <a:gd name="connsiteX23" fmla="*/ 8995 w 81808"/>
                  <a:gd name="connsiteY23" fmla="*/ 59854 h 79449"/>
                  <a:gd name="connsiteX24" fmla="*/ 6380 w 81808"/>
                  <a:gd name="connsiteY24" fmla="*/ 61019 h 79449"/>
                  <a:gd name="connsiteX25" fmla="*/ 6950 w 81808"/>
                  <a:gd name="connsiteY25" fmla="*/ 60767 h 79449"/>
                  <a:gd name="connsiteX26" fmla="*/ 292 w 81808"/>
                  <a:gd name="connsiteY26" fmla="*/ 72466 h 79449"/>
                  <a:gd name="connsiteX27" fmla="*/ 11992 w 81808"/>
                  <a:gd name="connsiteY27" fmla="*/ 79125 h 7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1808" h="79449">
                    <a:moveTo>
                      <a:pt x="11992" y="79101"/>
                    </a:moveTo>
                    <a:cubicBezTo>
                      <a:pt x="16272" y="77608"/>
                      <a:pt x="20391" y="75463"/>
                      <a:pt x="24490" y="73584"/>
                    </a:cubicBezTo>
                    <a:cubicBezTo>
                      <a:pt x="30831" y="70686"/>
                      <a:pt x="37151" y="67769"/>
                      <a:pt x="43447" y="64833"/>
                    </a:cubicBezTo>
                    <a:cubicBezTo>
                      <a:pt x="48408" y="62536"/>
                      <a:pt x="53364" y="60225"/>
                      <a:pt x="58329" y="57937"/>
                    </a:cubicBezTo>
                    <a:cubicBezTo>
                      <a:pt x="58842" y="57704"/>
                      <a:pt x="59366" y="57485"/>
                      <a:pt x="59874" y="57233"/>
                    </a:cubicBezTo>
                    <a:cubicBezTo>
                      <a:pt x="60298" y="57024"/>
                      <a:pt x="61168" y="56667"/>
                      <a:pt x="59113" y="57547"/>
                    </a:cubicBezTo>
                    <a:cubicBezTo>
                      <a:pt x="56655" y="58598"/>
                      <a:pt x="58833" y="57699"/>
                      <a:pt x="59465" y="57447"/>
                    </a:cubicBezTo>
                    <a:cubicBezTo>
                      <a:pt x="60683" y="56972"/>
                      <a:pt x="61905" y="56463"/>
                      <a:pt x="63089" y="55892"/>
                    </a:cubicBezTo>
                    <a:cubicBezTo>
                      <a:pt x="68032" y="53574"/>
                      <a:pt x="72135" y="49781"/>
                      <a:pt x="74832" y="45034"/>
                    </a:cubicBezTo>
                    <a:cubicBezTo>
                      <a:pt x="76963" y="40649"/>
                      <a:pt x="78310" y="35925"/>
                      <a:pt x="78813" y="31075"/>
                    </a:cubicBezTo>
                    <a:cubicBezTo>
                      <a:pt x="79925" y="23894"/>
                      <a:pt x="81157" y="16755"/>
                      <a:pt x="81809" y="9512"/>
                    </a:cubicBezTo>
                    <a:cubicBezTo>
                      <a:pt x="81788" y="4268"/>
                      <a:pt x="77541" y="21"/>
                      <a:pt x="72297" y="0"/>
                    </a:cubicBezTo>
                    <a:cubicBezTo>
                      <a:pt x="67100" y="133"/>
                      <a:pt x="62918" y="4315"/>
                      <a:pt x="62785" y="9512"/>
                    </a:cubicBezTo>
                    <a:cubicBezTo>
                      <a:pt x="61954" y="18312"/>
                      <a:pt x="60486" y="27039"/>
                      <a:pt x="58391" y="35627"/>
                    </a:cubicBezTo>
                    <a:cubicBezTo>
                      <a:pt x="58105" y="36806"/>
                      <a:pt x="59313" y="34200"/>
                      <a:pt x="58557" y="35151"/>
                    </a:cubicBezTo>
                    <a:cubicBezTo>
                      <a:pt x="58311" y="35515"/>
                      <a:pt x="58095" y="35898"/>
                      <a:pt x="57910" y="36297"/>
                    </a:cubicBezTo>
                    <a:cubicBezTo>
                      <a:pt x="56854" y="38152"/>
                      <a:pt x="58700" y="35789"/>
                      <a:pt x="57525" y="36802"/>
                    </a:cubicBezTo>
                    <a:cubicBezTo>
                      <a:pt x="57156" y="37116"/>
                      <a:pt x="56807" y="37453"/>
                      <a:pt x="56479" y="37810"/>
                    </a:cubicBezTo>
                    <a:cubicBezTo>
                      <a:pt x="57506" y="36635"/>
                      <a:pt x="57126" y="37401"/>
                      <a:pt x="56550" y="37748"/>
                    </a:cubicBezTo>
                    <a:cubicBezTo>
                      <a:pt x="56074" y="38043"/>
                      <a:pt x="55599" y="38357"/>
                      <a:pt x="55123" y="38637"/>
                    </a:cubicBezTo>
                    <a:cubicBezTo>
                      <a:pt x="54943" y="38742"/>
                      <a:pt x="52969" y="39731"/>
                      <a:pt x="53730" y="39389"/>
                    </a:cubicBezTo>
                    <a:cubicBezTo>
                      <a:pt x="53045" y="39698"/>
                      <a:pt x="50401" y="40758"/>
                      <a:pt x="48869" y="41462"/>
                    </a:cubicBezTo>
                    <a:cubicBezTo>
                      <a:pt x="38311" y="46313"/>
                      <a:pt x="27786" y="51250"/>
                      <a:pt x="17223" y="56101"/>
                    </a:cubicBezTo>
                    <a:cubicBezTo>
                      <a:pt x="14484" y="57370"/>
                      <a:pt x="11741" y="58620"/>
                      <a:pt x="8995" y="59854"/>
                    </a:cubicBezTo>
                    <a:lnTo>
                      <a:pt x="6380" y="61019"/>
                    </a:lnTo>
                    <a:cubicBezTo>
                      <a:pt x="4220" y="61970"/>
                      <a:pt x="8729" y="60144"/>
                      <a:pt x="6950" y="60767"/>
                    </a:cubicBezTo>
                    <a:cubicBezTo>
                      <a:pt x="1963" y="62263"/>
                      <a:pt x="-969" y="67414"/>
                      <a:pt x="292" y="72466"/>
                    </a:cubicBezTo>
                    <a:cubicBezTo>
                      <a:pt x="1721" y="77507"/>
                      <a:pt x="6928" y="80471"/>
                      <a:pt x="11992" y="79125"/>
                    </a:cubicBezTo>
                    <a:close/>
                  </a:path>
                </a:pathLst>
              </a:custGeom>
              <a:solidFill>
                <a:srgbClr val="211715"/>
              </a:solidFill>
              <a:ln w="4731" cap="flat">
                <a:noFill/>
                <a:prstDash val="solid"/>
                <a:miter/>
              </a:ln>
            </p:spPr>
            <p:txBody>
              <a:bodyPr rtlCol="0" anchor="ctr"/>
              <a:lstStyle/>
              <a:p>
                <a:endParaRPr lang="ja-JP" altLang="en-US"/>
              </a:p>
            </p:txBody>
          </p:sp>
          <p:sp>
            <p:nvSpPr>
              <p:cNvPr id="35" name="フリーフォーム: 図形 34">
                <a:extLst>
                  <a:ext uri="{FF2B5EF4-FFF2-40B4-BE49-F238E27FC236}">
                    <a16:creationId xmlns:a16="http://schemas.microsoft.com/office/drawing/2014/main" id="{B7E64C4B-0774-73EF-29F1-E94C0B9DA461}"/>
                  </a:ext>
                </a:extLst>
              </p:cNvPr>
              <p:cNvSpPr/>
              <p:nvPr/>
            </p:nvSpPr>
            <p:spPr>
              <a:xfrm>
                <a:off x="3864925" y="4896173"/>
                <a:ext cx="76241" cy="78136"/>
              </a:xfrm>
              <a:custGeom>
                <a:avLst/>
                <a:gdLst>
                  <a:gd name="connsiteX0" fmla="*/ 67 w 76241"/>
                  <a:gd name="connsiteY0" fmla="*/ 9502 h 78136"/>
                  <a:gd name="connsiteX1" fmla="*/ 2763 w 76241"/>
                  <a:gd name="connsiteY1" fmla="*/ 29658 h 78136"/>
                  <a:gd name="connsiteX2" fmla="*/ 4708 w 76241"/>
                  <a:gd name="connsiteY2" fmla="*/ 40088 h 78136"/>
                  <a:gd name="connsiteX3" fmla="*/ 11842 w 76241"/>
                  <a:gd name="connsiteY3" fmla="*/ 51911 h 78136"/>
                  <a:gd name="connsiteX4" fmla="*/ 18215 w 76241"/>
                  <a:gd name="connsiteY4" fmla="*/ 56372 h 78136"/>
                  <a:gd name="connsiteX5" fmla="*/ 22971 w 76241"/>
                  <a:gd name="connsiteY5" fmla="*/ 58441 h 78136"/>
                  <a:gd name="connsiteX6" fmla="*/ 21972 w 76241"/>
                  <a:gd name="connsiteY6" fmla="*/ 57966 h 78136"/>
                  <a:gd name="connsiteX7" fmla="*/ 50617 w 76241"/>
                  <a:gd name="connsiteY7" fmla="*/ 71496 h 78136"/>
                  <a:gd name="connsiteX8" fmla="*/ 64262 w 76241"/>
                  <a:gd name="connsiteY8" fmla="*/ 77793 h 78136"/>
                  <a:gd name="connsiteX9" fmla="*/ 75957 w 76241"/>
                  <a:gd name="connsiteY9" fmla="*/ 71148 h 78136"/>
                  <a:gd name="connsiteX10" fmla="*/ 75962 w 76241"/>
                  <a:gd name="connsiteY10" fmla="*/ 71135 h 78136"/>
                  <a:gd name="connsiteX11" fmla="*/ 69303 w 76241"/>
                  <a:gd name="connsiteY11" fmla="*/ 59435 h 78136"/>
                  <a:gd name="connsiteX12" fmla="*/ 68485 w 76241"/>
                  <a:gd name="connsiteY12" fmla="*/ 58960 h 78136"/>
                  <a:gd name="connsiteX13" fmla="*/ 62365 w 76241"/>
                  <a:gd name="connsiteY13" fmla="*/ 56073 h 78136"/>
                  <a:gd name="connsiteX14" fmla="*/ 45814 w 76241"/>
                  <a:gd name="connsiteY14" fmla="*/ 48240 h 78136"/>
                  <a:gd name="connsiteX15" fmla="*/ 33006 w 76241"/>
                  <a:gd name="connsiteY15" fmla="*/ 42195 h 78136"/>
                  <a:gd name="connsiteX16" fmla="*/ 31613 w 76241"/>
                  <a:gd name="connsiteY16" fmla="*/ 41553 h 78136"/>
                  <a:gd name="connsiteX17" fmla="*/ 31261 w 76241"/>
                  <a:gd name="connsiteY17" fmla="*/ 41391 h 78136"/>
                  <a:gd name="connsiteX18" fmla="*/ 28959 w 76241"/>
                  <a:gd name="connsiteY18" fmla="*/ 40440 h 78136"/>
                  <a:gd name="connsiteX19" fmla="*/ 28583 w 76241"/>
                  <a:gd name="connsiteY19" fmla="*/ 40311 h 78136"/>
                  <a:gd name="connsiteX20" fmla="*/ 26005 w 76241"/>
                  <a:gd name="connsiteY20" fmla="*/ 38927 h 78136"/>
                  <a:gd name="connsiteX21" fmla="*/ 25416 w 76241"/>
                  <a:gd name="connsiteY21" fmla="*/ 38599 h 78136"/>
                  <a:gd name="connsiteX22" fmla="*/ 25268 w 76241"/>
                  <a:gd name="connsiteY22" fmla="*/ 38447 h 78136"/>
                  <a:gd name="connsiteX23" fmla="*/ 24560 w 76241"/>
                  <a:gd name="connsiteY23" fmla="*/ 37948 h 78136"/>
                  <a:gd name="connsiteX24" fmla="*/ 23133 w 76241"/>
                  <a:gd name="connsiteY24" fmla="*/ 35570 h 78136"/>
                  <a:gd name="connsiteX25" fmla="*/ 23485 w 76241"/>
                  <a:gd name="connsiteY25" fmla="*/ 36454 h 78136"/>
                  <a:gd name="connsiteX26" fmla="*/ 22900 w 76241"/>
                  <a:gd name="connsiteY26" fmla="*/ 34723 h 78136"/>
                  <a:gd name="connsiteX27" fmla="*/ 22305 w 76241"/>
                  <a:gd name="connsiteY27" fmla="*/ 32345 h 78136"/>
                  <a:gd name="connsiteX28" fmla="*/ 21354 w 76241"/>
                  <a:gd name="connsiteY28" fmla="*/ 26605 h 78136"/>
                  <a:gd name="connsiteX29" fmla="*/ 19024 w 76241"/>
                  <a:gd name="connsiteY29" fmla="*/ 9512 h 78136"/>
                  <a:gd name="connsiteX30" fmla="*/ 9512 w 76241"/>
                  <a:gd name="connsiteY30" fmla="*/ 0 h 78136"/>
                  <a:gd name="connsiteX31" fmla="*/ 0 w 76241"/>
                  <a:gd name="connsiteY31" fmla="*/ 9512 h 78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6241" h="78136">
                    <a:moveTo>
                      <a:pt x="67" y="9502"/>
                    </a:moveTo>
                    <a:cubicBezTo>
                      <a:pt x="680" y="16261"/>
                      <a:pt x="1660" y="22962"/>
                      <a:pt x="2763" y="29658"/>
                    </a:cubicBezTo>
                    <a:cubicBezTo>
                      <a:pt x="3175" y="33175"/>
                      <a:pt x="3825" y="36659"/>
                      <a:pt x="4708" y="40088"/>
                    </a:cubicBezTo>
                    <a:cubicBezTo>
                      <a:pt x="5986" y="44596"/>
                      <a:pt x="8450" y="48679"/>
                      <a:pt x="11842" y="51911"/>
                    </a:cubicBezTo>
                    <a:cubicBezTo>
                      <a:pt x="13760" y="53673"/>
                      <a:pt x="15903" y="55173"/>
                      <a:pt x="18215" y="56372"/>
                    </a:cubicBezTo>
                    <a:cubicBezTo>
                      <a:pt x="19765" y="57141"/>
                      <a:pt x="21352" y="57832"/>
                      <a:pt x="22971" y="58441"/>
                    </a:cubicBezTo>
                    <a:cubicBezTo>
                      <a:pt x="26086" y="59635"/>
                      <a:pt x="20783" y="57371"/>
                      <a:pt x="21972" y="57966"/>
                    </a:cubicBezTo>
                    <a:cubicBezTo>
                      <a:pt x="31346" y="62779"/>
                      <a:pt x="41091" y="67002"/>
                      <a:pt x="50617" y="71496"/>
                    </a:cubicBezTo>
                    <a:cubicBezTo>
                      <a:pt x="55145" y="73636"/>
                      <a:pt x="59654" y="75857"/>
                      <a:pt x="64262" y="77793"/>
                    </a:cubicBezTo>
                    <a:cubicBezTo>
                      <a:pt x="69327" y="79187"/>
                      <a:pt x="74564" y="76213"/>
                      <a:pt x="75957" y="71148"/>
                    </a:cubicBezTo>
                    <a:cubicBezTo>
                      <a:pt x="75957" y="71144"/>
                      <a:pt x="75962" y="71139"/>
                      <a:pt x="75962" y="71135"/>
                    </a:cubicBezTo>
                    <a:cubicBezTo>
                      <a:pt x="77189" y="66087"/>
                      <a:pt x="74269" y="60957"/>
                      <a:pt x="69303" y="59435"/>
                    </a:cubicBezTo>
                    <a:cubicBezTo>
                      <a:pt x="74059" y="61418"/>
                      <a:pt x="69594" y="59483"/>
                      <a:pt x="68485" y="58960"/>
                    </a:cubicBezTo>
                    <a:lnTo>
                      <a:pt x="62365" y="56073"/>
                    </a:lnTo>
                    <a:lnTo>
                      <a:pt x="45814" y="48240"/>
                    </a:lnTo>
                    <a:cubicBezTo>
                      <a:pt x="41534" y="46218"/>
                      <a:pt x="37282" y="44192"/>
                      <a:pt x="33006" y="42195"/>
                    </a:cubicBezTo>
                    <a:cubicBezTo>
                      <a:pt x="32531" y="41981"/>
                      <a:pt x="32084" y="41757"/>
                      <a:pt x="31613" y="41553"/>
                    </a:cubicBezTo>
                    <a:lnTo>
                      <a:pt x="31261" y="41391"/>
                    </a:lnTo>
                    <a:cubicBezTo>
                      <a:pt x="30571" y="41087"/>
                      <a:pt x="29658" y="40706"/>
                      <a:pt x="28959" y="40440"/>
                    </a:cubicBezTo>
                    <a:cubicBezTo>
                      <a:pt x="28731" y="40345"/>
                      <a:pt x="27199" y="39660"/>
                      <a:pt x="28583" y="40311"/>
                    </a:cubicBezTo>
                    <a:cubicBezTo>
                      <a:pt x="27694" y="39893"/>
                      <a:pt x="26847" y="39427"/>
                      <a:pt x="26005" y="38927"/>
                    </a:cubicBezTo>
                    <a:cubicBezTo>
                      <a:pt x="25739" y="38775"/>
                      <a:pt x="24355" y="37848"/>
                      <a:pt x="25416" y="38599"/>
                    </a:cubicBezTo>
                    <a:cubicBezTo>
                      <a:pt x="26367" y="39265"/>
                      <a:pt x="25416" y="38599"/>
                      <a:pt x="25268" y="38447"/>
                    </a:cubicBezTo>
                    <a:cubicBezTo>
                      <a:pt x="24579" y="37762"/>
                      <a:pt x="23409" y="36207"/>
                      <a:pt x="24560" y="37948"/>
                    </a:cubicBezTo>
                    <a:cubicBezTo>
                      <a:pt x="24051" y="37177"/>
                      <a:pt x="23651" y="36331"/>
                      <a:pt x="23133" y="35570"/>
                    </a:cubicBezTo>
                    <a:cubicBezTo>
                      <a:pt x="22572" y="34733"/>
                      <a:pt x="23608" y="36369"/>
                      <a:pt x="23485" y="36454"/>
                    </a:cubicBezTo>
                    <a:cubicBezTo>
                      <a:pt x="23485" y="36454"/>
                      <a:pt x="22924" y="34799"/>
                      <a:pt x="22900" y="34723"/>
                    </a:cubicBezTo>
                    <a:cubicBezTo>
                      <a:pt x="22667" y="33934"/>
                      <a:pt x="22477" y="33130"/>
                      <a:pt x="22305" y="32345"/>
                    </a:cubicBezTo>
                    <a:cubicBezTo>
                      <a:pt x="21906" y="30443"/>
                      <a:pt x="21649" y="28540"/>
                      <a:pt x="21354" y="26605"/>
                    </a:cubicBezTo>
                    <a:cubicBezTo>
                      <a:pt x="20403" y="20346"/>
                      <a:pt x="19580" y="15666"/>
                      <a:pt x="19024" y="9512"/>
                    </a:cubicBezTo>
                    <a:cubicBezTo>
                      <a:pt x="19024" y="4258"/>
                      <a:pt x="14765" y="0"/>
                      <a:pt x="9512" y="0"/>
                    </a:cubicBezTo>
                    <a:cubicBezTo>
                      <a:pt x="4258" y="0"/>
                      <a:pt x="0" y="4258"/>
                      <a:pt x="0" y="9512"/>
                    </a:cubicBezTo>
                    <a:close/>
                  </a:path>
                </a:pathLst>
              </a:custGeom>
              <a:solidFill>
                <a:srgbClr val="211715"/>
              </a:solidFill>
              <a:ln w="4731" cap="flat">
                <a:noFill/>
                <a:prstDash val="solid"/>
                <a:miter/>
              </a:ln>
            </p:spPr>
            <p:txBody>
              <a:bodyPr rtlCol="0" anchor="ctr"/>
              <a:lstStyle/>
              <a:p>
                <a:endParaRPr lang="ja-JP" altLang="en-US"/>
              </a:p>
            </p:txBody>
          </p:sp>
          <p:sp>
            <p:nvSpPr>
              <p:cNvPr id="36" name="フリーフォーム: 図形 35">
                <a:extLst>
                  <a:ext uri="{FF2B5EF4-FFF2-40B4-BE49-F238E27FC236}">
                    <a16:creationId xmlns:a16="http://schemas.microsoft.com/office/drawing/2014/main" id="{2DD4DB22-4F6E-0E09-09E7-0FD1E527BA1F}"/>
                  </a:ext>
                </a:extLst>
              </p:cNvPr>
              <p:cNvSpPr/>
              <p:nvPr/>
            </p:nvSpPr>
            <p:spPr>
              <a:xfrm>
                <a:off x="3465708" y="4935072"/>
                <a:ext cx="671636" cy="688050"/>
              </a:xfrm>
              <a:custGeom>
                <a:avLst/>
                <a:gdLst>
                  <a:gd name="connsiteX0" fmla="*/ 669750 w 671636"/>
                  <a:gd name="connsiteY0" fmla="*/ 361390 h 688050"/>
                  <a:gd name="connsiteX1" fmla="*/ 626357 w 671636"/>
                  <a:gd name="connsiteY1" fmla="*/ 143692 h 688050"/>
                  <a:gd name="connsiteX2" fmla="*/ 584552 w 671636"/>
                  <a:gd name="connsiteY2" fmla="*/ 69104 h 688050"/>
                  <a:gd name="connsiteX3" fmla="*/ 557443 w 671636"/>
                  <a:gd name="connsiteY3" fmla="*/ 52363 h 688050"/>
                  <a:gd name="connsiteX4" fmla="*/ 460327 w 671636"/>
                  <a:gd name="connsiteY4" fmla="*/ 14734 h 688050"/>
                  <a:gd name="connsiteX5" fmla="*/ 448584 w 671636"/>
                  <a:gd name="connsiteY5" fmla="*/ 10216 h 688050"/>
                  <a:gd name="connsiteX6" fmla="*/ 433841 w 671636"/>
                  <a:gd name="connsiteY6" fmla="*/ 0 h 688050"/>
                  <a:gd name="connsiteX7" fmla="*/ 347345 w 671636"/>
                  <a:gd name="connsiteY7" fmla="*/ 298279 h 688050"/>
                  <a:gd name="connsiteX8" fmla="*/ 341571 w 671636"/>
                  <a:gd name="connsiteY8" fmla="*/ 298279 h 688050"/>
                  <a:gd name="connsiteX9" fmla="*/ 255075 w 671636"/>
                  <a:gd name="connsiteY9" fmla="*/ 0 h 688050"/>
                  <a:gd name="connsiteX10" fmla="*/ 217113 w 671636"/>
                  <a:gd name="connsiteY10" fmla="*/ 29592 h 688050"/>
                  <a:gd name="connsiteX11" fmla="*/ 102020 w 671636"/>
                  <a:gd name="connsiteY11" fmla="*/ 84998 h 688050"/>
                  <a:gd name="connsiteX12" fmla="*/ 0 w 671636"/>
                  <a:gd name="connsiteY12" fmla="*/ 247699 h 688050"/>
                  <a:gd name="connsiteX13" fmla="*/ 8171 w 671636"/>
                  <a:gd name="connsiteY13" fmla="*/ 371093 h 688050"/>
                  <a:gd name="connsiteX14" fmla="*/ 15371 w 671636"/>
                  <a:gd name="connsiteY14" fmla="*/ 414686 h 688050"/>
                  <a:gd name="connsiteX15" fmla="*/ 84023 w 671636"/>
                  <a:gd name="connsiteY15" fmla="*/ 474901 h 688050"/>
                  <a:gd name="connsiteX16" fmla="*/ 142559 w 671636"/>
                  <a:gd name="connsiteY16" fmla="*/ 465731 h 688050"/>
                  <a:gd name="connsiteX17" fmla="*/ 146749 w 671636"/>
                  <a:gd name="connsiteY17" fmla="*/ 463757 h 688050"/>
                  <a:gd name="connsiteX18" fmla="*/ 138345 w 671636"/>
                  <a:gd name="connsiteY18" fmla="*/ 551134 h 688050"/>
                  <a:gd name="connsiteX19" fmla="*/ 125894 w 671636"/>
                  <a:gd name="connsiteY19" fmla="*/ 678879 h 688050"/>
                  <a:gd name="connsiteX20" fmla="*/ 131711 w 671636"/>
                  <a:gd name="connsiteY20" fmla="*/ 685903 h 688050"/>
                  <a:gd name="connsiteX21" fmla="*/ 242524 w 671636"/>
                  <a:gd name="connsiteY21" fmla="*/ 684072 h 688050"/>
                  <a:gd name="connsiteX22" fmla="*/ 301674 w 671636"/>
                  <a:gd name="connsiteY22" fmla="*/ 662875 h 688050"/>
                  <a:gd name="connsiteX23" fmla="*/ 334014 w 671636"/>
                  <a:gd name="connsiteY23" fmla="*/ 617693 h 688050"/>
                  <a:gd name="connsiteX24" fmla="*/ 343474 w 671636"/>
                  <a:gd name="connsiteY24" fmla="*/ 571175 h 688050"/>
                  <a:gd name="connsiteX25" fmla="*/ 347356 w 671636"/>
                  <a:gd name="connsiteY25" fmla="*/ 568336 h 688050"/>
                  <a:gd name="connsiteX26" fmla="*/ 350194 w 671636"/>
                  <a:gd name="connsiteY26" fmla="*/ 571175 h 688050"/>
                  <a:gd name="connsiteX27" fmla="*/ 360305 w 671636"/>
                  <a:gd name="connsiteY27" fmla="*/ 619686 h 688050"/>
                  <a:gd name="connsiteX28" fmla="*/ 390866 w 671636"/>
                  <a:gd name="connsiteY28" fmla="*/ 664130 h 688050"/>
                  <a:gd name="connsiteX29" fmla="*/ 443800 w 671636"/>
                  <a:gd name="connsiteY29" fmla="*/ 684339 h 688050"/>
                  <a:gd name="connsiteX30" fmla="*/ 572614 w 671636"/>
                  <a:gd name="connsiteY30" fmla="*/ 683278 h 688050"/>
                  <a:gd name="connsiteX31" fmla="*/ 578093 w 671636"/>
                  <a:gd name="connsiteY31" fmla="*/ 676910 h 688050"/>
                  <a:gd name="connsiteX32" fmla="*/ 578093 w 671636"/>
                  <a:gd name="connsiteY32" fmla="*/ 676881 h 688050"/>
                  <a:gd name="connsiteX33" fmla="*/ 567293 w 671636"/>
                  <a:gd name="connsiteY33" fmla="*/ 560013 h 688050"/>
                  <a:gd name="connsiteX34" fmla="*/ 562389 w 671636"/>
                  <a:gd name="connsiteY34" fmla="*/ 509077 h 688050"/>
                  <a:gd name="connsiteX35" fmla="*/ 620673 w 671636"/>
                  <a:gd name="connsiteY35" fmla="*/ 480370 h 688050"/>
                  <a:gd name="connsiteX36" fmla="*/ 666225 w 671636"/>
                  <a:gd name="connsiteY36" fmla="*/ 430114 h 688050"/>
                  <a:gd name="connsiteX37" fmla="*/ 669726 w 671636"/>
                  <a:gd name="connsiteY37" fmla="*/ 361414 h 68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71636" h="688050">
                    <a:moveTo>
                      <a:pt x="669750" y="361390"/>
                    </a:moveTo>
                    <a:cubicBezTo>
                      <a:pt x="658335" y="286527"/>
                      <a:pt x="645494" y="234673"/>
                      <a:pt x="626357" y="143692"/>
                    </a:cubicBezTo>
                    <a:cubicBezTo>
                      <a:pt x="619974" y="113363"/>
                      <a:pt x="607718" y="87790"/>
                      <a:pt x="584552" y="69104"/>
                    </a:cubicBezTo>
                    <a:cubicBezTo>
                      <a:pt x="575877" y="62964"/>
                      <a:pt x="566822" y="57371"/>
                      <a:pt x="557443" y="52363"/>
                    </a:cubicBezTo>
                    <a:cubicBezTo>
                      <a:pt x="534615" y="40739"/>
                      <a:pt x="481277" y="22795"/>
                      <a:pt x="460327" y="14734"/>
                    </a:cubicBezTo>
                    <a:lnTo>
                      <a:pt x="448584" y="10216"/>
                    </a:lnTo>
                    <a:cubicBezTo>
                      <a:pt x="443234" y="6245"/>
                      <a:pt x="438150" y="2749"/>
                      <a:pt x="433841" y="0"/>
                    </a:cubicBezTo>
                    <a:cubicBezTo>
                      <a:pt x="420386" y="59735"/>
                      <a:pt x="365270" y="254039"/>
                      <a:pt x="347345" y="298279"/>
                    </a:cubicBezTo>
                    <a:lnTo>
                      <a:pt x="341571" y="298279"/>
                    </a:lnTo>
                    <a:cubicBezTo>
                      <a:pt x="323974" y="246548"/>
                      <a:pt x="268530" y="59735"/>
                      <a:pt x="255075" y="0"/>
                    </a:cubicBezTo>
                    <a:cubicBezTo>
                      <a:pt x="241565" y="8713"/>
                      <a:pt x="228860" y="18616"/>
                      <a:pt x="217113" y="29592"/>
                    </a:cubicBezTo>
                    <a:cubicBezTo>
                      <a:pt x="176917" y="43988"/>
                      <a:pt x="138342" y="62555"/>
                      <a:pt x="102020" y="84998"/>
                    </a:cubicBezTo>
                    <a:lnTo>
                      <a:pt x="0" y="247699"/>
                    </a:lnTo>
                    <a:cubicBezTo>
                      <a:pt x="2963" y="286451"/>
                      <a:pt x="3001" y="314492"/>
                      <a:pt x="8171" y="371093"/>
                    </a:cubicBezTo>
                    <a:cubicBezTo>
                      <a:pt x="8998" y="385841"/>
                      <a:pt x="11412" y="400456"/>
                      <a:pt x="15371" y="414686"/>
                    </a:cubicBezTo>
                    <a:cubicBezTo>
                      <a:pt x="25092" y="445423"/>
                      <a:pt x="51992" y="471538"/>
                      <a:pt x="84023" y="474901"/>
                    </a:cubicBezTo>
                    <a:cubicBezTo>
                      <a:pt x="104012" y="477645"/>
                      <a:pt x="124366" y="474454"/>
                      <a:pt x="142559" y="465731"/>
                    </a:cubicBezTo>
                    <a:lnTo>
                      <a:pt x="146749" y="463757"/>
                    </a:lnTo>
                    <a:cubicBezTo>
                      <a:pt x="143924" y="490096"/>
                      <a:pt x="141090" y="520410"/>
                      <a:pt x="138345" y="551134"/>
                    </a:cubicBezTo>
                    <a:cubicBezTo>
                      <a:pt x="132110" y="607159"/>
                      <a:pt x="129276" y="638025"/>
                      <a:pt x="125894" y="678879"/>
                    </a:cubicBezTo>
                    <a:cubicBezTo>
                      <a:pt x="125601" y="682412"/>
                      <a:pt x="128185" y="685532"/>
                      <a:pt x="131711" y="685903"/>
                    </a:cubicBezTo>
                    <a:cubicBezTo>
                      <a:pt x="168607" y="689285"/>
                      <a:pt x="205760" y="688671"/>
                      <a:pt x="242524" y="684072"/>
                    </a:cubicBezTo>
                    <a:cubicBezTo>
                      <a:pt x="268030" y="680125"/>
                      <a:pt x="290559" y="671117"/>
                      <a:pt x="301674" y="662875"/>
                    </a:cubicBezTo>
                    <a:cubicBezTo>
                      <a:pt x="317199" y="651851"/>
                      <a:pt x="328585" y="635947"/>
                      <a:pt x="334014" y="617693"/>
                    </a:cubicBezTo>
                    <a:cubicBezTo>
                      <a:pt x="338023" y="602374"/>
                      <a:pt x="341181" y="586846"/>
                      <a:pt x="343474" y="571175"/>
                    </a:cubicBezTo>
                    <a:cubicBezTo>
                      <a:pt x="343762" y="569321"/>
                      <a:pt x="345501" y="568051"/>
                      <a:pt x="347356" y="568336"/>
                    </a:cubicBezTo>
                    <a:cubicBezTo>
                      <a:pt x="348819" y="568564"/>
                      <a:pt x="349966" y="569715"/>
                      <a:pt x="350194" y="571175"/>
                    </a:cubicBezTo>
                    <a:cubicBezTo>
                      <a:pt x="352705" y="587512"/>
                      <a:pt x="356081" y="603706"/>
                      <a:pt x="360305" y="619686"/>
                    </a:cubicBezTo>
                    <a:cubicBezTo>
                      <a:pt x="365823" y="637221"/>
                      <a:pt x="376468" y="652702"/>
                      <a:pt x="390866" y="664130"/>
                    </a:cubicBezTo>
                    <a:cubicBezTo>
                      <a:pt x="405329" y="676296"/>
                      <a:pt x="420943" y="680610"/>
                      <a:pt x="443800" y="684339"/>
                    </a:cubicBezTo>
                    <a:cubicBezTo>
                      <a:pt x="476516" y="689679"/>
                      <a:pt x="538957" y="685851"/>
                      <a:pt x="572614" y="683278"/>
                    </a:cubicBezTo>
                    <a:cubicBezTo>
                      <a:pt x="575887" y="683035"/>
                      <a:pt x="578341" y="680182"/>
                      <a:pt x="578093" y="676910"/>
                    </a:cubicBezTo>
                    <a:cubicBezTo>
                      <a:pt x="578093" y="676900"/>
                      <a:pt x="578093" y="676891"/>
                      <a:pt x="578093" y="676881"/>
                    </a:cubicBezTo>
                    <a:cubicBezTo>
                      <a:pt x="575478" y="641996"/>
                      <a:pt x="571953" y="604810"/>
                      <a:pt x="567293" y="560013"/>
                    </a:cubicBezTo>
                    <a:cubicBezTo>
                      <a:pt x="567293" y="560013"/>
                      <a:pt x="564819" y="534307"/>
                      <a:pt x="562389" y="509077"/>
                    </a:cubicBezTo>
                    <a:cubicBezTo>
                      <a:pt x="581665" y="500516"/>
                      <a:pt x="601388" y="490919"/>
                      <a:pt x="620673" y="480370"/>
                    </a:cubicBezTo>
                    <a:cubicBezTo>
                      <a:pt x="640258" y="469655"/>
                      <a:pt x="660105" y="443982"/>
                      <a:pt x="666225" y="430114"/>
                    </a:cubicBezTo>
                    <a:cubicBezTo>
                      <a:pt x="672736" y="415370"/>
                      <a:pt x="672660" y="390321"/>
                      <a:pt x="669726" y="361414"/>
                    </a:cubicBezTo>
                  </a:path>
                </a:pathLst>
              </a:custGeom>
              <a:solidFill>
                <a:srgbClr val="B3B3B3"/>
              </a:solidFill>
              <a:ln w="4731" cap="flat">
                <a:noFill/>
                <a:prstDash val="solid"/>
                <a:miter/>
              </a:ln>
            </p:spPr>
            <p:txBody>
              <a:bodyPr rtlCol="0" anchor="ctr"/>
              <a:lstStyle/>
              <a:p>
                <a:endParaRPr lang="ja-JP" altLang="en-US"/>
              </a:p>
            </p:txBody>
          </p:sp>
          <p:sp>
            <p:nvSpPr>
              <p:cNvPr id="37" name="フリーフォーム: 図形 36">
                <a:extLst>
                  <a:ext uri="{FF2B5EF4-FFF2-40B4-BE49-F238E27FC236}">
                    <a16:creationId xmlns:a16="http://schemas.microsoft.com/office/drawing/2014/main" id="{FF6301D2-0909-5357-7D1D-788BDC9E7454}"/>
                  </a:ext>
                </a:extLst>
              </p:cNvPr>
              <p:cNvSpPr/>
              <p:nvPr/>
            </p:nvSpPr>
            <p:spPr>
              <a:xfrm>
                <a:off x="3582128" y="5434845"/>
                <a:ext cx="471145" cy="197973"/>
              </a:xfrm>
              <a:custGeom>
                <a:avLst/>
                <a:gdLst>
                  <a:gd name="connsiteX0" fmla="*/ 436766 w 471145"/>
                  <a:gd name="connsiteY0" fmla="*/ 9105 h 197973"/>
                  <a:gd name="connsiteX1" fmla="*/ 449422 w 471145"/>
                  <a:gd name="connsiteY1" fmla="*/ 143194 h 197973"/>
                  <a:gd name="connsiteX2" fmla="*/ 451467 w 471145"/>
                  <a:gd name="connsiteY2" fmla="*/ 167854 h 197973"/>
                  <a:gd name="connsiteX3" fmla="*/ 451895 w 471145"/>
                  <a:gd name="connsiteY3" fmla="*/ 173404 h 197973"/>
                  <a:gd name="connsiteX4" fmla="*/ 452175 w 471145"/>
                  <a:gd name="connsiteY4" fmla="*/ 177085 h 197973"/>
                  <a:gd name="connsiteX5" fmla="*/ 454292 w 471145"/>
                  <a:gd name="connsiteY5" fmla="*/ 174136 h 197973"/>
                  <a:gd name="connsiteX6" fmla="*/ 445312 w 471145"/>
                  <a:gd name="connsiteY6" fmla="*/ 174788 h 197973"/>
                  <a:gd name="connsiteX7" fmla="*/ 402186 w 471145"/>
                  <a:gd name="connsiteY7" fmla="*/ 177166 h 197973"/>
                  <a:gd name="connsiteX8" fmla="*/ 317216 w 471145"/>
                  <a:gd name="connsiteY8" fmla="*/ 173061 h 197973"/>
                  <a:gd name="connsiteX9" fmla="*/ 278988 w 471145"/>
                  <a:gd name="connsiteY9" fmla="*/ 155745 h 197973"/>
                  <a:gd name="connsiteX10" fmla="*/ 253667 w 471145"/>
                  <a:gd name="connsiteY10" fmla="*/ 119167 h 197973"/>
                  <a:gd name="connsiteX11" fmla="*/ 244056 w 471145"/>
                  <a:gd name="connsiteY11" fmla="*/ 75412 h 197973"/>
                  <a:gd name="connsiteX12" fmla="*/ 229907 w 471145"/>
                  <a:gd name="connsiteY12" fmla="*/ 59052 h 197973"/>
                  <a:gd name="connsiteX13" fmla="*/ 216590 w 471145"/>
                  <a:gd name="connsiteY13" fmla="*/ 76796 h 197973"/>
                  <a:gd name="connsiteX14" fmla="*/ 206403 w 471145"/>
                  <a:gd name="connsiteY14" fmla="*/ 121231 h 197973"/>
                  <a:gd name="connsiteX15" fmla="*/ 179955 w 471145"/>
                  <a:gd name="connsiteY15" fmla="*/ 155255 h 197973"/>
                  <a:gd name="connsiteX16" fmla="*/ 94615 w 471145"/>
                  <a:gd name="connsiteY16" fmla="*/ 177865 h 197973"/>
                  <a:gd name="connsiteX17" fmla="*/ 45961 w 471145"/>
                  <a:gd name="connsiteY17" fmla="*/ 178502 h 197973"/>
                  <a:gd name="connsiteX18" fmla="*/ 22634 w 471145"/>
                  <a:gd name="connsiteY18" fmla="*/ 177280 h 197973"/>
                  <a:gd name="connsiteX19" fmla="*/ 17692 w 471145"/>
                  <a:gd name="connsiteY19" fmla="*/ 176842 h 197973"/>
                  <a:gd name="connsiteX20" fmla="*/ 18168 w 471145"/>
                  <a:gd name="connsiteY20" fmla="*/ 177608 h 197973"/>
                  <a:gd name="connsiteX21" fmla="*/ 19162 w 471145"/>
                  <a:gd name="connsiteY21" fmla="*/ 177432 h 197973"/>
                  <a:gd name="connsiteX22" fmla="*/ 20061 w 471145"/>
                  <a:gd name="connsiteY22" fmla="*/ 166646 h 197973"/>
                  <a:gd name="connsiteX23" fmla="*/ 28369 w 471145"/>
                  <a:gd name="connsiteY23" fmla="*/ 79479 h 197973"/>
                  <a:gd name="connsiteX24" fmla="*/ 31432 w 471145"/>
                  <a:gd name="connsiteY24" fmla="*/ 51385 h 197973"/>
                  <a:gd name="connsiteX25" fmla="*/ 21920 w 471145"/>
                  <a:gd name="connsiteY25" fmla="*/ 41873 h 197973"/>
                  <a:gd name="connsiteX26" fmla="*/ 12408 w 471145"/>
                  <a:gd name="connsiteY26" fmla="*/ 51385 h 197973"/>
                  <a:gd name="connsiteX27" fmla="*/ 3329 w 471145"/>
                  <a:gd name="connsiteY27" fmla="*/ 140321 h 197973"/>
                  <a:gd name="connsiteX28" fmla="*/ 0 w 471145"/>
                  <a:gd name="connsiteY28" fmla="*/ 179149 h 197973"/>
                  <a:gd name="connsiteX29" fmla="*/ 33986 w 471145"/>
                  <a:gd name="connsiteY29" fmla="*/ 197065 h 197973"/>
                  <a:gd name="connsiteX30" fmla="*/ 121723 w 471145"/>
                  <a:gd name="connsiteY30" fmla="*/ 194473 h 197973"/>
                  <a:gd name="connsiteX31" fmla="*/ 202099 w 471145"/>
                  <a:gd name="connsiteY31" fmla="*/ 161314 h 197973"/>
                  <a:gd name="connsiteX32" fmla="*/ 226792 w 471145"/>
                  <a:gd name="connsiteY32" fmla="*/ 120465 h 197973"/>
                  <a:gd name="connsiteX33" fmla="*/ 231181 w 471145"/>
                  <a:gd name="connsiteY33" fmla="*/ 102007 h 197973"/>
                  <a:gd name="connsiteX34" fmla="*/ 233992 w 471145"/>
                  <a:gd name="connsiteY34" fmla="*/ 87430 h 197973"/>
                  <a:gd name="connsiteX35" fmla="*/ 236299 w 471145"/>
                  <a:gd name="connsiteY35" fmla="*/ 74228 h 197973"/>
                  <a:gd name="connsiteX36" fmla="*/ 232889 w 471145"/>
                  <a:gd name="connsiteY36" fmla="*/ 77638 h 197973"/>
                  <a:gd name="connsiteX37" fmla="*/ 226706 w 471145"/>
                  <a:gd name="connsiteY37" fmla="*/ 76977 h 197973"/>
                  <a:gd name="connsiteX38" fmla="*/ 224261 w 471145"/>
                  <a:gd name="connsiteY38" fmla="*/ 72777 h 197973"/>
                  <a:gd name="connsiteX39" fmla="*/ 227115 w 471145"/>
                  <a:gd name="connsiteY39" fmla="*/ 88054 h 197973"/>
                  <a:gd name="connsiteX40" fmla="*/ 230144 w 471145"/>
                  <a:gd name="connsiteY40" fmla="*/ 103225 h 197973"/>
                  <a:gd name="connsiteX41" fmla="*/ 235666 w 471145"/>
                  <a:gd name="connsiteY41" fmla="*/ 125102 h 197973"/>
                  <a:gd name="connsiteX42" fmla="*/ 267027 w 471145"/>
                  <a:gd name="connsiteY42" fmla="*/ 170450 h 197973"/>
                  <a:gd name="connsiteX43" fmla="*/ 363311 w 471145"/>
                  <a:gd name="connsiteY43" fmla="*/ 196684 h 197973"/>
                  <a:gd name="connsiteX44" fmla="*/ 416315 w 471145"/>
                  <a:gd name="connsiteY44" fmla="*/ 195571 h 197973"/>
                  <a:gd name="connsiteX45" fmla="*/ 440885 w 471145"/>
                  <a:gd name="connsiteY45" fmla="*/ 194144 h 197973"/>
                  <a:gd name="connsiteX46" fmla="*/ 464950 w 471145"/>
                  <a:gd name="connsiteY46" fmla="*/ 189940 h 197973"/>
                  <a:gd name="connsiteX47" fmla="*/ 470157 w 471145"/>
                  <a:gd name="connsiteY47" fmla="*/ 163217 h 197973"/>
                  <a:gd name="connsiteX48" fmla="*/ 467703 w 471145"/>
                  <a:gd name="connsiteY48" fmla="*/ 134415 h 197973"/>
                  <a:gd name="connsiteX49" fmla="*/ 461406 w 471145"/>
                  <a:gd name="connsiteY49" fmla="*/ 69577 h 197973"/>
                  <a:gd name="connsiteX50" fmla="*/ 455828 w 471145"/>
                  <a:gd name="connsiteY50" fmla="*/ 9133 h 197973"/>
                  <a:gd name="connsiteX51" fmla="*/ 436804 w 471145"/>
                  <a:gd name="connsiteY51" fmla="*/ 9133 h 197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71145" h="197973">
                    <a:moveTo>
                      <a:pt x="436766" y="9105"/>
                    </a:moveTo>
                    <a:cubicBezTo>
                      <a:pt x="440285" y="53863"/>
                      <a:pt x="445526" y="98464"/>
                      <a:pt x="449422" y="143194"/>
                    </a:cubicBezTo>
                    <a:cubicBezTo>
                      <a:pt x="450135" y="151408"/>
                      <a:pt x="450815" y="159626"/>
                      <a:pt x="451467" y="167854"/>
                    </a:cubicBezTo>
                    <a:cubicBezTo>
                      <a:pt x="451614" y="169704"/>
                      <a:pt x="451757" y="171554"/>
                      <a:pt x="451895" y="173404"/>
                    </a:cubicBezTo>
                    <a:cubicBezTo>
                      <a:pt x="451923" y="174636"/>
                      <a:pt x="452018" y="175863"/>
                      <a:pt x="452175" y="177085"/>
                    </a:cubicBezTo>
                    <a:cubicBezTo>
                      <a:pt x="452090" y="177047"/>
                      <a:pt x="455457" y="174873"/>
                      <a:pt x="454292" y="174136"/>
                    </a:cubicBezTo>
                    <a:cubicBezTo>
                      <a:pt x="452889" y="173256"/>
                      <a:pt x="447044" y="174669"/>
                      <a:pt x="445312" y="174788"/>
                    </a:cubicBezTo>
                    <a:cubicBezTo>
                      <a:pt x="430950" y="175791"/>
                      <a:pt x="416572" y="176614"/>
                      <a:pt x="402186" y="177166"/>
                    </a:cubicBezTo>
                    <a:cubicBezTo>
                      <a:pt x="373888" y="178203"/>
                      <a:pt x="345067" y="178925"/>
                      <a:pt x="317216" y="173061"/>
                    </a:cubicBezTo>
                    <a:cubicBezTo>
                      <a:pt x="303171" y="170755"/>
                      <a:pt x="289983" y="164781"/>
                      <a:pt x="278988" y="155745"/>
                    </a:cubicBezTo>
                    <a:cubicBezTo>
                      <a:pt x="267439" y="146029"/>
                      <a:pt x="258697" y="133397"/>
                      <a:pt x="253667" y="119167"/>
                    </a:cubicBezTo>
                    <a:cubicBezTo>
                      <a:pt x="249386" y="104842"/>
                      <a:pt x="246173" y="90213"/>
                      <a:pt x="244056" y="75412"/>
                    </a:cubicBezTo>
                    <a:cubicBezTo>
                      <a:pt x="242629" y="67284"/>
                      <a:pt x="239965" y="58690"/>
                      <a:pt x="229907" y="59052"/>
                    </a:cubicBezTo>
                    <a:cubicBezTo>
                      <a:pt x="219677" y="59413"/>
                      <a:pt x="218017" y="68711"/>
                      <a:pt x="216590" y="76796"/>
                    </a:cubicBezTo>
                    <a:cubicBezTo>
                      <a:pt x="214656" y="91906"/>
                      <a:pt x="211244" y="106787"/>
                      <a:pt x="206403" y="121231"/>
                    </a:cubicBezTo>
                    <a:cubicBezTo>
                      <a:pt x="201037" y="134876"/>
                      <a:pt x="191855" y="146690"/>
                      <a:pt x="179955" y="155255"/>
                    </a:cubicBezTo>
                    <a:cubicBezTo>
                      <a:pt x="156033" y="172572"/>
                      <a:pt x="123279" y="176262"/>
                      <a:pt x="94615" y="177865"/>
                    </a:cubicBezTo>
                    <a:cubicBezTo>
                      <a:pt x="78421" y="178778"/>
                      <a:pt x="62174" y="178968"/>
                      <a:pt x="45961" y="178502"/>
                    </a:cubicBezTo>
                    <a:cubicBezTo>
                      <a:pt x="38176" y="178283"/>
                      <a:pt x="30395" y="177903"/>
                      <a:pt x="22634" y="177280"/>
                    </a:cubicBezTo>
                    <a:cubicBezTo>
                      <a:pt x="21015" y="176904"/>
                      <a:pt x="19351" y="176757"/>
                      <a:pt x="17692" y="176842"/>
                    </a:cubicBezTo>
                    <a:cubicBezTo>
                      <a:pt x="16213" y="177270"/>
                      <a:pt x="17454" y="176666"/>
                      <a:pt x="18168" y="177608"/>
                    </a:cubicBezTo>
                    <a:cubicBezTo>
                      <a:pt x="19880" y="179910"/>
                      <a:pt x="18748" y="179035"/>
                      <a:pt x="19162" y="177432"/>
                    </a:cubicBezTo>
                    <a:cubicBezTo>
                      <a:pt x="19746" y="173865"/>
                      <a:pt x="20047" y="170260"/>
                      <a:pt x="20061" y="166646"/>
                    </a:cubicBezTo>
                    <a:cubicBezTo>
                      <a:pt x="22515" y="137558"/>
                      <a:pt x="25284" y="108504"/>
                      <a:pt x="28369" y="79479"/>
                    </a:cubicBezTo>
                    <a:cubicBezTo>
                      <a:pt x="29368" y="70109"/>
                      <a:pt x="30389" y="60745"/>
                      <a:pt x="31432" y="51385"/>
                    </a:cubicBezTo>
                    <a:cubicBezTo>
                      <a:pt x="31401" y="46144"/>
                      <a:pt x="27160" y="41907"/>
                      <a:pt x="21920" y="41873"/>
                    </a:cubicBezTo>
                    <a:cubicBezTo>
                      <a:pt x="16717" y="41992"/>
                      <a:pt x="12526" y="46182"/>
                      <a:pt x="12408" y="51385"/>
                    </a:cubicBezTo>
                    <a:cubicBezTo>
                      <a:pt x="9122" y="80996"/>
                      <a:pt x="6012" y="110625"/>
                      <a:pt x="3329" y="140321"/>
                    </a:cubicBezTo>
                    <a:cubicBezTo>
                      <a:pt x="2178" y="153105"/>
                      <a:pt x="0" y="166313"/>
                      <a:pt x="0" y="179149"/>
                    </a:cubicBezTo>
                    <a:cubicBezTo>
                      <a:pt x="-38" y="197469"/>
                      <a:pt x="20893" y="196380"/>
                      <a:pt x="33986" y="197065"/>
                    </a:cubicBezTo>
                    <a:cubicBezTo>
                      <a:pt x="63250" y="198862"/>
                      <a:pt x="92617" y="197992"/>
                      <a:pt x="121723" y="194473"/>
                    </a:cubicBezTo>
                    <a:cubicBezTo>
                      <a:pt x="150592" y="190692"/>
                      <a:pt x="180697" y="182036"/>
                      <a:pt x="202099" y="161314"/>
                    </a:cubicBezTo>
                    <a:cubicBezTo>
                      <a:pt x="213645" y="150000"/>
                      <a:pt x="222140" y="135946"/>
                      <a:pt x="226792" y="120465"/>
                    </a:cubicBezTo>
                    <a:cubicBezTo>
                      <a:pt x="228642" y="114425"/>
                      <a:pt x="229907" y="108190"/>
                      <a:pt x="231181" y="102007"/>
                    </a:cubicBezTo>
                    <a:cubicBezTo>
                      <a:pt x="232186" y="97161"/>
                      <a:pt x="233123" y="92301"/>
                      <a:pt x="233992" y="87430"/>
                    </a:cubicBezTo>
                    <a:cubicBezTo>
                      <a:pt x="234216" y="82950"/>
                      <a:pt x="234991" y="78518"/>
                      <a:pt x="236299" y="74228"/>
                    </a:cubicBezTo>
                    <a:lnTo>
                      <a:pt x="232889" y="77638"/>
                    </a:lnTo>
                    <a:lnTo>
                      <a:pt x="226706" y="76977"/>
                    </a:lnTo>
                    <a:lnTo>
                      <a:pt x="224261" y="72777"/>
                    </a:lnTo>
                    <a:cubicBezTo>
                      <a:pt x="225547" y="77800"/>
                      <a:pt x="226500" y="82903"/>
                      <a:pt x="227115" y="88054"/>
                    </a:cubicBezTo>
                    <a:cubicBezTo>
                      <a:pt x="228066" y="93128"/>
                      <a:pt x="229076" y="98184"/>
                      <a:pt x="230144" y="103225"/>
                    </a:cubicBezTo>
                    <a:cubicBezTo>
                      <a:pt x="231540" y="110620"/>
                      <a:pt x="233384" y="117930"/>
                      <a:pt x="235666" y="125102"/>
                    </a:cubicBezTo>
                    <a:cubicBezTo>
                      <a:pt x="241847" y="142766"/>
                      <a:pt x="252681" y="158432"/>
                      <a:pt x="267027" y="170450"/>
                    </a:cubicBezTo>
                    <a:cubicBezTo>
                      <a:pt x="293256" y="192803"/>
                      <a:pt x="330162" y="196132"/>
                      <a:pt x="363311" y="196684"/>
                    </a:cubicBezTo>
                    <a:cubicBezTo>
                      <a:pt x="380984" y="196989"/>
                      <a:pt x="398666" y="196437"/>
                      <a:pt x="416315" y="195571"/>
                    </a:cubicBezTo>
                    <a:cubicBezTo>
                      <a:pt x="424510" y="195167"/>
                      <a:pt x="432700" y="194691"/>
                      <a:pt x="440885" y="194144"/>
                    </a:cubicBezTo>
                    <a:cubicBezTo>
                      <a:pt x="448442" y="193640"/>
                      <a:pt x="458629" y="194563"/>
                      <a:pt x="464950" y="189940"/>
                    </a:cubicBezTo>
                    <a:cubicBezTo>
                      <a:pt x="473615" y="183601"/>
                      <a:pt x="470895" y="172391"/>
                      <a:pt x="470157" y="163217"/>
                    </a:cubicBezTo>
                    <a:cubicBezTo>
                      <a:pt x="469387" y="153610"/>
                      <a:pt x="468569" y="144007"/>
                      <a:pt x="467703" y="134415"/>
                    </a:cubicBezTo>
                    <a:cubicBezTo>
                      <a:pt x="465763" y="112784"/>
                      <a:pt x="463666" y="91173"/>
                      <a:pt x="461406" y="69577"/>
                    </a:cubicBezTo>
                    <a:cubicBezTo>
                      <a:pt x="459333" y="49445"/>
                      <a:pt x="457416" y="29308"/>
                      <a:pt x="455828" y="9133"/>
                    </a:cubicBezTo>
                    <a:cubicBezTo>
                      <a:pt x="454877" y="-2994"/>
                      <a:pt x="435853" y="-3094"/>
                      <a:pt x="436804" y="9133"/>
                    </a:cubicBezTo>
                    <a:close/>
                  </a:path>
                </a:pathLst>
              </a:custGeom>
              <a:solidFill>
                <a:srgbClr val="211715"/>
              </a:solidFill>
              <a:ln w="4731" cap="flat">
                <a:noFill/>
                <a:prstDash val="solid"/>
                <a:miter/>
              </a:ln>
            </p:spPr>
            <p:txBody>
              <a:bodyPr rtlCol="0" anchor="ctr"/>
              <a:lstStyle/>
              <a:p>
                <a:endParaRPr lang="ja-JP" altLang="en-US"/>
              </a:p>
            </p:txBody>
          </p:sp>
          <p:sp>
            <p:nvSpPr>
              <p:cNvPr id="38" name="フリーフォーム: 図形 37">
                <a:extLst>
                  <a:ext uri="{FF2B5EF4-FFF2-40B4-BE49-F238E27FC236}">
                    <a16:creationId xmlns:a16="http://schemas.microsoft.com/office/drawing/2014/main" id="{54103CEF-9038-3B63-4E53-434309BA3349}"/>
                  </a:ext>
                </a:extLst>
              </p:cNvPr>
              <p:cNvSpPr/>
              <p:nvPr/>
            </p:nvSpPr>
            <p:spPr>
              <a:xfrm>
                <a:off x="3774629" y="4956502"/>
                <a:ext cx="72080" cy="276862"/>
              </a:xfrm>
              <a:custGeom>
                <a:avLst/>
                <a:gdLst>
                  <a:gd name="connsiteX0" fmla="*/ 18696 w 72080"/>
                  <a:gd name="connsiteY0" fmla="*/ 233303 h 276862"/>
                  <a:gd name="connsiteX1" fmla="*/ 0 w 72080"/>
                  <a:gd name="connsiteY1" fmla="*/ 171804 h 276862"/>
                  <a:gd name="connsiteX2" fmla="*/ 15072 w 72080"/>
                  <a:gd name="connsiteY2" fmla="*/ 63192 h 276862"/>
                  <a:gd name="connsiteX3" fmla="*/ 11709 w 72080"/>
                  <a:gd name="connsiteY3" fmla="*/ 47155 h 276862"/>
                  <a:gd name="connsiteX4" fmla="*/ 7453 w 72080"/>
                  <a:gd name="connsiteY4" fmla="*/ 33315 h 276862"/>
                  <a:gd name="connsiteX5" fmla="*/ 6501 w 72080"/>
                  <a:gd name="connsiteY5" fmla="*/ 31413 h 276862"/>
                  <a:gd name="connsiteX6" fmla="*/ 31013 w 72080"/>
                  <a:gd name="connsiteY6" fmla="*/ 0 h 276862"/>
                  <a:gd name="connsiteX7" fmla="*/ 40107 w 72080"/>
                  <a:gd name="connsiteY7" fmla="*/ 0 h 276862"/>
                  <a:gd name="connsiteX8" fmla="*/ 64638 w 72080"/>
                  <a:gd name="connsiteY8" fmla="*/ 31437 h 276862"/>
                  <a:gd name="connsiteX9" fmla="*/ 64529 w 72080"/>
                  <a:gd name="connsiteY9" fmla="*/ 31784 h 276862"/>
                  <a:gd name="connsiteX10" fmla="*/ 61028 w 72080"/>
                  <a:gd name="connsiteY10" fmla="*/ 49096 h 276862"/>
                  <a:gd name="connsiteX11" fmla="*/ 60077 w 72080"/>
                  <a:gd name="connsiteY11" fmla="*/ 53157 h 276862"/>
                  <a:gd name="connsiteX12" fmla="*/ 58688 w 72080"/>
                  <a:gd name="connsiteY12" fmla="*/ 62194 h 276862"/>
                  <a:gd name="connsiteX13" fmla="*/ 72081 w 72080"/>
                  <a:gd name="connsiteY13" fmla="*/ 172232 h 276862"/>
                  <a:gd name="connsiteX14" fmla="*/ 38437 w 72080"/>
                  <a:gd name="connsiteY14" fmla="*/ 276863 h 276862"/>
                  <a:gd name="connsiteX15" fmla="*/ 32649 w 72080"/>
                  <a:gd name="connsiteY15" fmla="*/ 276863 h 276862"/>
                  <a:gd name="connsiteX16" fmla="*/ 18696 w 72080"/>
                  <a:gd name="connsiteY16" fmla="*/ 233303 h 27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080" h="276862">
                    <a:moveTo>
                      <a:pt x="18696" y="233303"/>
                    </a:moveTo>
                    <a:cubicBezTo>
                      <a:pt x="13093" y="215269"/>
                      <a:pt x="6677" y="194157"/>
                      <a:pt x="0" y="171804"/>
                    </a:cubicBezTo>
                    <a:cubicBezTo>
                      <a:pt x="7281" y="120478"/>
                      <a:pt x="15119" y="66036"/>
                      <a:pt x="15072" y="63192"/>
                    </a:cubicBezTo>
                    <a:cubicBezTo>
                      <a:pt x="14719" y="57713"/>
                      <a:pt x="13587" y="52315"/>
                      <a:pt x="11709" y="47155"/>
                    </a:cubicBezTo>
                    <a:cubicBezTo>
                      <a:pt x="10669" y="42433"/>
                      <a:pt x="9246" y="37805"/>
                      <a:pt x="7453" y="33315"/>
                    </a:cubicBezTo>
                    <a:cubicBezTo>
                      <a:pt x="7453" y="33315"/>
                      <a:pt x="7096" y="32593"/>
                      <a:pt x="6501" y="31413"/>
                    </a:cubicBezTo>
                    <a:cubicBezTo>
                      <a:pt x="14824" y="20194"/>
                      <a:pt x="24883" y="6896"/>
                      <a:pt x="31013" y="0"/>
                    </a:cubicBezTo>
                    <a:lnTo>
                      <a:pt x="40107" y="0"/>
                    </a:lnTo>
                    <a:cubicBezTo>
                      <a:pt x="46242" y="6901"/>
                      <a:pt x="56310" y="20213"/>
                      <a:pt x="64638" y="31437"/>
                    </a:cubicBezTo>
                    <a:cubicBezTo>
                      <a:pt x="64562" y="31665"/>
                      <a:pt x="64529" y="31784"/>
                      <a:pt x="64529" y="31784"/>
                    </a:cubicBezTo>
                    <a:cubicBezTo>
                      <a:pt x="62793" y="38918"/>
                      <a:pt x="62521" y="42366"/>
                      <a:pt x="61028" y="49096"/>
                    </a:cubicBezTo>
                    <a:cubicBezTo>
                      <a:pt x="60752" y="50451"/>
                      <a:pt x="60438" y="51802"/>
                      <a:pt x="60077" y="53157"/>
                    </a:cubicBezTo>
                    <a:cubicBezTo>
                      <a:pt x="59272" y="56106"/>
                      <a:pt x="58807" y="59140"/>
                      <a:pt x="58688" y="62194"/>
                    </a:cubicBezTo>
                    <a:cubicBezTo>
                      <a:pt x="58688" y="63915"/>
                      <a:pt x="66398" y="123317"/>
                      <a:pt x="72081" y="172232"/>
                    </a:cubicBezTo>
                    <a:cubicBezTo>
                      <a:pt x="58289" y="218778"/>
                      <a:pt x="45495" y="259432"/>
                      <a:pt x="38437" y="276863"/>
                    </a:cubicBezTo>
                    <a:lnTo>
                      <a:pt x="32649" y="276863"/>
                    </a:lnTo>
                    <a:cubicBezTo>
                      <a:pt x="29225" y="266795"/>
                      <a:pt x="24388" y="251637"/>
                      <a:pt x="18696" y="233303"/>
                    </a:cubicBezTo>
                    <a:close/>
                  </a:path>
                </a:pathLst>
              </a:custGeom>
              <a:solidFill>
                <a:schemeClr val="accent1"/>
              </a:solidFill>
              <a:ln w="4731" cap="flat">
                <a:noFill/>
                <a:prstDash val="solid"/>
                <a:miter/>
              </a:ln>
            </p:spPr>
            <p:txBody>
              <a:bodyPr rtlCol="0" anchor="ctr"/>
              <a:lstStyle/>
              <a:p>
                <a:endParaRPr lang="ja-JP" altLang="en-US"/>
              </a:p>
            </p:txBody>
          </p:sp>
          <p:sp>
            <p:nvSpPr>
              <p:cNvPr id="39" name="フリーフォーム: 図形 38">
                <a:extLst>
                  <a:ext uri="{FF2B5EF4-FFF2-40B4-BE49-F238E27FC236}">
                    <a16:creationId xmlns:a16="http://schemas.microsoft.com/office/drawing/2014/main" id="{2765EF2F-F91C-0C98-E51A-9F08B3652DD7}"/>
                  </a:ext>
                </a:extLst>
              </p:cNvPr>
              <p:cNvSpPr/>
              <p:nvPr/>
            </p:nvSpPr>
            <p:spPr>
              <a:xfrm>
                <a:off x="3594541" y="5081101"/>
                <a:ext cx="32962" cy="414616"/>
              </a:xfrm>
              <a:custGeom>
                <a:avLst/>
                <a:gdLst>
                  <a:gd name="connsiteX0" fmla="*/ 19024 w 32962"/>
                  <a:gd name="connsiteY0" fmla="*/ 405105 h 414616"/>
                  <a:gd name="connsiteX1" fmla="*/ 26785 w 32962"/>
                  <a:gd name="connsiteY1" fmla="*/ 323750 h 414616"/>
                  <a:gd name="connsiteX2" fmla="*/ 30690 w 32962"/>
                  <a:gd name="connsiteY2" fmla="*/ 289131 h 414616"/>
                  <a:gd name="connsiteX3" fmla="*/ 32435 w 32962"/>
                  <a:gd name="connsiteY3" fmla="*/ 252952 h 414616"/>
                  <a:gd name="connsiteX4" fmla="*/ 29629 w 32962"/>
                  <a:gd name="connsiteY4" fmla="*/ 101922 h 414616"/>
                  <a:gd name="connsiteX5" fmla="*/ 23632 w 32962"/>
                  <a:gd name="connsiteY5" fmla="*/ 9139 h 414616"/>
                  <a:gd name="connsiteX6" fmla="*/ 4609 w 32962"/>
                  <a:gd name="connsiteY6" fmla="*/ 9139 h 414616"/>
                  <a:gd name="connsiteX7" fmla="*/ 13326 w 32962"/>
                  <a:gd name="connsiteY7" fmla="*/ 168197 h 414616"/>
                  <a:gd name="connsiteX8" fmla="*/ 13659 w 32962"/>
                  <a:gd name="connsiteY8" fmla="*/ 242713 h 414616"/>
                  <a:gd name="connsiteX9" fmla="*/ 12413 w 32962"/>
                  <a:gd name="connsiteY9" fmla="*/ 279533 h 414616"/>
                  <a:gd name="connsiteX10" fmla="*/ 8851 w 32962"/>
                  <a:gd name="connsiteY10" fmla="*/ 313567 h 414616"/>
                  <a:gd name="connsiteX11" fmla="*/ 0 w 32962"/>
                  <a:gd name="connsiteY11" fmla="*/ 405105 h 414616"/>
                  <a:gd name="connsiteX12" fmla="*/ 9512 w 32962"/>
                  <a:gd name="connsiteY12" fmla="*/ 414617 h 414616"/>
                  <a:gd name="connsiteX13" fmla="*/ 19024 w 32962"/>
                  <a:gd name="connsiteY13" fmla="*/ 405105 h 41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962" h="414616">
                    <a:moveTo>
                      <a:pt x="19024" y="405105"/>
                    </a:moveTo>
                    <a:cubicBezTo>
                      <a:pt x="21449" y="377972"/>
                      <a:pt x="23941" y="350844"/>
                      <a:pt x="26785" y="323750"/>
                    </a:cubicBezTo>
                    <a:cubicBezTo>
                      <a:pt x="27998" y="312202"/>
                      <a:pt x="29273" y="300655"/>
                      <a:pt x="30690" y="289131"/>
                    </a:cubicBezTo>
                    <a:cubicBezTo>
                      <a:pt x="32160" y="277208"/>
                      <a:pt x="32117" y="264956"/>
                      <a:pt x="32435" y="252952"/>
                    </a:cubicBezTo>
                    <a:cubicBezTo>
                      <a:pt x="33824" y="202596"/>
                      <a:pt x="32326" y="152207"/>
                      <a:pt x="29629" y="101922"/>
                    </a:cubicBezTo>
                    <a:cubicBezTo>
                      <a:pt x="27970" y="70971"/>
                      <a:pt x="25858" y="40052"/>
                      <a:pt x="23632" y="9139"/>
                    </a:cubicBezTo>
                    <a:cubicBezTo>
                      <a:pt x="22757" y="-2999"/>
                      <a:pt x="3724" y="-3094"/>
                      <a:pt x="4609" y="9139"/>
                    </a:cubicBezTo>
                    <a:cubicBezTo>
                      <a:pt x="8413" y="62101"/>
                      <a:pt x="11933" y="115111"/>
                      <a:pt x="13326" y="168197"/>
                    </a:cubicBezTo>
                    <a:cubicBezTo>
                      <a:pt x="13978" y="193032"/>
                      <a:pt x="14154" y="217877"/>
                      <a:pt x="13659" y="242713"/>
                    </a:cubicBezTo>
                    <a:cubicBezTo>
                      <a:pt x="13412" y="254993"/>
                      <a:pt x="12997" y="267268"/>
                      <a:pt x="12413" y="279533"/>
                    </a:cubicBezTo>
                    <a:cubicBezTo>
                      <a:pt x="11861" y="290910"/>
                      <a:pt x="10083" y="302243"/>
                      <a:pt x="8851" y="313567"/>
                    </a:cubicBezTo>
                    <a:cubicBezTo>
                      <a:pt x="5522" y="344043"/>
                      <a:pt x="2730" y="374572"/>
                      <a:pt x="0" y="405105"/>
                    </a:cubicBezTo>
                    <a:cubicBezTo>
                      <a:pt x="41" y="410341"/>
                      <a:pt x="4276" y="414574"/>
                      <a:pt x="9512" y="414617"/>
                    </a:cubicBezTo>
                    <a:cubicBezTo>
                      <a:pt x="14722" y="414512"/>
                      <a:pt x="18920" y="410313"/>
                      <a:pt x="19024" y="405105"/>
                    </a:cubicBezTo>
                    <a:close/>
                  </a:path>
                </a:pathLst>
              </a:custGeom>
              <a:solidFill>
                <a:srgbClr val="211715"/>
              </a:solidFill>
              <a:ln w="4731" cap="flat">
                <a:noFill/>
                <a:prstDash val="solid"/>
                <a:miter/>
              </a:ln>
            </p:spPr>
            <p:txBody>
              <a:bodyPr rtlCol="0" anchor="ctr"/>
              <a:lstStyle/>
              <a:p>
                <a:endParaRPr lang="ja-JP" altLang="en-US"/>
              </a:p>
            </p:txBody>
          </p:sp>
          <p:sp>
            <p:nvSpPr>
              <p:cNvPr id="40" name="フリーフォーム: 図形 39">
                <a:extLst>
                  <a:ext uri="{FF2B5EF4-FFF2-40B4-BE49-F238E27FC236}">
                    <a16:creationId xmlns:a16="http://schemas.microsoft.com/office/drawing/2014/main" id="{96CCC5DB-4041-F884-C02E-9F19A48C84BB}"/>
                  </a:ext>
                </a:extLst>
              </p:cNvPr>
              <p:cNvSpPr/>
              <p:nvPr/>
            </p:nvSpPr>
            <p:spPr>
              <a:xfrm>
                <a:off x="3456144" y="5173644"/>
                <a:ext cx="161593" cy="246702"/>
              </a:xfrm>
              <a:custGeom>
                <a:avLst/>
                <a:gdLst>
                  <a:gd name="connsiteX0" fmla="*/ 52 w 161593"/>
                  <a:gd name="connsiteY0" fmla="*/ 9127 h 246702"/>
                  <a:gd name="connsiteX1" fmla="*/ 8613 w 161593"/>
                  <a:gd name="connsiteY1" fmla="*/ 136943 h 246702"/>
                  <a:gd name="connsiteX2" fmla="*/ 29971 w 161593"/>
                  <a:gd name="connsiteY2" fmla="*/ 207122 h 246702"/>
                  <a:gd name="connsiteX3" fmla="*/ 82591 w 161593"/>
                  <a:gd name="connsiteY3" fmla="*/ 244071 h 246702"/>
                  <a:gd name="connsiteX4" fmla="*/ 156907 w 161593"/>
                  <a:gd name="connsiteY4" fmla="*/ 235373 h 246702"/>
                  <a:gd name="connsiteX5" fmla="*/ 160317 w 161593"/>
                  <a:gd name="connsiteY5" fmla="*/ 222360 h 246702"/>
                  <a:gd name="connsiteX6" fmla="*/ 147305 w 161593"/>
                  <a:gd name="connsiteY6" fmla="*/ 218946 h 246702"/>
                  <a:gd name="connsiteX7" fmla="*/ 90995 w 161593"/>
                  <a:gd name="connsiteY7" fmla="*/ 226427 h 246702"/>
                  <a:gd name="connsiteX8" fmla="*/ 45390 w 161593"/>
                  <a:gd name="connsiteY8" fmla="*/ 196103 h 246702"/>
                  <a:gd name="connsiteX9" fmla="*/ 27227 w 161593"/>
                  <a:gd name="connsiteY9" fmla="*/ 132520 h 246702"/>
                  <a:gd name="connsiteX10" fmla="*/ 22533 w 161593"/>
                  <a:gd name="connsiteY10" fmla="*/ 68111 h 246702"/>
                  <a:gd name="connsiteX11" fmla="*/ 19057 w 161593"/>
                  <a:gd name="connsiteY11" fmla="*/ 9137 h 246702"/>
                  <a:gd name="connsiteX12" fmla="*/ 33 w 161593"/>
                  <a:gd name="connsiteY12" fmla="*/ 9137 h 24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593" h="246702">
                    <a:moveTo>
                      <a:pt x="52" y="9127"/>
                    </a:moveTo>
                    <a:cubicBezTo>
                      <a:pt x="3276" y="51722"/>
                      <a:pt x="4575" y="94402"/>
                      <a:pt x="8613" y="136943"/>
                    </a:cubicBezTo>
                    <a:cubicBezTo>
                      <a:pt x="10990" y="161765"/>
                      <a:pt x="14976" y="186477"/>
                      <a:pt x="29971" y="207122"/>
                    </a:cubicBezTo>
                    <a:cubicBezTo>
                      <a:pt x="42546" y="225319"/>
                      <a:pt x="61207" y="238421"/>
                      <a:pt x="82591" y="244071"/>
                    </a:cubicBezTo>
                    <a:cubicBezTo>
                      <a:pt x="107641" y="249517"/>
                      <a:pt x="133792" y="246459"/>
                      <a:pt x="156907" y="235373"/>
                    </a:cubicBezTo>
                    <a:cubicBezTo>
                      <a:pt x="161409" y="232695"/>
                      <a:pt x="162927" y="226902"/>
                      <a:pt x="160317" y="222360"/>
                    </a:cubicBezTo>
                    <a:cubicBezTo>
                      <a:pt x="157592" y="217923"/>
                      <a:pt x="151857" y="216420"/>
                      <a:pt x="147305" y="218946"/>
                    </a:cubicBezTo>
                    <a:cubicBezTo>
                      <a:pt x="129728" y="227092"/>
                      <a:pt x="110089" y="229703"/>
                      <a:pt x="90995" y="226427"/>
                    </a:cubicBezTo>
                    <a:cubicBezTo>
                      <a:pt x="72411" y="222674"/>
                      <a:pt x="56039" y="211788"/>
                      <a:pt x="45390" y="196103"/>
                    </a:cubicBezTo>
                    <a:cubicBezTo>
                      <a:pt x="32159" y="177160"/>
                      <a:pt x="29291" y="155002"/>
                      <a:pt x="27227" y="132520"/>
                    </a:cubicBezTo>
                    <a:cubicBezTo>
                      <a:pt x="25258" y="111081"/>
                      <a:pt x="23694" y="89612"/>
                      <a:pt x="22533" y="68111"/>
                    </a:cubicBezTo>
                    <a:cubicBezTo>
                      <a:pt x="21439" y="48445"/>
                      <a:pt x="20545" y="28769"/>
                      <a:pt x="19057" y="9137"/>
                    </a:cubicBezTo>
                    <a:cubicBezTo>
                      <a:pt x="18139" y="-2996"/>
                      <a:pt x="-895" y="-3095"/>
                      <a:pt x="33" y="9137"/>
                    </a:cubicBezTo>
                    <a:close/>
                  </a:path>
                </a:pathLst>
              </a:custGeom>
              <a:solidFill>
                <a:srgbClr val="211715"/>
              </a:solidFill>
              <a:ln w="4731" cap="flat">
                <a:noFill/>
                <a:prstDash val="solid"/>
                <a:miter/>
              </a:ln>
            </p:spPr>
            <p:txBody>
              <a:bodyPr rtlCol="0" anchor="ctr"/>
              <a:lstStyle/>
              <a:p>
                <a:endParaRPr lang="ja-JP" altLang="en-US"/>
              </a:p>
            </p:txBody>
          </p:sp>
          <p:sp>
            <p:nvSpPr>
              <p:cNvPr id="41" name="フリーフォーム: 図形 40">
                <a:extLst>
                  <a:ext uri="{FF2B5EF4-FFF2-40B4-BE49-F238E27FC236}">
                    <a16:creationId xmlns:a16="http://schemas.microsoft.com/office/drawing/2014/main" id="{459D62B6-5333-3B67-8A67-06E5F68B35DD}"/>
                  </a:ext>
                </a:extLst>
              </p:cNvPr>
              <p:cNvSpPr/>
              <p:nvPr/>
            </p:nvSpPr>
            <p:spPr>
              <a:xfrm>
                <a:off x="3723900" y="4910978"/>
                <a:ext cx="81709" cy="94548"/>
              </a:xfrm>
              <a:custGeom>
                <a:avLst/>
                <a:gdLst>
                  <a:gd name="connsiteX0" fmla="*/ 23677 w 81709"/>
                  <a:gd name="connsiteY0" fmla="*/ 0 h 94548"/>
                  <a:gd name="connsiteX1" fmla="*/ 4549 w 81709"/>
                  <a:gd name="connsiteY1" fmla="*/ 23176 h 94548"/>
                  <a:gd name="connsiteX2" fmla="*/ 530 w 81709"/>
                  <a:gd name="connsiteY2" fmla="*/ 39707 h 94548"/>
                  <a:gd name="connsiteX3" fmla="*/ 44194 w 81709"/>
                  <a:gd name="connsiteY3" fmla="*/ 94548 h 94548"/>
                  <a:gd name="connsiteX4" fmla="*/ 81709 w 81709"/>
                  <a:gd name="connsiteY4" fmla="*/ 45510 h 94548"/>
                  <a:gd name="connsiteX5" fmla="*/ 23677 w 81709"/>
                  <a:gd name="connsiteY5" fmla="*/ 0 h 9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709" h="94548">
                    <a:moveTo>
                      <a:pt x="23677" y="0"/>
                    </a:moveTo>
                    <a:cubicBezTo>
                      <a:pt x="17723" y="6658"/>
                      <a:pt x="10361" y="16427"/>
                      <a:pt x="4549" y="23176"/>
                    </a:cubicBezTo>
                    <a:cubicBezTo>
                      <a:pt x="600" y="27705"/>
                      <a:pt x="-899" y="33871"/>
                      <a:pt x="530" y="39707"/>
                    </a:cubicBezTo>
                    <a:cubicBezTo>
                      <a:pt x="2770" y="44178"/>
                      <a:pt x="27525" y="83866"/>
                      <a:pt x="44194" y="94548"/>
                    </a:cubicBezTo>
                    <a:cubicBezTo>
                      <a:pt x="49459" y="87529"/>
                      <a:pt x="71275" y="57247"/>
                      <a:pt x="81709" y="45510"/>
                    </a:cubicBezTo>
                    <a:cubicBezTo>
                      <a:pt x="77814" y="42737"/>
                      <a:pt x="26212" y="2045"/>
                      <a:pt x="23677" y="0"/>
                    </a:cubicBezTo>
                    <a:close/>
                  </a:path>
                </a:pathLst>
              </a:custGeom>
              <a:solidFill>
                <a:srgbClr val="FFFFFF"/>
              </a:solidFill>
              <a:ln w="4731" cap="flat">
                <a:noFill/>
                <a:prstDash val="solid"/>
                <a:miter/>
              </a:ln>
            </p:spPr>
            <p:txBody>
              <a:bodyPr rtlCol="0" anchor="ctr"/>
              <a:lstStyle/>
              <a:p>
                <a:endParaRPr lang="ja-JP" altLang="en-US"/>
              </a:p>
            </p:txBody>
          </p:sp>
          <p:sp>
            <p:nvSpPr>
              <p:cNvPr id="42" name="フリーフォーム: 図形 41">
                <a:extLst>
                  <a:ext uri="{FF2B5EF4-FFF2-40B4-BE49-F238E27FC236}">
                    <a16:creationId xmlns:a16="http://schemas.microsoft.com/office/drawing/2014/main" id="{4C2A9D85-74EE-D10D-9509-57529F8FF5FC}"/>
                  </a:ext>
                </a:extLst>
              </p:cNvPr>
              <p:cNvSpPr/>
              <p:nvPr/>
            </p:nvSpPr>
            <p:spPr>
              <a:xfrm>
                <a:off x="3814717" y="4910978"/>
                <a:ext cx="81713" cy="94548"/>
              </a:xfrm>
              <a:custGeom>
                <a:avLst/>
                <a:gdLst>
                  <a:gd name="connsiteX0" fmla="*/ 58046 w 81713"/>
                  <a:gd name="connsiteY0" fmla="*/ 0 h 94548"/>
                  <a:gd name="connsiteX1" fmla="*/ 77175 w 81713"/>
                  <a:gd name="connsiteY1" fmla="*/ 23176 h 94548"/>
                  <a:gd name="connsiteX2" fmla="*/ 81179 w 81713"/>
                  <a:gd name="connsiteY2" fmla="*/ 39707 h 94548"/>
                  <a:gd name="connsiteX3" fmla="*/ 37520 w 81713"/>
                  <a:gd name="connsiteY3" fmla="*/ 94548 h 94548"/>
                  <a:gd name="connsiteX4" fmla="*/ 0 w 81713"/>
                  <a:gd name="connsiteY4" fmla="*/ 45510 h 94548"/>
                  <a:gd name="connsiteX5" fmla="*/ 58046 w 81713"/>
                  <a:gd name="connsiteY5" fmla="*/ 0 h 9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713" h="94548">
                    <a:moveTo>
                      <a:pt x="58046" y="0"/>
                    </a:moveTo>
                    <a:cubicBezTo>
                      <a:pt x="64005" y="6658"/>
                      <a:pt x="71363" y="16427"/>
                      <a:pt x="77175" y="23176"/>
                    </a:cubicBezTo>
                    <a:cubicBezTo>
                      <a:pt x="81120" y="27706"/>
                      <a:pt x="82614" y="33873"/>
                      <a:pt x="81179" y="39707"/>
                    </a:cubicBezTo>
                    <a:cubicBezTo>
                      <a:pt x="78939" y="44178"/>
                      <a:pt x="54189" y="83866"/>
                      <a:pt x="37520" y="94548"/>
                    </a:cubicBezTo>
                    <a:cubicBezTo>
                      <a:pt x="32250" y="87529"/>
                      <a:pt x="10411" y="57247"/>
                      <a:pt x="0" y="45510"/>
                    </a:cubicBezTo>
                    <a:cubicBezTo>
                      <a:pt x="3914" y="42737"/>
                      <a:pt x="55516" y="2045"/>
                      <a:pt x="58046" y="0"/>
                    </a:cubicBezTo>
                    <a:close/>
                  </a:path>
                </a:pathLst>
              </a:custGeom>
              <a:solidFill>
                <a:srgbClr val="FFFFFF"/>
              </a:solidFill>
              <a:ln w="4731" cap="flat">
                <a:noFill/>
                <a:prstDash val="solid"/>
                <a:miter/>
              </a:ln>
            </p:spPr>
            <p:txBody>
              <a:bodyPr rtlCol="0" anchor="ctr"/>
              <a:lstStyle/>
              <a:p>
                <a:endParaRPr lang="ja-JP" altLang="en-US"/>
              </a:p>
            </p:txBody>
          </p:sp>
          <p:sp>
            <p:nvSpPr>
              <p:cNvPr id="43" name="フリーフォーム: 図形 42">
                <a:extLst>
                  <a:ext uri="{FF2B5EF4-FFF2-40B4-BE49-F238E27FC236}">
                    <a16:creationId xmlns:a16="http://schemas.microsoft.com/office/drawing/2014/main" id="{C9C5E1A1-FD07-9874-F552-81DFCCE17321}"/>
                  </a:ext>
                </a:extLst>
              </p:cNvPr>
              <p:cNvSpPr/>
              <p:nvPr/>
            </p:nvSpPr>
            <p:spPr>
              <a:xfrm>
                <a:off x="3652469" y="4925570"/>
                <a:ext cx="164511" cy="316777"/>
              </a:xfrm>
              <a:custGeom>
                <a:avLst/>
                <a:gdLst>
                  <a:gd name="connsiteX0" fmla="*/ 118750 w 164511"/>
                  <a:gd name="connsiteY0" fmla="*/ 290179 h 316777"/>
                  <a:gd name="connsiteX1" fmla="*/ 58269 w 164511"/>
                  <a:gd name="connsiteY1" fmla="*/ 183170 h 316777"/>
                  <a:gd name="connsiteX2" fmla="*/ 29733 w 164511"/>
                  <a:gd name="connsiteY2" fmla="*/ 130136 h 316777"/>
                  <a:gd name="connsiteX3" fmla="*/ 22694 w 164511"/>
                  <a:gd name="connsiteY3" fmla="*/ 116615 h 316777"/>
                  <a:gd name="connsiteX4" fmla="*/ 19246 w 164511"/>
                  <a:gd name="connsiteY4" fmla="*/ 109909 h 316777"/>
                  <a:gd name="connsiteX5" fmla="*/ 18633 w 164511"/>
                  <a:gd name="connsiteY5" fmla="*/ 110994 h 316777"/>
                  <a:gd name="connsiteX6" fmla="*/ 21306 w 164511"/>
                  <a:gd name="connsiteY6" fmla="*/ 108192 h 316777"/>
                  <a:gd name="connsiteX7" fmla="*/ 44096 w 164511"/>
                  <a:gd name="connsiteY7" fmla="*/ 85839 h 316777"/>
                  <a:gd name="connsiteX8" fmla="*/ 43941 w 164511"/>
                  <a:gd name="connsiteY8" fmla="*/ 72266 h 316777"/>
                  <a:gd name="connsiteX9" fmla="*/ 42170 w 164511"/>
                  <a:gd name="connsiteY9" fmla="*/ 70901 h 316777"/>
                  <a:gd name="connsiteX10" fmla="*/ 17620 w 164511"/>
                  <a:gd name="connsiteY10" fmla="*/ 56752 h 316777"/>
                  <a:gd name="connsiteX11" fmla="*/ 21030 w 164511"/>
                  <a:gd name="connsiteY11" fmla="*/ 60167 h 316777"/>
                  <a:gd name="connsiteX12" fmla="*/ 20240 w 164511"/>
                  <a:gd name="connsiteY12" fmla="*/ 58945 h 316777"/>
                  <a:gd name="connsiteX13" fmla="*/ 21539 w 164511"/>
                  <a:gd name="connsiteY13" fmla="*/ 63743 h 316777"/>
                  <a:gd name="connsiteX14" fmla="*/ 22661 w 164511"/>
                  <a:gd name="connsiteY14" fmla="*/ 62607 h 316777"/>
                  <a:gd name="connsiteX15" fmla="*/ 24968 w 164511"/>
                  <a:gd name="connsiteY15" fmla="*/ 59116 h 316777"/>
                  <a:gd name="connsiteX16" fmla="*/ 29790 w 164511"/>
                  <a:gd name="connsiteY16" fmla="*/ 53275 h 316777"/>
                  <a:gd name="connsiteX17" fmla="*/ 43958 w 164511"/>
                  <a:gd name="connsiteY17" fmla="*/ 39483 h 316777"/>
                  <a:gd name="connsiteX18" fmla="*/ 73093 w 164511"/>
                  <a:gd name="connsiteY18" fmla="*/ 17653 h 316777"/>
                  <a:gd name="connsiteX19" fmla="*/ 59120 w 164511"/>
                  <a:gd name="connsiteY19" fmla="*/ 11946 h 316777"/>
                  <a:gd name="connsiteX20" fmla="*/ 89315 w 164511"/>
                  <a:gd name="connsiteY20" fmla="*/ 124358 h 316777"/>
                  <a:gd name="connsiteX21" fmla="*/ 129408 w 164511"/>
                  <a:gd name="connsiteY21" fmla="*/ 259403 h 316777"/>
                  <a:gd name="connsiteX22" fmla="*/ 145616 w 164511"/>
                  <a:gd name="connsiteY22" fmla="*/ 310225 h 316777"/>
                  <a:gd name="connsiteX23" fmla="*/ 163960 w 164511"/>
                  <a:gd name="connsiteY23" fmla="*/ 305165 h 316777"/>
                  <a:gd name="connsiteX24" fmla="*/ 130821 w 164511"/>
                  <a:gd name="connsiteY24" fmla="*/ 198470 h 316777"/>
                  <a:gd name="connsiteX25" fmla="*/ 91551 w 164511"/>
                  <a:gd name="connsiteY25" fmla="*/ 61822 h 316777"/>
                  <a:gd name="connsiteX26" fmla="*/ 77487 w 164511"/>
                  <a:gd name="connsiteY26" fmla="*/ 6971 h 316777"/>
                  <a:gd name="connsiteX27" fmla="*/ 65653 w 164511"/>
                  <a:gd name="connsiteY27" fmla="*/ 366 h 316777"/>
                  <a:gd name="connsiteX28" fmla="*/ 63515 w 164511"/>
                  <a:gd name="connsiteY28" fmla="*/ 1264 h 316777"/>
                  <a:gd name="connsiteX29" fmla="*/ 16906 w 164511"/>
                  <a:gd name="connsiteY29" fmla="*/ 39236 h 316777"/>
                  <a:gd name="connsiteX30" fmla="*/ 2572 w 164511"/>
                  <a:gd name="connsiteY30" fmla="*/ 63111 h 316777"/>
                  <a:gd name="connsiteX31" fmla="*/ 14153 w 164511"/>
                  <a:gd name="connsiteY31" fmla="*/ 76813 h 316777"/>
                  <a:gd name="connsiteX32" fmla="*/ 32596 w 164511"/>
                  <a:gd name="connsiteY32" fmla="*/ 87342 h 316777"/>
                  <a:gd name="connsiteX33" fmla="*/ 30670 w 164511"/>
                  <a:gd name="connsiteY33" fmla="*/ 72404 h 316777"/>
                  <a:gd name="connsiteX34" fmla="*/ 6324 w 164511"/>
                  <a:gd name="connsiteY34" fmla="*/ 96383 h 316777"/>
                  <a:gd name="connsiteX35" fmla="*/ 4 w 164511"/>
                  <a:gd name="connsiteY35" fmla="*/ 111017 h 316777"/>
                  <a:gd name="connsiteX36" fmla="*/ 5302 w 164511"/>
                  <a:gd name="connsiteY36" fmla="*/ 124334 h 316777"/>
                  <a:gd name="connsiteX37" fmla="*/ 36434 w 164511"/>
                  <a:gd name="connsiteY37" fmla="*/ 182927 h 316777"/>
                  <a:gd name="connsiteX38" fmla="*/ 102323 w 164511"/>
                  <a:gd name="connsiteY38" fmla="*/ 299805 h 316777"/>
                  <a:gd name="connsiteX39" fmla="*/ 118750 w 164511"/>
                  <a:gd name="connsiteY39" fmla="*/ 290203 h 31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64511" h="316777">
                    <a:moveTo>
                      <a:pt x="118750" y="290179"/>
                    </a:moveTo>
                    <a:cubicBezTo>
                      <a:pt x="98299" y="254695"/>
                      <a:pt x="77992" y="219096"/>
                      <a:pt x="58269" y="183170"/>
                    </a:cubicBezTo>
                    <a:cubicBezTo>
                      <a:pt x="48605" y="165578"/>
                      <a:pt x="39093" y="147900"/>
                      <a:pt x="29733" y="130136"/>
                    </a:cubicBezTo>
                    <a:cubicBezTo>
                      <a:pt x="27374" y="125637"/>
                      <a:pt x="25028" y="121129"/>
                      <a:pt x="22694" y="116615"/>
                    </a:cubicBezTo>
                    <a:cubicBezTo>
                      <a:pt x="21824" y="114927"/>
                      <a:pt x="20716" y="111079"/>
                      <a:pt x="19246" y="109909"/>
                    </a:cubicBezTo>
                    <a:cubicBezTo>
                      <a:pt x="18634" y="108307"/>
                      <a:pt x="18430" y="108668"/>
                      <a:pt x="18633" y="110994"/>
                    </a:cubicBezTo>
                    <a:cubicBezTo>
                      <a:pt x="19536" y="110076"/>
                      <a:pt x="20431" y="109139"/>
                      <a:pt x="21306" y="108192"/>
                    </a:cubicBezTo>
                    <a:cubicBezTo>
                      <a:pt x="28663" y="100502"/>
                      <a:pt x="36339" y="93145"/>
                      <a:pt x="44096" y="85839"/>
                    </a:cubicBezTo>
                    <a:cubicBezTo>
                      <a:pt x="47801" y="82049"/>
                      <a:pt x="47731" y="75971"/>
                      <a:pt x="43941" y="72266"/>
                    </a:cubicBezTo>
                    <a:cubicBezTo>
                      <a:pt x="43406" y="71743"/>
                      <a:pt x="42811" y="71286"/>
                      <a:pt x="42170" y="70901"/>
                    </a:cubicBezTo>
                    <a:cubicBezTo>
                      <a:pt x="34028" y="66254"/>
                      <a:pt x="25377" y="62012"/>
                      <a:pt x="17620" y="56752"/>
                    </a:cubicBezTo>
                    <a:lnTo>
                      <a:pt x="21030" y="60167"/>
                    </a:lnTo>
                    <a:lnTo>
                      <a:pt x="20240" y="58945"/>
                    </a:lnTo>
                    <a:lnTo>
                      <a:pt x="21539" y="63743"/>
                    </a:lnTo>
                    <a:cubicBezTo>
                      <a:pt x="21439" y="66055"/>
                      <a:pt x="22090" y="63553"/>
                      <a:pt x="22661" y="62607"/>
                    </a:cubicBezTo>
                    <a:cubicBezTo>
                      <a:pt x="23379" y="61418"/>
                      <a:pt x="24154" y="60229"/>
                      <a:pt x="24968" y="59116"/>
                    </a:cubicBezTo>
                    <a:cubicBezTo>
                      <a:pt x="26468" y="57085"/>
                      <a:pt x="28078" y="55135"/>
                      <a:pt x="29790" y="53275"/>
                    </a:cubicBezTo>
                    <a:cubicBezTo>
                      <a:pt x="34231" y="48397"/>
                      <a:pt x="38962" y="43792"/>
                      <a:pt x="43958" y="39483"/>
                    </a:cubicBezTo>
                    <a:cubicBezTo>
                      <a:pt x="53129" y="31512"/>
                      <a:pt x="62867" y="24216"/>
                      <a:pt x="73093" y="17653"/>
                    </a:cubicBezTo>
                    <a:lnTo>
                      <a:pt x="59120" y="11946"/>
                    </a:lnTo>
                    <a:cubicBezTo>
                      <a:pt x="67681" y="49761"/>
                      <a:pt x="78619" y="87090"/>
                      <a:pt x="89315" y="124358"/>
                    </a:cubicBezTo>
                    <a:cubicBezTo>
                      <a:pt x="102242" y="169497"/>
                      <a:pt x="115606" y="214512"/>
                      <a:pt x="129408" y="259403"/>
                    </a:cubicBezTo>
                    <a:cubicBezTo>
                      <a:pt x="134640" y="276391"/>
                      <a:pt x="139904" y="293384"/>
                      <a:pt x="145616" y="310225"/>
                    </a:cubicBezTo>
                    <a:cubicBezTo>
                      <a:pt x="149526" y="321754"/>
                      <a:pt x="167907" y="316807"/>
                      <a:pt x="163960" y="305165"/>
                    </a:cubicBezTo>
                    <a:cubicBezTo>
                      <a:pt x="151999" y="269909"/>
                      <a:pt x="141460" y="234139"/>
                      <a:pt x="130821" y="198470"/>
                    </a:cubicBezTo>
                    <a:cubicBezTo>
                      <a:pt x="117271" y="153055"/>
                      <a:pt x="104011" y="107546"/>
                      <a:pt x="91551" y="61822"/>
                    </a:cubicBezTo>
                    <a:cubicBezTo>
                      <a:pt x="86605" y="43673"/>
                      <a:pt x="81654" y="25410"/>
                      <a:pt x="77487" y="6971"/>
                    </a:cubicBezTo>
                    <a:cubicBezTo>
                      <a:pt x="76044" y="1880"/>
                      <a:pt x="70745" y="-1078"/>
                      <a:pt x="65653" y="366"/>
                    </a:cubicBezTo>
                    <a:cubicBezTo>
                      <a:pt x="64907" y="578"/>
                      <a:pt x="64188" y="879"/>
                      <a:pt x="63515" y="1264"/>
                    </a:cubicBezTo>
                    <a:cubicBezTo>
                      <a:pt x="46423" y="11882"/>
                      <a:pt x="30760" y="24643"/>
                      <a:pt x="16906" y="39236"/>
                    </a:cubicBezTo>
                    <a:cubicBezTo>
                      <a:pt x="11413" y="45257"/>
                      <a:pt x="2639" y="54398"/>
                      <a:pt x="2572" y="63111"/>
                    </a:cubicBezTo>
                    <a:cubicBezTo>
                      <a:pt x="2505" y="70435"/>
                      <a:pt x="8579" y="73631"/>
                      <a:pt x="14153" y="76813"/>
                    </a:cubicBezTo>
                    <a:lnTo>
                      <a:pt x="32596" y="87342"/>
                    </a:lnTo>
                    <a:lnTo>
                      <a:pt x="30670" y="72404"/>
                    </a:lnTo>
                    <a:cubicBezTo>
                      <a:pt x="22390" y="80175"/>
                      <a:pt x="13910" y="87918"/>
                      <a:pt x="6324" y="96383"/>
                    </a:cubicBezTo>
                    <a:cubicBezTo>
                      <a:pt x="2199" y="100117"/>
                      <a:pt x="-107" y="105453"/>
                      <a:pt x="4" y="111017"/>
                    </a:cubicBezTo>
                    <a:cubicBezTo>
                      <a:pt x="861" y="115764"/>
                      <a:pt x="2662" y="120296"/>
                      <a:pt x="5302" y="124334"/>
                    </a:cubicBezTo>
                    <a:cubicBezTo>
                      <a:pt x="15432" y="143990"/>
                      <a:pt x="25809" y="163523"/>
                      <a:pt x="36434" y="182927"/>
                    </a:cubicBezTo>
                    <a:cubicBezTo>
                      <a:pt x="57836" y="222193"/>
                      <a:pt x="79975" y="261063"/>
                      <a:pt x="102323" y="299805"/>
                    </a:cubicBezTo>
                    <a:cubicBezTo>
                      <a:pt x="108439" y="310406"/>
                      <a:pt x="124885" y="300837"/>
                      <a:pt x="118750" y="290203"/>
                    </a:cubicBezTo>
                    <a:close/>
                  </a:path>
                </a:pathLst>
              </a:custGeom>
              <a:solidFill>
                <a:srgbClr val="211715"/>
              </a:solidFill>
              <a:ln w="4731" cap="flat">
                <a:noFill/>
                <a:prstDash val="solid"/>
                <a:miter/>
              </a:ln>
            </p:spPr>
            <p:txBody>
              <a:bodyPr rtlCol="0" anchor="ctr"/>
              <a:lstStyle/>
              <a:p>
                <a:endParaRPr lang="ja-JP" altLang="en-US"/>
              </a:p>
            </p:txBody>
          </p:sp>
          <p:sp>
            <p:nvSpPr>
              <p:cNvPr id="44" name="フリーフォーム: 図形 43">
                <a:extLst>
                  <a:ext uri="{FF2B5EF4-FFF2-40B4-BE49-F238E27FC236}">
                    <a16:creationId xmlns:a16="http://schemas.microsoft.com/office/drawing/2014/main" id="{A550D7CB-4A18-84E4-1A0B-9362464313CA}"/>
                  </a:ext>
                </a:extLst>
              </p:cNvPr>
              <p:cNvSpPr/>
              <p:nvPr/>
            </p:nvSpPr>
            <p:spPr>
              <a:xfrm>
                <a:off x="3781473" y="5003658"/>
                <a:ext cx="59368" cy="19313"/>
              </a:xfrm>
              <a:custGeom>
                <a:avLst/>
                <a:gdLst>
                  <a:gd name="connsiteX0" fmla="*/ 49856 w 59368"/>
                  <a:gd name="connsiteY0" fmla="*/ 290 h 19313"/>
                  <a:gd name="connsiteX1" fmla="*/ 9512 w 59368"/>
                  <a:gd name="connsiteY1" fmla="*/ 0 h 19313"/>
                  <a:gd name="connsiteX2" fmla="*/ 0 w 59368"/>
                  <a:gd name="connsiteY2" fmla="*/ 9512 h 19313"/>
                  <a:gd name="connsiteX3" fmla="*/ 9512 w 59368"/>
                  <a:gd name="connsiteY3" fmla="*/ 19024 h 19313"/>
                  <a:gd name="connsiteX4" fmla="*/ 49856 w 59368"/>
                  <a:gd name="connsiteY4" fmla="*/ 19314 h 19313"/>
                  <a:gd name="connsiteX5" fmla="*/ 59368 w 59368"/>
                  <a:gd name="connsiteY5" fmla="*/ 9802 h 19313"/>
                  <a:gd name="connsiteX6" fmla="*/ 49856 w 59368"/>
                  <a:gd name="connsiteY6" fmla="*/ 290 h 1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68" h="19313">
                    <a:moveTo>
                      <a:pt x="49856" y="290"/>
                    </a:moveTo>
                    <a:cubicBezTo>
                      <a:pt x="36407" y="290"/>
                      <a:pt x="22962" y="5"/>
                      <a:pt x="9512" y="0"/>
                    </a:cubicBezTo>
                    <a:cubicBezTo>
                      <a:pt x="4258" y="0"/>
                      <a:pt x="0" y="4257"/>
                      <a:pt x="0" y="9512"/>
                    </a:cubicBezTo>
                    <a:cubicBezTo>
                      <a:pt x="0" y="14767"/>
                      <a:pt x="4258" y="19024"/>
                      <a:pt x="9512" y="19024"/>
                    </a:cubicBezTo>
                    <a:cubicBezTo>
                      <a:pt x="22962" y="19024"/>
                      <a:pt x="36407" y="19304"/>
                      <a:pt x="49856" y="19314"/>
                    </a:cubicBezTo>
                    <a:cubicBezTo>
                      <a:pt x="55110" y="19314"/>
                      <a:pt x="59368" y="15057"/>
                      <a:pt x="59368" y="9802"/>
                    </a:cubicBezTo>
                    <a:cubicBezTo>
                      <a:pt x="59368" y="4547"/>
                      <a:pt x="55110" y="290"/>
                      <a:pt x="49856" y="290"/>
                    </a:cubicBezTo>
                    <a:close/>
                  </a:path>
                </a:pathLst>
              </a:custGeom>
              <a:solidFill>
                <a:srgbClr val="211715"/>
              </a:solidFill>
              <a:ln w="4731" cap="flat">
                <a:noFill/>
                <a:prstDash val="solid"/>
                <a:miter/>
              </a:ln>
            </p:spPr>
            <p:txBody>
              <a:bodyPr rtlCol="0" anchor="ctr"/>
              <a:lstStyle/>
              <a:p>
                <a:endParaRPr lang="ja-JP" altLang="en-US"/>
              </a:p>
            </p:txBody>
          </p:sp>
          <p:sp>
            <p:nvSpPr>
              <p:cNvPr id="45" name="フリーフォーム: 図形 44">
                <a:extLst>
                  <a:ext uri="{FF2B5EF4-FFF2-40B4-BE49-F238E27FC236}">
                    <a16:creationId xmlns:a16="http://schemas.microsoft.com/office/drawing/2014/main" id="{544DF87D-472F-6CAB-45F8-FE0852BB15EF}"/>
                  </a:ext>
                </a:extLst>
              </p:cNvPr>
              <p:cNvSpPr/>
              <p:nvPr/>
            </p:nvSpPr>
            <p:spPr>
              <a:xfrm>
                <a:off x="3823935" y="4978947"/>
                <a:ext cx="32039" cy="157240"/>
              </a:xfrm>
              <a:custGeom>
                <a:avLst/>
                <a:gdLst>
                  <a:gd name="connsiteX0" fmla="*/ 6034 w 32039"/>
                  <a:gd name="connsiteY0" fmla="*/ 6800 h 157240"/>
                  <a:gd name="connsiteX1" fmla="*/ 1844 w 32039"/>
                  <a:gd name="connsiteY1" fmla="*/ 27151 h 157240"/>
                  <a:gd name="connsiteX2" fmla="*/ 9 w 32039"/>
                  <a:gd name="connsiteY2" fmla="*/ 41238 h 157240"/>
                  <a:gd name="connsiteX3" fmla="*/ 2672 w 32039"/>
                  <a:gd name="connsiteY3" fmla="*/ 62939 h 157240"/>
                  <a:gd name="connsiteX4" fmla="*/ 13016 w 32039"/>
                  <a:gd name="connsiteY4" fmla="*/ 147728 h 157240"/>
                  <a:gd name="connsiteX5" fmla="*/ 22528 w 32039"/>
                  <a:gd name="connsiteY5" fmla="*/ 157240 h 157240"/>
                  <a:gd name="connsiteX6" fmla="*/ 32040 w 32039"/>
                  <a:gd name="connsiteY6" fmla="*/ 147728 h 157240"/>
                  <a:gd name="connsiteX7" fmla="*/ 21872 w 32039"/>
                  <a:gd name="connsiteY7" fmla="*/ 64385 h 157240"/>
                  <a:gd name="connsiteX8" fmla="*/ 19113 w 32039"/>
                  <a:gd name="connsiteY8" fmla="*/ 41937 h 157240"/>
                  <a:gd name="connsiteX9" fmla="*/ 20188 w 32039"/>
                  <a:gd name="connsiteY9" fmla="*/ 32211 h 157240"/>
                  <a:gd name="connsiteX10" fmla="*/ 24378 w 32039"/>
                  <a:gd name="connsiteY10" fmla="*/ 11855 h 157240"/>
                  <a:gd name="connsiteX11" fmla="*/ 6034 w 32039"/>
                  <a:gd name="connsiteY11" fmla="*/ 6800 h 15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39" h="157240">
                    <a:moveTo>
                      <a:pt x="6034" y="6800"/>
                    </a:moveTo>
                    <a:cubicBezTo>
                      <a:pt x="4446" y="13544"/>
                      <a:pt x="3390" y="20397"/>
                      <a:pt x="1844" y="27151"/>
                    </a:cubicBezTo>
                    <a:cubicBezTo>
                      <a:pt x="537" y="31731"/>
                      <a:pt x="-81" y="36477"/>
                      <a:pt x="9" y="41238"/>
                    </a:cubicBezTo>
                    <a:cubicBezTo>
                      <a:pt x="532" y="48481"/>
                      <a:pt x="1773" y="55739"/>
                      <a:pt x="2672" y="62939"/>
                    </a:cubicBezTo>
                    <a:cubicBezTo>
                      <a:pt x="6191" y="91194"/>
                      <a:pt x="9715" y="119449"/>
                      <a:pt x="13016" y="147728"/>
                    </a:cubicBezTo>
                    <a:cubicBezTo>
                      <a:pt x="13170" y="152917"/>
                      <a:pt x="17340" y="157088"/>
                      <a:pt x="22528" y="157240"/>
                    </a:cubicBezTo>
                    <a:cubicBezTo>
                      <a:pt x="27768" y="157207"/>
                      <a:pt x="32008" y="152969"/>
                      <a:pt x="32040" y="147728"/>
                    </a:cubicBezTo>
                    <a:cubicBezTo>
                      <a:pt x="28796" y="119930"/>
                      <a:pt x="25339" y="92155"/>
                      <a:pt x="21872" y="64385"/>
                    </a:cubicBezTo>
                    <a:cubicBezTo>
                      <a:pt x="20920" y="56918"/>
                      <a:pt x="19774" y="49432"/>
                      <a:pt x="19113" y="41937"/>
                    </a:cubicBezTo>
                    <a:cubicBezTo>
                      <a:pt x="18937" y="38660"/>
                      <a:pt x="19300" y="35374"/>
                      <a:pt x="20188" y="32211"/>
                    </a:cubicBezTo>
                    <a:cubicBezTo>
                      <a:pt x="21734" y="25453"/>
                      <a:pt x="22789" y="18604"/>
                      <a:pt x="24378" y="11855"/>
                    </a:cubicBezTo>
                    <a:cubicBezTo>
                      <a:pt x="27179" y="-34"/>
                      <a:pt x="8840" y="-5133"/>
                      <a:pt x="6034" y="6800"/>
                    </a:cubicBezTo>
                    <a:close/>
                  </a:path>
                </a:pathLst>
              </a:custGeom>
              <a:solidFill>
                <a:srgbClr val="211715"/>
              </a:solidFill>
              <a:ln w="4731" cap="flat">
                <a:noFill/>
                <a:prstDash val="solid"/>
                <a:miter/>
              </a:ln>
            </p:spPr>
            <p:txBody>
              <a:bodyPr rtlCol="0" anchor="ctr"/>
              <a:lstStyle/>
              <a:p>
                <a:endParaRPr lang="ja-JP" altLang="en-US"/>
              </a:p>
            </p:txBody>
          </p:sp>
          <p:sp>
            <p:nvSpPr>
              <p:cNvPr id="46" name="フリーフォーム: 図形 45">
                <a:extLst>
                  <a:ext uri="{FF2B5EF4-FFF2-40B4-BE49-F238E27FC236}">
                    <a16:creationId xmlns:a16="http://schemas.microsoft.com/office/drawing/2014/main" id="{BAEB49F8-B242-6E8E-5F61-4D734AEEF23A}"/>
                  </a:ext>
                </a:extLst>
              </p:cNvPr>
              <p:cNvSpPr/>
              <p:nvPr/>
            </p:nvSpPr>
            <p:spPr>
              <a:xfrm>
                <a:off x="3765498" y="4980305"/>
                <a:ext cx="33624" cy="155277"/>
              </a:xfrm>
              <a:custGeom>
                <a:avLst/>
                <a:gdLst>
                  <a:gd name="connsiteX0" fmla="*/ 18620 w 33624"/>
                  <a:gd name="connsiteY0" fmla="*/ 148320 h 155277"/>
                  <a:gd name="connsiteX1" fmla="*/ 30724 w 33624"/>
                  <a:gd name="connsiteY1" fmla="*/ 62713 h 155277"/>
                  <a:gd name="connsiteX2" fmla="*/ 33606 w 33624"/>
                  <a:gd name="connsiteY2" fmla="*/ 40779 h 155277"/>
                  <a:gd name="connsiteX3" fmla="*/ 31770 w 33624"/>
                  <a:gd name="connsiteY3" fmla="*/ 26730 h 155277"/>
                  <a:gd name="connsiteX4" fmla="*/ 24798 w 33624"/>
                  <a:gd name="connsiteY4" fmla="*/ 4690 h 155277"/>
                  <a:gd name="connsiteX5" fmla="*/ 11785 w 33624"/>
                  <a:gd name="connsiteY5" fmla="*/ 1280 h 155277"/>
                  <a:gd name="connsiteX6" fmla="*/ 8371 w 33624"/>
                  <a:gd name="connsiteY6" fmla="*/ 14293 h 155277"/>
                  <a:gd name="connsiteX7" fmla="*/ 13926 w 33624"/>
                  <a:gd name="connsiteY7" fmla="*/ 33792 h 155277"/>
                  <a:gd name="connsiteX8" fmla="*/ 14473 w 33624"/>
                  <a:gd name="connsiteY8" fmla="*/ 41777 h 155277"/>
                  <a:gd name="connsiteX9" fmla="*/ 11757 w 33624"/>
                  <a:gd name="connsiteY9" fmla="*/ 62147 h 155277"/>
                  <a:gd name="connsiteX10" fmla="*/ 276 w 33624"/>
                  <a:gd name="connsiteY10" fmla="*/ 143250 h 155277"/>
                  <a:gd name="connsiteX11" fmla="*/ 6934 w 33624"/>
                  <a:gd name="connsiteY11" fmla="*/ 154950 h 155277"/>
                  <a:gd name="connsiteX12" fmla="*/ 18639 w 33624"/>
                  <a:gd name="connsiteY12" fmla="*/ 148292 h 15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24" h="155277">
                    <a:moveTo>
                      <a:pt x="18620" y="148320"/>
                    </a:moveTo>
                    <a:cubicBezTo>
                      <a:pt x="22667" y="119784"/>
                      <a:pt x="26786" y="91277"/>
                      <a:pt x="30724" y="62713"/>
                    </a:cubicBezTo>
                    <a:cubicBezTo>
                      <a:pt x="31722" y="55451"/>
                      <a:pt x="33102" y="48103"/>
                      <a:pt x="33606" y="40779"/>
                    </a:cubicBezTo>
                    <a:cubicBezTo>
                      <a:pt x="33745" y="36027"/>
                      <a:pt x="33125" y="31286"/>
                      <a:pt x="31770" y="26730"/>
                    </a:cubicBezTo>
                    <a:cubicBezTo>
                      <a:pt x="30017" y="19215"/>
                      <a:pt x="27686" y="11848"/>
                      <a:pt x="24798" y="4690"/>
                    </a:cubicBezTo>
                    <a:cubicBezTo>
                      <a:pt x="22126" y="182"/>
                      <a:pt x="16325" y="-1335"/>
                      <a:pt x="11785" y="1280"/>
                    </a:cubicBezTo>
                    <a:cubicBezTo>
                      <a:pt x="7358" y="4010"/>
                      <a:pt x="5855" y="9737"/>
                      <a:pt x="8371" y="14293"/>
                    </a:cubicBezTo>
                    <a:cubicBezTo>
                      <a:pt x="10810" y="20609"/>
                      <a:pt x="12669" y="27139"/>
                      <a:pt x="13926" y="33792"/>
                    </a:cubicBezTo>
                    <a:cubicBezTo>
                      <a:pt x="14556" y="36403"/>
                      <a:pt x="14741" y="39105"/>
                      <a:pt x="14473" y="41777"/>
                    </a:cubicBezTo>
                    <a:cubicBezTo>
                      <a:pt x="13716" y="48949"/>
                      <a:pt x="12784" y="54761"/>
                      <a:pt x="11757" y="62147"/>
                    </a:cubicBezTo>
                    <a:cubicBezTo>
                      <a:pt x="8000" y="89194"/>
                      <a:pt x="4109" y="116217"/>
                      <a:pt x="276" y="143250"/>
                    </a:cubicBezTo>
                    <a:cubicBezTo>
                      <a:pt x="-941" y="148296"/>
                      <a:pt x="1974" y="153419"/>
                      <a:pt x="6934" y="154950"/>
                    </a:cubicBezTo>
                    <a:cubicBezTo>
                      <a:pt x="12000" y="156305"/>
                      <a:pt x="17217" y="153338"/>
                      <a:pt x="18639" y="148292"/>
                    </a:cubicBezTo>
                    <a:close/>
                  </a:path>
                </a:pathLst>
              </a:custGeom>
              <a:solidFill>
                <a:srgbClr val="211715"/>
              </a:solidFill>
              <a:ln w="4731" cap="flat">
                <a:noFill/>
                <a:prstDash val="solid"/>
                <a:miter/>
              </a:ln>
            </p:spPr>
            <p:txBody>
              <a:bodyPr rtlCol="0" anchor="ctr"/>
              <a:lstStyle/>
              <a:p>
                <a:endParaRPr lang="ja-JP" altLang="en-US"/>
              </a:p>
            </p:txBody>
          </p:sp>
          <p:sp>
            <p:nvSpPr>
              <p:cNvPr id="47" name="フリーフォーム: 図形 46">
                <a:extLst>
                  <a:ext uri="{FF2B5EF4-FFF2-40B4-BE49-F238E27FC236}">
                    <a16:creationId xmlns:a16="http://schemas.microsoft.com/office/drawing/2014/main" id="{2B2E8934-7975-08C5-77FB-E81F28402369}"/>
                  </a:ext>
                </a:extLst>
              </p:cNvPr>
              <p:cNvSpPr/>
              <p:nvPr/>
            </p:nvSpPr>
            <p:spPr>
              <a:xfrm>
                <a:off x="3714375" y="4901491"/>
                <a:ext cx="100653" cy="113471"/>
              </a:xfrm>
              <a:custGeom>
                <a:avLst/>
                <a:gdLst>
                  <a:gd name="connsiteX0" fmla="*/ 26478 w 100653"/>
                  <a:gd name="connsiteY0" fmla="*/ 2758 h 113471"/>
                  <a:gd name="connsiteX1" fmla="*/ 11958 w 100653"/>
                  <a:gd name="connsiteY1" fmla="*/ 20407 h 113471"/>
                  <a:gd name="connsiteX2" fmla="*/ 705 w 100653"/>
                  <a:gd name="connsiteY2" fmla="*/ 38608 h 113471"/>
                  <a:gd name="connsiteX3" fmla="*/ 7635 w 100653"/>
                  <a:gd name="connsiteY3" fmla="*/ 63501 h 113471"/>
                  <a:gd name="connsiteX4" fmla="*/ 26549 w 100653"/>
                  <a:gd name="connsiteY4" fmla="*/ 90011 h 113471"/>
                  <a:gd name="connsiteX5" fmla="*/ 48930 w 100653"/>
                  <a:gd name="connsiteY5" fmla="*/ 112249 h 113471"/>
                  <a:gd name="connsiteX6" fmla="*/ 61947 w 100653"/>
                  <a:gd name="connsiteY6" fmla="*/ 108835 h 113471"/>
                  <a:gd name="connsiteX7" fmla="*/ 97978 w 100653"/>
                  <a:gd name="connsiteY7" fmla="*/ 61722 h 113471"/>
                  <a:gd name="connsiteX8" fmla="*/ 97644 w 100653"/>
                  <a:gd name="connsiteY8" fmla="*/ 48012 h 113471"/>
                  <a:gd name="connsiteX9" fmla="*/ 96052 w 100653"/>
                  <a:gd name="connsiteY9" fmla="*/ 46784 h 113471"/>
                  <a:gd name="connsiteX10" fmla="*/ 92590 w 100653"/>
                  <a:gd name="connsiteY10" fmla="*/ 44154 h 113471"/>
                  <a:gd name="connsiteX11" fmla="*/ 90688 w 100653"/>
                  <a:gd name="connsiteY11" fmla="*/ 42670 h 113471"/>
                  <a:gd name="connsiteX12" fmla="*/ 87149 w 100653"/>
                  <a:gd name="connsiteY12" fmla="*/ 39911 h 113471"/>
                  <a:gd name="connsiteX13" fmla="*/ 68049 w 100653"/>
                  <a:gd name="connsiteY13" fmla="*/ 24935 h 113471"/>
                  <a:gd name="connsiteX14" fmla="*/ 39932 w 100653"/>
                  <a:gd name="connsiteY14" fmla="*/ 2758 h 113471"/>
                  <a:gd name="connsiteX15" fmla="*/ 26482 w 100653"/>
                  <a:gd name="connsiteY15" fmla="*/ 2758 h 113471"/>
                  <a:gd name="connsiteX16" fmla="*/ 26482 w 100653"/>
                  <a:gd name="connsiteY16" fmla="*/ 16213 h 113471"/>
                  <a:gd name="connsiteX17" fmla="*/ 86455 w 100653"/>
                  <a:gd name="connsiteY17" fmla="*/ 63211 h 113471"/>
                  <a:gd name="connsiteX18" fmla="*/ 84529 w 100653"/>
                  <a:gd name="connsiteY18" fmla="*/ 48272 h 113471"/>
                  <a:gd name="connsiteX19" fmla="*/ 45530 w 100653"/>
                  <a:gd name="connsiteY19" fmla="*/ 99232 h 113471"/>
                  <a:gd name="connsiteX20" fmla="*/ 58542 w 100653"/>
                  <a:gd name="connsiteY20" fmla="*/ 95822 h 113471"/>
                  <a:gd name="connsiteX21" fmla="*/ 50486 w 100653"/>
                  <a:gd name="connsiteY21" fmla="*/ 88688 h 113471"/>
                  <a:gd name="connsiteX22" fmla="*/ 41492 w 100653"/>
                  <a:gd name="connsiteY22" fmla="*/ 78397 h 113471"/>
                  <a:gd name="connsiteX23" fmla="*/ 25564 w 100653"/>
                  <a:gd name="connsiteY23" fmla="*/ 56172 h 113471"/>
                  <a:gd name="connsiteX24" fmla="*/ 20333 w 100653"/>
                  <a:gd name="connsiteY24" fmla="*/ 47887 h 113471"/>
                  <a:gd name="connsiteX25" fmla="*/ 18854 w 100653"/>
                  <a:gd name="connsiteY25" fmla="*/ 45376 h 113471"/>
                  <a:gd name="connsiteX26" fmla="*/ 18412 w 100653"/>
                  <a:gd name="connsiteY26" fmla="*/ 44568 h 113471"/>
                  <a:gd name="connsiteX27" fmla="*/ 19025 w 100653"/>
                  <a:gd name="connsiteY27" fmla="*/ 43769 h 113471"/>
                  <a:gd name="connsiteX28" fmla="*/ 21707 w 100653"/>
                  <a:gd name="connsiteY28" fmla="*/ 38332 h 113471"/>
                  <a:gd name="connsiteX29" fmla="*/ 27376 w 100653"/>
                  <a:gd name="connsiteY29" fmla="*/ 31432 h 113471"/>
                  <a:gd name="connsiteX30" fmla="*/ 39951 w 100653"/>
                  <a:gd name="connsiteY30" fmla="*/ 16213 h 113471"/>
                  <a:gd name="connsiteX31" fmla="*/ 39951 w 100653"/>
                  <a:gd name="connsiteY31" fmla="*/ 2758 h 113471"/>
                  <a:gd name="connsiteX32" fmla="*/ 26478 w 100653"/>
                  <a:gd name="connsiteY32" fmla="*/ 2758 h 11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0653" h="113471">
                    <a:moveTo>
                      <a:pt x="26478" y="2758"/>
                    </a:moveTo>
                    <a:cubicBezTo>
                      <a:pt x="21432" y="8465"/>
                      <a:pt x="16771" y="14500"/>
                      <a:pt x="11958" y="20407"/>
                    </a:cubicBezTo>
                    <a:cubicBezTo>
                      <a:pt x="6858" y="25529"/>
                      <a:pt x="3008" y="31757"/>
                      <a:pt x="705" y="38608"/>
                    </a:cubicBezTo>
                    <a:cubicBezTo>
                      <a:pt x="-1735" y="48596"/>
                      <a:pt x="2541" y="55592"/>
                      <a:pt x="7635" y="63501"/>
                    </a:cubicBezTo>
                    <a:cubicBezTo>
                      <a:pt x="13519" y="72632"/>
                      <a:pt x="19824" y="81469"/>
                      <a:pt x="26549" y="90011"/>
                    </a:cubicBezTo>
                    <a:cubicBezTo>
                      <a:pt x="32779" y="98567"/>
                      <a:pt x="40335" y="106076"/>
                      <a:pt x="48930" y="112249"/>
                    </a:cubicBezTo>
                    <a:cubicBezTo>
                      <a:pt x="53485" y="114775"/>
                      <a:pt x="59218" y="113267"/>
                      <a:pt x="61947" y="108835"/>
                    </a:cubicBezTo>
                    <a:cubicBezTo>
                      <a:pt x="73790" y="93012"/>
                      <a:pt x="84914" y="76537"/>
                      <a:pt x="97978" y="61722"/>
                    </a:cubicBezTo>
                    <a:cubicBezTo>
                      <a:pt x="101672" y="57844"/>
                      <a:pt x="101522" y="51706"/>
                      <a:pt x="97644" y="48012"/>
                    </a:cubicBezTo>
                    <a:cubicBezTo>
                      <a:pt x="97157" y="47549"/>
                      <a:pt x="96624" y="47137"/>
                      <a:pt x="96052" y="46784"/>
                    </a:cubicBezTo>
                    <a:cubicBezTo>
                      <a:pt x="94873" y="45937"/>
                      <a:pt x="93741" y="45038"/>
                      <a:pt x="92590" y="44154"/>
                    </a:cubicBezTo>
                    <a:cubicBezTo>
                      <a:pt x="95149" y="46118"/>
                      <a:pt x="91296" y="43150"/>
                      <a:pt x="90688" y="42670"/>
                    </a:cubicBezTo>
                    <a:cubicBezTo>
                      <a:pt x="89503" y="41752"/>
                      <a:pt x="88310" y="40829"/>
                      <a:pt x="87149" y="39911"/>
                    </a:cubicBezTo>
                    <a:cubicBezTo>
                      <a:pt x="80770" y="34931"/>
                      <a:pt x="74403" y="29938"/>
                      <a:pt x="68049" y="24935"/>
                    </a:cubicBezTo>
                    <a:cubicBezTo>
                      <a:pt x="58666" y="17558"/>
                      <a:pt x="49225" y="10249"/>
                      <a:pt x="39932" y="2758"/>
                    </a:cubicBezTo>
                    <a:cubicBezTo>
                      <a:pt x="36157" y="-805"/>
                      <a:pt x="30258" y="-805"/>
                      <a:pt x="26482" y="2758"/>
                    </a:cubicBezTo>
                    <a:cubicBezTo>
                      <a:pt x="22805" y="6489"/>
                      <a:pt x="22805" y="12481"/>
                      <a:pt x="26482" y="16213"/>
                    </a:cubicBezTo>
                    <a:cubicBezTo>
                      <a:pt x="46191" y="32097"/>
                      <a:pt x="65890" y="48448"/>
                      <a:pt x="86455" y="63211"/>
                    </a:cubicBezTo>
                    <a:lnTo>
                      <a:pt x="84529" y="48272"/>
                    </a:lnTo>
                    <a:cubicBezTo>
                      <a:pt x="70394" y="64300"/>
                      <a:pt x="58319" y="82144"/>
                      <a:pt x="45530" y="99232"/>
                    </a:cubicBezTo>
                    <a:lnTo>
                      <a:pt x="58542" y="95822"/>
                    </a:lnTo>
                    <a:cubicBezTo>
                      <a:pt x="55617" y="93730"/>
                      <a:pt x="52917" y="91338"/>
                      <a:pt x="50486" y="88688"/>
                    </a:cubicBezTo>
                    <a:cubicBezTo>
                      <a:pt x="47318" y="85412"/>
                      <a:pt x="44350" y="81945"/>
                      <a:pt x="41492" y="78397"/>
                    </a:cubicBezTo>
                    <a:cubicBezTo>
                      <a:pt x="35856" y="71405"/>
                      <a:pt x="30553" y="63791"/>
                      <a:pt x="25564" y="56172"/>
                    </a:cubicBezTo>
                    <a:cubicBezTo>
                      <a:pt x="23772" y="53437"/>
                      <a:pt x="22007" y="50684"/>
                      <a:pt x="20333" y="47887"/>
                    </a:cubicBezTo>
                    <a:cubicBezTo>
                      <a:pt x="19834" y="47060"/>
                      <a:pt x="19291" y="46237"/>
                      <a:pt x="18854" y="45376"/>
                    </a:cubicBezTo>
                    <a:cubicBezTo>
                      <a:pt x="18679" y="45123"/>
                      <a:pt x="18530" y="44851"/>
                      <a:pt x="18412" y="44568"/>
                    </a:cubicBezTo>
                    <a:cubicBezTo>
                      <a:pt x="19006" y="46945"/>
                      <a:pt x="19006" y="43811"/>
                      <a:pt x="19025" y="43769"/>
                    </a:cubicBezTo>
                    <a:cubicBezTo>
                      <a:pt x="19681" y="41849"/>
                      <a:pt x="20583" y="40021"/>
                      <a:pt x="21707" y="38332"/>
                    </a:cubicBezTo>
                    <a:cubicBezTo>
                      <a:pt x="23500" y="35954"/>
                      <a:pt x="25512" y="33743"/>
                      <a:pt x="27376" y="31432"/>
                    </a:cubicBezTo>
                    <a:cubicBezTo>
                      <a:pt x="31509" y="26305"/>
                      <a:pt x="35590" y="21125"/>
                      <a:pt x="39951" y="16213"/>
                    </a:cubicBezTo>
                    <a:cubicBezTo>
                      <a:pt x="43546" y="12448"/>
                      <a:pt x="43546" y="6522"/>
                      <a:pt x="39951" y="2758"/>
                    </a:cubicBezTo>
                    <a:cubicBezTo>
                      <a:pt x="36213" y="-919"/>
                      <a:pt x="30216" y="-919"/>
                      <a:pt x="26478" y="2758"/>
                    </a:cubicBezTo>
                    <a:close/>
                  </a:path>
                </a:pathLst>
              </a:custGeom>
              <a:solidFill>
                <a:srgbClr val="211715"/>
              </a:solidFill>
              <a:ln w="4731" cap="flat">
                <a:noFill/>
                <a:prstDash val="solid"/>
                <a:miter/>
              </a:ln>
            </p:spPr>
            <p:txBody>
              <a:bodyPr rtlCol="0" anchor="ctr"/>
              <a:lstStyle/>
              <a:p>
                <a:endParaRPr lang="ja-JP" altLang="en-US"/>
              </a:p>
            </p:txBody>
          </p:sp>
          <p:sp>
            <p:nvSpPr>
              <p:cNvPr id="48" name="フリーフォーム: 図形 47">
                <a:extLst>
                  <a:ext uri="{FF2B5EF4-FFF2-40B4-BE49-F238E27FC236}">
                    <a16:creationId xmlns:a16="http://schemas.microsoft.com/office/drawing/2014/main" id="{6BAB0D37-8FF4-B191-D61D-439890479651}"/>
                  </a:ext>
                </a:extLst>
              </p:cNvPr>
              <p:cNvSpPr/>
              <p:nvPr/>
            </p:nvSpPr>
            <p:spPr>
              <a:xfrm>
                <a:off x="3803567" y="4925562"/>
                <a:ext cx="164304" cy="317246"/>
              </a:xfrm>
              <a:custGeom>
                <a:avLst/>
                <a:gdLst>
                  <a:gd name="connsiteX0" fmla="*/ 61981 w 164304"/>
                  <a:gd name="connsiteY0" fmla="*/ 299790 h 317246"/>
                  <a:gd name="connsiteX1" fmla="*/ 127874 w 164304"/>
                  <a:gd name="connsiteY1" fmla="*/ 182912 h 317246"/>
                  <a:gd name="connsiteX2" fmla="*/ 159002 w 164304"/>
                  <a:gd name="connsiteY2" fmla="*/ 124319 h 317246"/>
                  <a:gd name="connsiteX3" fmla="*/ 164300 w 164304"/>
                  <a:gd name="connsiteY3" fmla="*/ 111002 h 317246"/>
                  <a:gd name="connsiteX4" fmla="*/ 157984 w 164304"/>
                  <a:gd name="connsiteY4" fmla="*/ 96397 h 317246"/>
                  <a:gd name="connsiteX5" fmla="*/ 133639 w 164304"/>
                  <a:gd name="connsiteY5" fmla="*/ 72417 h 317246"/>
                  <a:gd name="connsiteX6" fmla="*/ 131713 w 164304"/>
                  <a:gd name="connsiteY6" fmla="*/ 87356 h 317246"/>
                  <a:gd name="connsiteX7" fmla="*/ 149186 w 164304"/>
                  <a:gd name="connsiteY7" fmla="*/ 77368 h 317246"/>
                  <a:gd name="connsiteX8" fmla="*/ 161770 w 164304"/>
                  <a:gd name="connsiteY8" fmla="*/ 63757 h 317246"/>
                  <a:gd name="connsiteX9" fmla="*/ 147402 w 164304"/>
                  <a:gd name="connsiteY9" fmla="*/ 39235 h 317246"/>
                  <a:gd name="connsiteX10" fmla="*/ 100794 w 164304"/>
                  <a:gd name="connsiteY10" fmla="*/ 1264 h 317246"/>
                  <a:gd name="connsiteX11" fmla="*/ 87720 w 164304"/>
                  <a:gd name="connsiteY11" fmla="*/ 4832 h 317246"/>
                  <a:gd name="connsiteX12" fmla="*/ 86821 w 164304"/>
                  <a:gd name="connsiteY12" fmla="*/ 6971 h 317246"/>
                  <a:gd name="connsiteX13" fmla="*/ 56531 w 164304"/>
                  <a:gd name="connsiteY13" fmla="*/ 122169 h 317246"/>
                  <a:gd name="connsiteX14" fmla="*/ 16686 w 164304"/>
                  <a:gd name="connsiteY14" fmla="*/ 257410 h 317246"/>
                  <a:gd name="connsiteX15" fmla="*/ 330 w 164304"/>
                  <a:gd name="connsiteY15" fmla="*/ 305250 h 317246"/>
                  <a:gd name="connsiteX16" fmla="*/ 6988 w 164304"/>
                  <a:gd name="connsiteY16" fmla="*/ 316954 h 317246"/>
                  <a:gd name="connsiteX17" fmla="*/ 18693 w 164304"/>
                  <a:gd name="connsiteY17" fmla="*/ 310296 h 317246"/>
                  <a:gd name="connsiteX18" fmla="*/ 52184 w 164304"/>
                  <a:gd name="connsiteY18" fmla="*/ 206179 h 317246"/>
                  <a:gd name="connsiteX19" fmla="*/ 91130 w 164304"/>
                  <a:gd name="connsiteY19" fmla="*/ 67828 h 317246"/>
                  <a:gd name="connsiteX20" fmla="*/ 105189 w 164304"/>
                  <a:gd name="connsiteY20" fmla="*/ 12017 h 317246"/>
                  <a:gd name="connsiteX21" fmla="*/ 91216 w 164304"/>
                  <a:gd name="connsiteY21" fmla="*/ 17724 h 317246"/>
                  <a:gd name="connsiteX22" fmla="*/ 120346 w 164304"/>
                  <a:gd name="connsiteY22" fmla="*/ 39554 h 317246"/>
                  <a:gd name="connsiteX23" fmla="*/ 133972 w 164304"/>
                  <a:gd name="connsiteY23" fmla="*/ 52718 h 317246"/>
                  <a:gd name="connsiteX24" fmla="*/ 139336 w 164304"/>
                  <a:gd name="connsiteY24" fmla="*/ 59163 h 317246"/>
                  <a:gd name="connsiteX25" fmla="*/ 141643 w 164304"/>
                  <a:gd name="connsiteY25" fmla="*/ 62653 h 317246"/>
                  <a:gd name="connsiteX26" fmla="*/ 142770 w 164304"/>
                  <a:gd name="connsiteY26" fmla="*/ 63790 h 317246"/>
                  <a:gd name="connsiteX27" fmla="*/ 144068 w 164304"/>
                  <a:gd name="connsiteY27" fmla="*/ 58991 h 317246"/>
                  <a:gd name="connsiteX28" fmla="*/ 143274 w 164304"/>
                  <a:gd name="connsiteY28" fmla="*/ 60214 h 317246"/>
                  <a:gd name="connsiteX29" fmla="*/ 146689 w 164304"/>
                  <a:gd name="connsiteY29" fmla="*/ 56799 h 317246"/>
                  <a:gd name="connsiteX30" fmla="*/ 122134 w 164304"/>
                  <a:gd name="connsiteY30" fmla="*/ 70948 h 317246"/>
                  <a:gd name="connsiteX31" fmla="*/ 118867 w 164304"/>
                  <a:gd name="connsiteY31" fmla="*/ 84122 h 317246"/>
                  <a:gd name="connsiteX32" fmla="*/ 120232 w 164304"/>
                  <a:gd name="connsiteY32" fmla="*/ 85886 h 317246"/>
                  <a:gd name="connsiteX33" fmla="*/ 143017 w 164304"/>
                  <a:gd name="connsiteY33" fmla="*/ 108239 h 317246"/>
                  <a:gd name="connsiteX34" fmla="*/ 145690 w 164304"/>
                  <a:gd name="connsiteY34" fmla="*/ 111040 h 317246"/>
                  <a:gd name="connsiteX35" fmla="*/ 145567 w 164304"/>
                  <a:gd name="connsiteY35" fmla="*/ 109000 h 317246"/>
                  <a:gd name="connsiteX36" fmla="*/ 141629 w 164304"/>
                  <a:gd name="connsiteY36" fmla="*/ 116662 h 317246"/>
                  <a:gd name="connsiteX37" fmla="*/ 134595 w 164304"/>
                  <a:gd name="connsiteY37" fmla="*/ 130183 h 317246"/>
                  <a:gd name="connsiteX38" fmla="*/ 106059 w 164304"/>
                  <a:gd name="connsiteY38" fmla="*/ 183217 h 317246"/>
                  <a:gd name="connsiteX39" fmla="*/ 45578 w 164304"/>
                  <a:gd name="connsiteY39" fmla="*/ 290226 h 317246"/>
                  <a:gd name="connsiteX40" fmla="*/ 62005 w 164304"/>
                  <a:gd name="connsiteY40" fmla="*/ 299828 h 31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4304" h="317246">
                    <a:moveTo>
                      <a:pt x="61981" y="299790"/>
                    </a:moveTo>
                    <a:cubicBezTo>
                      <a:pt x="84334" y="261048"/>
                      <a:pt x="106459" y="222178"/>
                      <a:pt x="127874" y="182912"/>
                    </a:cubicBezTo>
                    <a:cubicBezTo>
                      <a:pt x="138461" y="163494"/>
                      <a:pt x="148839" y="143961"/>
                      <a:pt x="159002" y="124319"/>
                    </a:cubicBezTo>
                    <a:cubicBezTo>
                      <a:pt x="161642" y="120281"/>
                      <a:pt x="163444" y="115754"/>
                      <a:pt x="164300" y="111002"/>
                    </a:cubicBezTo>
                    <a:cubicBezTo>
                      <a:pt x="164414" y="105447"/>
                      <a:pt x="162108" y="100121"/>
                      <a:pt x="157984" y="96397"/>
                    </a:cubicBezTo>
                    <a:cubicBezTo>
                      <a:pt x="150346" y="87965"/>
                      <a:pt x="141928" y="80198"/>
                      <a:pt x="133639" y="72417"/>
                    </a:cubicBezTo>
                    <a:lnTo>
                      <a:pt x="131713" y="87356"/>
                    </a:lnTo>
                    <a:lnTo>
                      <a:pt x="149186" y="77368"/>
                    </a:lnTo>
                    <a:cubicBezTo>
                      <a:pt x="154665" y="74244"/>
                      <a:pt x="161599" y="71095"/>
                      <a:pt x="161770" y="63757"/>
                    </a:cubicBezTo>
                    <a:cubicBezTo>
                      <a:pt x="161975" y="54768"/>
                      <a:pt x="153043" y="45418"/>
                      <a:pt x="147402" y="39235"/>
                    </a:cubicBezTo>
                    <a:cubicBezTo>
                      <a:pt x="133553" y="24640"/>
                      <a:pt x="117887" y="11879"/>
                      <a:pt x="100794" y="1264"/>
                    </a:cubicBezTo>
                    <a:cubicBezTo>
                      <a:pt x="96199" y="-1362"/>
                      <a:pt x="90345" y="236"/>
                      <a:pt x="87720" y="4832"/>
                    </a:cubicBezTo>
                    <a:cubicBezTo>
                      <a:pt x="87335" y="5506"/>
                      <a:pt x="87033" y="6224"/>
                      <a:pt x="86821" y="6971"/>
                    </a:cubicBezTo>
                    <a:cubicBezTo>
                      <a:pt x="78080" y="45679"/>
                      <a:pt x="67222" y="83965"/>
                      <a:pt x="56531" y="122169"/>
                    </a:cubicBezTo>
                    <a:cubicBezTo>
                      <a:pt x="43866" y="167422"/>
                      <a:pt x="30849" y="212599"/>
                      <a:pt x="16686" y="257410"/>
                    </a:cubicBezTo>
                    <a:cubicBezTo>
                      <a:pt x="11616" y="273451"/>
                      <a:pt x="6622" y="289636"/>
                      <a:pt x="330" y="305250"/>
                    </a:cubicBezTo>
                    <a:cubicBezTo>
                      <a:pt x="-1030" y="310315"/>
                      <a:pt x="1938" y="315532"/>
                      <a:pt x="6988" y="316954"/>
                    </a:cubicBezTo>
                    <a:cubicBezTo>
                      <a:pt x="12041" y="318214"/>
                      <a:pt x="17194" y="315285"/>
                      <a:pt x="18693" y="310296"/>
                    </a:cubicBezTo>
                    <a:cubicBezTo>
                      <a:pt x="32280" y="276586"/>
                      <a:pt x="41882" y="240983"/>
                      <a:pt x="52184" y="206179"/>
                    </a:cubicBezTo>
                    <a:cubicBezTo>
                      <a:pt x="65776" y="160241"/>
                      <a:pt x="78759" y="114122"/>
                      <a:pt x="91130" y="67828"/>
                    </a:cubicBezTo>
                    <a:cubicBezTo>
                      <a:pt x="96057" y="49280"/>
                      <a:pt x="100961" y="30731"/>
                      <a:pt x="105189" y="12017"/>
                    </a:cubicBezTo>
                    <a:lnTo>
                      <a:pt x="91216" y="17724"/>
                    </a:lnTo>
                    <a:cubicBezTo>
                      <a:pt x="101439" y="24290"/>
                      <a:pt x="111176" y="31585"/>
                      <a:pt x="120346" y="39554"/>
                    </a:cubicBezTo>
                    <a:cubicBezTo>
                      <a:pt x="125135" y="43677"/>
                      <a:pt x="129686" y="48073"/>
                      <a:pt x="133972" y="52718"/>
                    </a:cubicBezTo>
                    <a:cubicBezTo>
                      <a:pt x="135883" y="54763"/>
                      <a:pt x="137672" y="56913"/>
                      <a:pt x="139336" y="59163"/>
                    </a:cubicBezTo>
                    <a:cubicBezTo>
                      <a:pt x="140150" y="60294"/>
                      <a:pt x="140925" y="61464"/>
                      <a:pt x="141643" y="62653"/>
                    </a:cubicBezTo>
                    <a:cubicBezTo>
                      <a:pt x="142157" y="63500"/>
                      <a:pt x="142879" y="66377"/>
                      <a:pt x="142770" y="63790"/>
                    </a:cubicBezTo>
                    <a:lnTo>
                      <a:pt x="144068" y="58991"/>
                    </a:lnTo>
                    <a:lnTo>
                      <a:pt x="143274" y="60214"/>
                    </a:lnTo>
                    <a:lnTo>
                      <a:pt x="146689" y="56799"/>
                    </a:lnTo>
                    <a:cubicBezTo>
                      <a:pt x="138927" y="62059"/>
                      <a:pt x="130281" y="66311"/>
                      <a:pt x="122134" y="70948"/>
                    </a:cubicBezTo>
                    <a:cubicBezTo>
                      <a:pt x="117592" y="73682"/>
                      <a:pt x="116132" y="79580"/>
                      <a:pt x="118867" y="84122"/>
                    </a:cubicBezTo>
                    <a:cubicBezTo>
                      <a:pt x="119252" y="84759"/>
                      <a:pt x="119709" y="85354"/>
                      <a:pt x="120232" y="85886"/>
                    </a:cubicBezTo>
                    <a:cubicBezTo>
                      <a:pt x="127989" y="93168"/>
                      <a:pt x="135660" y="100530"/>
                      <a:pt x="143017" y="108239"/>
                    </a:cubicBezTo>
                    <a:cubicBezTo>
                      <a:pt x="143897" y="109190"/>
                      <a:pt x="144787" y="110142"/>
                      <a:pt x="145690" y="111040"/>
                    </a:cubicBezTo>
                    <a:lnTo>
                      <a:pt x="145567" y="109000"/>
                    </a:lnTo>
                    <a:cubicBezTo>
                      <a:pt x="144568" y="111702"/>
                      <a:pt x="143246" y="114274"/>
                      <a:pt x="141629" y="116662"/>
                    </a:cubicBezTo>
                    <a:cubicBezTo>
                      <a:pt x="139298" y="121175"/>
                      <a:pt x="136954" y="125679"/>
                      <a:pt x="134595" y="130183"/>
                    </a:cubicBezTo>
                    <a:cubicBezTo>
                      <a:pt x="125273" y="147956"/>
                      <a:pt x="115761" y="165634"/>
                      <a:pt x="106059" y="183217"/>
                    </a:cubicBezTo>
                    <a:cubicBezTo>
                      <a:pt x="86336" y="219129"/>
                      <a:pt x="66052" y="254727"/>
                      <a:pt x="45578" y="290226"/>
                    </a:cubicBezTo>
                    <a:cubicBezTo>
                      <a:pt x="39452" y="300850"/>
                      <a:pt x="55884" y="310443"/>
                      <a:pt x="62005" y="299828"/>
                    </a:cubicBezTo>
                    <a:close/>
                  </a:path>
                </a:pathLst>
              </a:custGeom>
              <a:solidFill>
                <a:srgbClr val="211715"/>
              </a:solidFill>
              <a:ln w="4731" cap="flat">
                <a:noFill/>
                <a:prstDash val="solid"/>
                <a:miter/>
              </a:ln>
            </p:spPr>
            <p:txBody>
              <a:bodyPr rtlCol="0" anchor="ctr"/>
              <a:lstStyle/>
              <a:p>
                <a:endParaRPr lang="ja-JP" altLang="en-US"/>
              </a:p>
            </p:txBody>
          </p:sp>
          <p:sp>
            <p:nvSpPr>
              <p:cNvPr id="49" name="フリーフォーム: 図形 48">
                <a:extLst>
                  <a:ext uri="{FF2B5EF4-FFF2-40B4-BE49-F238E27FC236}">
                    <a16:creationId xmlns:a16="http://schemas.microsoft.com/office/drawing/2014/main" id="{82AEEA48-E8A6-CB9C-71E5-C93BEF98CEAC}"/>
                  </a:ext>
                </a:extLst>
              </p:cNvPr>
              <p:cNvSpPr/>
              <p:nvPr/>
            </p:nvSpPr>
            <p:spPr>
              <a:xfrm>
                <a:off x="3805341" y="4901431"/>
                <a:ext cx="100652" cy="113520"/>
              </a:xfrm>
              <a:custGeom>
                <a:avLst/>
                <a:gdLst>
                  <a:gd name="connsiteX0" fmla="*/ 60697 w 100652"/>
                  <a:gd name="connsiteY0" fmla="*/ 16258 h 113520"/>
                  <a:gd name="connsiteX1" fmla="*/ 73272 w 100652"/>
                  <a:gd name="connsiteY1" fmla="*/ 31477 h 113520"/>
                  <a:gd name="connsiteX2" fmla="*/ 81575 w 100652"/>
                  <a:gd name="connsiteY2" fmla="*/ 43685 h 113520"/>
                  <a:gd name="connsiteX3" fmla="*/ 81999 w 100652"/>
                  <a:gd name="connsiteY3" fmla="*/ 45027 h 113520"/>
                  <a:gd name="connsiteX4" fmla="*/ 81880 w 100652"/>
                  <a:gd name="connsiteY4" fmla="*/ 45269 h 113520"/>
                  <a:gd name="connsiteX5" fmla="*/ 80315 w 100652"/>
                  <a:gd name="connsiteY5" fmla="*/ 47932 h 113520"/>
                  <a:gd name="connsiteX6" fmla="*/ 75084 w 100652"/>
                  <a:gd name="connsiteY6" fmla="*/ 56217 h 113520"/>
                  <a:gd name="connsiteX7" fmla="*/ 59527 w 100652"/>
                  <a:gd name="connsiteY7" fmla="*/ 77976 h 113520"/>
                  <a:gd name="connsiteX8" fmla="*/ 50162 w 100652"/>
                  <a:gd name="connsiteY8" fmla="*/ 88734 h 113520"/>
                  <a:gd name="connsiteX9" fmla="*/ 45754 w 100652"/>
                  <a:gd name="connsiteY9" fmla="*/ 93014 h 113520"/>
                  <a:gd name="connsiteX10" fmla="*/ 43614 w 100652"/>
                  <a:gd name="connsiteY10" fmla="*/ 94840 h 113520"/>
                  <a:gd name="connsiteX11" fmla="*/ 42106 w 100652"/>
                  <a:gd name="connsiteY11" fmla="*/ 95858 h 113520"/>
                  <a:gd name="connsiteX12" fmla="*/ 55123 w 100652"/>
                  <a:gd name="connsiteY12" fmla="*/ 99268 h 113520"/>
                  <a:gd name="connsiteX13" fmla="*/ 16124 w 100652"/>
                  <a:gd name="connsiteY13" fmla="*/ 48308 h 113520"/>
                  <a:gd name="connsiteX14" fmla="*/ 14198 w 100652"/>
                  <a:gd name="connsiteY14" fmla="*/ 63247 h 113520"/>
                  <a:gd name="connsiteX15" fmla="*/ 74170 w 100652"/>
                  <a:gd name="connsiteY15" fmla="*/ 16248 h 113520"/>
                  <a:gd name="connsiteX16" fmla="*/ 74170 w 100652"/>
                  <a:gd name="connsiteY16" fmla="*/ 2794 h 113520"/>
                  <a:gd name="connsiteX17" fmla="*/ 60721 w 100652"/>
                  <a:gd name="connsiteY17" fmla="*/ 2794 h 113520"/>
                  <a:gd name="connsiteX18" fmla="*/ 32608 w 100652"/>
                  <a:gd name="connsiteY18" fmla="*/ 24971 h 113520"/>
                  <a:gd name="connsiteX19" fmla="*/ 13508 w 100652"/>
                  <a:gd name="connsiteY19" fmla="*/ 39947 h 113520"/>
                  <a:gd name="connsiteX20" fmla="*/ 9970 w 100652"/>
                  <a:gd name="connsiteY20" fmla="*/ 42706 h 113520"/>
                  <a:gd name="connsiteX21" fmla="*/ 8068 w 100652"/>
                  <a:gd name="connsiteY21" fmla="*/ 44189 h 113520"/>
                  <a:gd name="connsiteX22" fmla="*/ 4605 w 100652"/>
                  <a:gd name="connsiteY22" fmla="*/ 46820 h 113520"/>
                  <a:gd name="connsiteX23" fmla="*/ 1445 w 100652"/>
                  <a:gd name="connsiteY23" fmla="*/ 60158 h 113520"/>
                  <a:gd name="connsiteX24" fmla="*/ 2679 w 100652"/>
                  <a:gd name="connsiteY24" fmla="*/ 61758 h 113520"/>
                  <a:gd name="connsiteX25" fmla="*/ 38710 w 100652"/>
                  <a:gd name="connsiteY25" fmla="*/ 108870 h 113520"/>
                  <a:gd name="connsiteX26" fmla="*/ 51722 w 100652"/>
                  <a:gd name="connsiteY26" fmla="*/ 112285 h 113520"/>
                  <a:gd name="connsiteX27" fmla="*/ 74104 w 100652"/>
                  <a:gd name="connsiteY27" fmla="*/ 90046 h 113520"/>
                  <a:gd name="connsiteX28" fmla="*/ 93018 w 100652"/>
                  <a:gd name="connsiteY28" fmla="*/ 63537 h 113520"/>
                  <a:gd name="connsiteX29" fmla="*/ 99948 w 100652"/>
                  <a:gd name="connsiteY29" fmla="*/ 38644 h 113520"/>
                  <a:gd name="connsiteX30" fmla="*/ 88695 w 100652"/>
                  <a:gd name="connsiteY30" fmla="*/ 20443 h 113520"/>
                  <a:gd name="connsiteX31" fmla="*/ 74175 w 100652"/>
                  <a:gd name="connsiteY31" fmla="*/ 2794 h 113520"/>
                  <a:gd name="connsiteX32" fmla="*/ 60704 w 100652"/>
                  <a:gd name="connsiteY32" fmla="*/ 2787 h 113520"/>
                  <a:gd name="connsiteX33" fmla="*/ 60697 w 100652"/>
                  <a:gd name="connsiteY33" fmla="*/ 16258 h 11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652" h="113520">
                    <a:moveTo>
                      <a:pt x="60697" y="16258"/>
                    </a:moveTo>
                    <a:cubicBezTo>
                      <a:pt x="65063" y="21194"/>
                      <a:pt x="69139" y="26374"/>
                      <a:pt x="73272" y="31477"/>
                    </a:cubicBezTo>
                    <a:cubicBezTo>
                      <a:pt x="76790" y="34982"/>
                      <a:pt x="79608" y="39125"/>
                      <a:pt x="81575" y="43685"/>
                    </a:cubicBezTo>
                    <a:cubicBezTo>
                      <a:pt x="81685" y="44023"/>
                      <a:pt x="81894" y="46277"/>
                      <a:pt x="81999" y="45027"/>
                    </a:cubicBezTo>
                    <a:cubicBezTo>
                      <a:pt x="82056" y="44285"/>
                      <a:pt x="82089" y="44784"/>
                      <a:pt x="81880" y="45269"/>
                    </a:cubicBezTo>
                    <a:cubicBezTo>
                      <a:pt x="81418" y="46191"/>
                      <a:pt x="80895" y="47081"/>
                      <a:pt x="80315" y="47932"/>
                    </a:cubicBezTo>
                    <a:cubicBezTo>
                      <a:pt x="78627" y="50729"/>
                      <a:pt x="76862" y="53483"/>
                      <a:pt x="75084" y="56217"/>
                    </a:cubicBezTo>
                    <a:cubicBezTo>
                      <a:pt x="70204" y="63660"/>
                      <a:pt x="65010" y="71141"/>
                      <a:pt x="59527" y="77976"/>
                    </a:cubicBezTo>
                    <a:cubicBezTo>
                      <a:pt x="56554" y="81685"/>
                      <a:pt x="53468" y="85319"/>
                      <a:pt x="50162" y="88734"/>
                    </a:cubicBezTo>
                    <a:cubicBezTo>
                      <a:pt x="48736" y="90203"/>
                      <a:pt x="47280" y="91640"/>
                      <a:pt x="45754" y="93014"/>
                    </a:cubicBezTo>
                    <a:cubicBezTo>
                      <a:pt x="45055" y="93637"/>
                      <a:pt x="44327" y="94260"/>
                      <a:pt x="43614" y="94840"/>
                    </a:cubicBezTo>
                    <a:cubicBezTo>
                      <a:pt x="45040" y="93713"/>
                      <a:pt x="42391" y="95673"/>
                      <a:pt x="42106" y="95858"/>
                    </a:cubicBezTo>
                    <a:lnTo>
                      <a:pt x="55123" y="99268"/>
                    </a:lnTo>
                    <a:cubicBezTo>
                      <a:pt x="42329" y="82180"/>
                      <a:pt x="30254" y="64336"/>
                      <a:pt x="16124" y="48308"/>
                    </a:cubicBezTo>
                    <a:lnTo>
                      <a:pt x="14198" y="63247"/>
                    </a:lnTo>
                    <a:cubicBezTo>
                      <a:pt x="34767" y="48503"/>
                      <a:pt x="54467" y="32133"/>
                      <a:pt x="74170" y="16248"/>
                    </a:cubicBezTo>
                    <a:cubicBezTo>
                      <a:pt x="77853" y="12520"/>
                      <a:pt x="77853" y="6522"/>
                      <a:pt x="74170" y="2794"/>
                    </a:cubicBezTo>
                    <a:cubicBezTo>
                      <a:pt x="70407" y="-799"/>
                      <a:pt x="64484" y="-799"/>
                      <a:pt x="60721" y="2794"/>
                    </a:cubicBezTo>
                    <a:cubicBezTo>
                      <a:pt x="51427" y="10284"/>
                      <a:pt x="41987" y="17594"/>
                      <a:pt x="32608" y="24971"/>
                    </a:cubicBezTo>
                    <a:cubicBezTo>
                      <a:pt x="26245" y="29974"/>
                      <a:pt x="19878" y="34966"/>
                      <a:pt x="13508" y="39947"/>
                    </a:cubicBezTo>
                    <a:lnTo>
                      <a:pt x="9970" y="42706"/>
                    </a:lnTo>
                    <a:cubicBezTo>
                      <a:pt x="9304" y="43219"/>
                      <a:pt x="5490" y="46163"/>
                      <a:pt x="8068" y="44189"/>
                    </a:cubicBezTo>
                    <a:cubicBezTo>
                      <a:pt x="6917" y="45074"/>
                      <a:pt x="5780" y="45973"/>
                      <a:pt x="4605" y="46820"/>
                    </a:cubicBezTo>
                    <a:cubicBezTo>
                      <a:pt x="49" y="49630"/>
                      <a:pt x="-1366" y="55601"/>
                      <a:pt x="1445" y="60158"/>
                    </a:cubicBezTo>
                    <a:cubicBezTo>
                      <a:pt x="1799" y="60733"/>
                      <a:pt x="2213" y="61269"/>
                      <a:pt x="2679" y="61758"/>
                    </a:cubicBezTo>
                    <a:cubicBezTo>
                      <a:pt x="15744" y="76573"/>
                      <a:pt x="26863" y="93047"/>
                      <a:pt x="38710" y="108870"/>
                    </a:cubicBezTo>
                    <a:cubicBezTo>
                      <a:pt x="41424" y="113322"/>
                      <a:pt x="47172" y="114830"/>
                      <a:pt x="51722" y="112285"/>
                    </a:cubicBezTo>
                    <a:cubicBezTo>
                      <a:pt x="60321" y="106112"/>
                      <a:pt x="67876" y="98607"/>
                      <a:pt x="74104" y="90046"/>
                    </a:cubicBezTo>
                    <a:cubicBezTo>
                      <a:pt x="80835" y="81519"/>
                      <a:pt x="87140" y="72684"/>
                      <a:pt x="93018" y="63537"/>
                    </a:cubicBezTo>
                    <a:cubicBezTo>
                      <a:pt x="98112" y="55623"/>
                      <a:pt x="102387" y="48641"/>
                      <a:pt x="99948" y="38644"/>
                    </a:cubicBezTo>
                    <a:cubicBezTo>
                      <a:pt x="97639" y="31796"/>
                      <a:pt x="93789" y="25569"/>
                      <a:pt x="88695" y="20443"/>
                    </a:cubicBezTo>
                    <a:cubicBezTo>
                      <a:pt x="83887" y="14536"/>
                      <a:pt x="79226" y="8506"/>
                      <a:pt x="74175" y="2794"/>
                    </a:cubicBezTo>
                    <a:cubicBezTo>
                      <a:pt x="70457" y="-928"/>
                      <a:pt x="64426" y="-932"/>
                      <a:pt x="60704" y="2787"/>
                    </a:cubicBezTo>
                    <a:cubicBezTo>
                      <a:pt x="56982" y="6505"/>
                      <a:pt x="56979" y="12536"/>
                      <a:pt x="60697" y="16258"/>
                    </a:cubicBezTo>
                    <a:close/>
                  </a:path>
                </a:pathLst>
              </a:custGeom>
              <a:solidFill>
                <a:srgbClr val="211715"/>
              </a:solidFill>
              <a:ln w="4731" cap="flat">
                <a:noFill/>
                <a:prstDash val="solid"/>
                <a:miter/>
              </a:ln>
            </p:spPr>
            <p:txBody>
              <a:bodyPr rtlCol="0" anchor="ctr"/>
              <a:lstStyle/>
              <a:p>
                <a:endParaRPr lang="ja-JP" altLang="en-US"/>
              </a:p>
            </p:txBody>
          </p:sp>
          <p:sp>
            <p:nvSpPr>
              <p:cNvPr id="50" name="フリーフォーム: 図形 49">
                <a:extLst>
                  <a:ext uri="{FF2B5EF4-FFF2-40B4-BE49-F238E27FC236}">
                    <a16:creationId xmlns:a16="http://schemas.microsoft.com/office/drawing/2014/main" id="{4A27E746-9AD9-2473-6EEA-80BFF9551AAB}"/>
                  </a:ext>
                </a:extLst>
              </p:cNvPr>
              <p:cNvSpPr/>
              <p:nvPr/>
            </p:nvSpPr>
            <p:spPr>
              <a:xfrm>
                <a:off x="3805864" y="5611526"/>
                <a:ext cx="216429" cy="828052"/>
              </a:xfrm>
              <a:custGeom>
                <a:avLst/>
                <a:gdLst>
                  <a:gd name="connsiteX0" fmla="*/ 6774 w 216429"/>
                  <a:gd name="connsiteY0" fmla="*/ 819815 h 828052"/>
                  <a:gd name="connsiteX1" fmla="*/ 89528 w 216429"/>
                  <a:gd name="connsiteY1" fmla="*/ 827900 h 828052"/>
                  <a:gd name="connsiteX2" fmla="*/ 180842 w 216429"/>
                  <a:gd name="connsiteY2" fmla="*/ 815925 h 828052"/>
                  <a:gd name="connsiteX3" fmla="*/ 187823 w 216429"/>
                  <a:gd name="connsiteY3" fmla="*/ 806751 h 828052"/>
                  <a:gd name="connsiteX4" fmla="*/ 200479 w 216429"/>
                  <a:gd name="connsiteY4" fmla="*/ 450658 h 828052"/>
                  <a:gd name="connsiteX5" fmla="*/ 213377 w 216429"/>
                  <a:gd name="connsiteY5" fmla="*/ 88921 h 828052"/>
                  <a:gd name="connsiteX6" fmla="*/ 216421 w 216429"/>
                  <a:gd name="connsiteY6" fmla="*/ 9178 h 828052"/>
                  <a:gd name="connsiteX7" fmla="*/ 197397 w 216429"/>
                  <a:gd name="connsiteY7" fmla="*/ 9178 h 828052"/>
                  <a:gd name="connsiteX8" fmla="*/ 188242 w 216429"/>
                  <a:gd name="connsiteY8" fmla="*/ 250143 h 828052"/>
                  <a:gd name="connsiteX9" fmla="*/ 176271 w 216429"/>
                  <a:gd name="connsiteY9" fmla="*/ 605736 h 828052"/>
                  <a:gd name="connsiteX10" fmla="*/ 168800 w 216429"/>
                  <a:gd name="connsiteY10" fmla="*/ 806751 h 828052"/>
                  <a:gd name="connsiteX11" fmla="*/ 175786 w 216429"/>
                  <a:gd name="connsiteY11" fmla="*/ 797581 h 828052"/>
                  <a:gd name="connsiteX12" fmla="*/ 89528 w 216429"/>
                  <a:gd name="connsiteY12" fmla="*/ 808877 h 828052"/>
                  <a:gd name="connsiteX13" fmla="*/ 11835 w 216429"/>
                  <a:gd name="connsiteY13" fmla="*/ 801457 h 828052"/>
                  <a:gd name="connsiteX14" fmla="*/ 6779 w 216429"/>
                  <a:gd name="connsiteY14" fmla="*/ 819801 h 82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6429" h="828052">
                    <a:moveTo>
                      <a:pt x="6774" y="819815"/>
                    </a:moveTo>
                    <a:cubicBezTo>
                      <a:pt x="33408" y="826502"/>
                      <a:pt x="62200" y="827158"/>
                      <a:pt x="89528" y="827900"/>
                    </a:cubicBezTo>
                    <a:cubicBezTo>
                      <a:pt x="120413" y="828913"/>
                      <a:pt x="151260" y="824866"/>
                      <a:pt x="180842" y="815925"/>
                    </a:cubicBezTo>
                    <a:cubicBezTo>
                      <a:pt x="184913" y="814703"/>
                      <a:pt x="187728" y="810998"/>
                      <a:pt x="187823" y="806751"/>
                    </a:cubicBezTo>
                    <a:cubicBezTo>
                      <a:pt x="192641" y="688075"/>
                      <a:pt x="196570" y="569367"/>
                      <a:pt x="200479" y="450658"/>
                    </a:cubicBezTo>
                    <a:cubicBezTo>
                      <a:pt x="204455" y="330067"/>
                      <a:pt x="208474" y="209479"/>
                      <a:pt x="213377" y="88921"/>
                    </a:cubicBezTo>
                    <a:cubicBezTo>
                      <a:pt x="214461" y="62340"/>
                      <a:pt x="215422" y="35759"/>
                      <a:pt x="216421" y="9178"/>
                    </a:cubicBezTo>
                    <a:cubicBezTo>
                      <a:pt x="216896" y="-3069"/>
                      <a:pt x="197873" y="-3050"/>
                      <a:pt x="197397" y="9178"/>
                    </a:cubicBezTo>
                    <a:cubicBezTo>
                      <a:pt x="194382" y="89501"/>
                      <a:pt x="191095" y="169810"/>
                      <a:pt x="188242" y="250143"/>
                    </a:cubicBezTo>
                    <a:cubicBezTo>
                      <a:pt x="184033" y="368666"/>
                      <a:pt x="180352" y="487208"/>
                      <a:pt x="176271" y="605736"/>
                    </a:cubicBezTo>
                    <a:cubicBezTo>
                      <a:pt x="173965" y="672747"/>
                      <a:pt x="171477" y="739754"/>
                      <a:pt x="168800" y="806751"/>
                    </a:cubicBezTo>
                    <a:lnTo>
                      <a:pt x="175786" y="797581"/>
                    </a:lnTo>
                    <a:cubicBezTo>
                      <a:pt x="147845" y="806047"/>
                      <a:pt x="118705" y="809861"/>
                      <a:pt x="89528" y="808877"/>
                    </a:cubicBezTo>
                    <a:cubicBezTo>
                      <a:pt x="63874" y="808168"/>
                      <a:pt x="36856" y="807735"/>
                      <a:pt x="11835" y="801457"/>
                    </a:cubicBezTo>
                    <a:cubicBezTo>
                      <a:pt x="-55" y="798480"/>
                      <a:pt x="-5106" y="816819"/>
                      <a:pt x="6779" y="819801"/>
                    </a:cubicBezTo>
                    <a:close/>
                  </a:path>
                </a:pathLst>
              </a:custGeom>
              <a:solidFill>
                <a:srgbClr val="211715"/>
              </a:solidFill>
              <a:ln w="4731" cap="flat">
                <a:noFill/>
                <a:prstDash val="solid"/>
                <a:miter/>
              </a:ln>
            </p:spPr>
            <p:txBody>
              <a:bodyPr rtlCol="0" anchor="ctr"/>
              <a:lstStyle/>
              <a:p>
                <a:endParaRPr lang="ja-JP" altLang="en-US"/>
              </a:p>
            </p:txBody>
          </p:sp>
          <p:sp>
            <p:nvSpPr>
              <p:cNvPr id="51" name="フリーフォーム: 図形 50">
                <a:extLst>
                  <a:ext uri="{FF2B5EF4-FFF2-40B4-BE49-F238E27FC236}">
                    <a16:creationId xmlns:a16="http://schemas.microsoft.com/office/drawing/2014/main" id="{F5F3D774-0C48-1DF2-D73C-C8A8F6C64A47}"/>
                  </a:ext>
                </a:extLst>
              </p:cNvPr>
              <p:cNvSpPr/>
              <p:nvPr/>
            </p:nvSpPr>
            <p:spPr>
              <a:xfrm>
                <a:off x="3607930" y="5611538"/>
                <a:ext cx="216500" cy="828037"/>
              </a:xfrm>
              <a:custGeom>
                <a:avLst/>
                <a:gdLst>
                  <a:gd name="connsiteX0" fmla="*/ 204690 w 216500"/>
                  <a:gd name="connsiteY0" fmla="*/ 801475 h 828037"/>
                  <a:gd name="connsiteX1" fmla="*/ 126973 w 216500"/>
                  <a:gd name="connsiteY1" fmla="*/ 808861 h 828037"/>
                  <a:gd name="connsiteX2" fmla="*/ 40705 w 216500"/>
                  <a:gd name="connsiteY2" fmla="*/ 797575 h 828037"/>
                  <a:gd name="connsiteX3" fmla="*/ 47687 w 216500"/>
                  <a:gd name="connsiteY3" fmla="*/ 806744 h 828037"/>
                  <a:gd name="connsiteX4" fmla="*/ 35074 w 216500"/>
                  <a:gd name="connsiteY4" fmla="*/ 451950 h 828037"/>
                  <a:gd name="connsiteX5" fmla="*/ 22257 w 216500"/>
                  <a:gd name="connsiteY5" fmla="*/ 91673 h 828037"/>
                  <a:gd name="connsiteX6" fmla="*/ 19033 w 216500"/>
                  <a:gd name="connsiteY6" fmla="*/ 9176 h 828037"/>
                  <a:gd name="connsiteX7" fmla="*/ 9 w 216500"/>
                  <a:gd name="connsiteY7" fmla="*/ 9176 h 828037"/>
                  <a:gd name="connsiteX8" fmla="*/ 9273 w 216500"/>
                  <a:gd name="connsiteY8" fmla="*/ 251568 h 828037"/>
                  <a:gd name="connsiteX9" fmla="*/ 21201 w 216500"/>
                  <a:gd name="connsiteY9" fmla="*/ 605834 h 828037"/>
                  <a:gd name="connsiteX10" fmla="*/ 28663 w 216500"/>
                  <a:gd name="connsiteY10" fmla="*/ 806739 h 828037"/>
                  <a:gd name="connsiteX11" fmla="*/ 35650 w 216500"/>
                  <a:gd name="connsiteY11" fmla="*/ 815918 h 828037"/>
                  <a:gd name="connsiteX12" fmla="*/ 126964 w 216500"/>
                  <a:gd name="connsiteY12" fmla="*/ 827884 h 828037"/>
                  <a:gd name="connsiteX13" fmla="*/ 209717 w 216500"/>
                  <a:gd name="connsiteY13" fmla="*/ 819823 h 828037"/>
                  <a:gd name="connsiteX14" fmla="*/ 204661 w 216500"/>
                  <a:gd name="connsiteY14" fmla="*/ 801475 h 82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6500" h="828037">
                    <a:moveTo>
                      <a:pt x="204690" y="801475"/>
                    </a:moveTo>
                    <a:cubicBezTo>
                      <a:pt x="179659" y="807738"/>
                      <a:pt x="152636" y="808133"/>
                      <a:pt x="126973" y="808861"/>
                    </a:cubicBezTo>
                    <a:cubicBezTo>
                      <a:pt x="97793" y="809850"/>
                      <a:pt x="68649" y="806040"/>
                      <a:pt x="40705" y="797575"/>
                    </a:cubicBezTo>
                    <a:lnTo>
                      <a:pt x="47687" y="806744"/>
                    </a:lnTo>
                    <a:cubicBezTo>
                      <a:pt x="42898" y="688502"/>
                      <a:pt x="38979" y="570231"/>
                      <a:pt x="35074" y="451950"/>
                    </a:cubicBezTo>
                    <a:cubicBezTo>
                      <a:pt x="31113" y="331848"/>
                      <a:pt x="27113" y="211741"/>
                      <a:pt x="22257" y="91673"/>
                    </a:cubicBezTo>
                    <a:cubicBezTo>
                      <a:pt x="21144" y="64174"/>
                      <a:pt x="20069" y="36675"/>
                      <a:pt x="19033" y="9176"/>
                    </a:cubicBezTo>
                    <a:cubicBezTo>
                      <a:pt x="18557" y="-3028"/>
                      <a:pt x="-467" y="-3090"/>
                      <a:pt x="9" y="9176"/>
                    </a:cubicBezTo>
                    <a:cubicBezTo>
                      <a:pt x="3129" y="89970"/>
                      <a:pt x="6406" y="170764"/>
                      <a:pt x="9273" y="251568"/>
                    </a:cubicBezTo>
                    <a:cubicBezTo>
                      <a:pt x="13459" y="369649"/>
                      <a:pt x="17135" y="487748"/>
                      <a:pt x="21201" y="605834"/>
                    </a:cubicBezTo>
                    <a:cubicBezTo>
                      <a:pt x="23506" y="672807"/>
                      <a:pt x="25994" y="739776"/>
                      <a:pt x="28663" y="806739"/>
                    </a:cubicBezTo>
                    <a:cubicBezTo>
                      <a:pt x="28762" y="810987"/>
                      <a:pt x="31581" y="814691"/>
                      <a:pt x="35650" y="815918"/>
                    </a:cubicBezTo>
                    <a:cubicBezTo>
                      <a:pt x="65232" y="824860"/>
                      <a:pt x="96077" y="828902"/>
                      <a:pt x="126964" y="827884"/>
                    </a:cubicBezTo>
                    <a:cubicBezTo>
                      <a:pt x="154296" y="827138"/>
                      <a:pt x="183084" y="826491"/>
                      <a:pt x="209717" y="819823"/>
                    </a:cubicBezTo>
                    <a:cubicBezTo>
                      <a:pt x="221607" y="816851"/>
                      <a:pt x="216561" y="798497"/>
                      <a:pt x="204661" y="801475"/>
                    </a:cubicBezTo>
                    <a:close/>
                  </a:path>
                </a:pathLst>
              </a:custGeom>
              <a:solidFill>
                <a:srgbClr val="211715"/>
              </a:solidFill>
              <a:ln w="4731" cap="flat">
                <a:noFill/>
                <a:prstDash val="solid"/>
                <a:miter/>
              </a:ln>
            </p:spPr>
            <p:txBody>
              <a:bodyPr rtlCol="0" anchor="ctr"/>
              <a:lstStyle/>
              <a:p>
                <a:endParaRPr lang="ja-JP" altLang="en-US"/>
              </a:p>
            </p:txBody>
          </p:sp>
          <p:sp>
            <p:nvSpPr>
              <p:cNvPr id="52" name="フリーフォーム: 図形 51">
                <a:extLst>
                  <a:ext uri="{FF2B5EF4-FFF2-40B4-BE49-F238E27FC236}">
                    <a16:creationId xmlns:a16="http://schemas.microsoft.com/office/drawing/2014/main" id="{5E7B7885-82EE-AE75-08BB-00D4C7EE5928}"/>
                  </a:ext>
                </a:extLst>
              </p:cNvPr>
              <p:cNvSpPr/>
              <p:nvPr/>
            </p:nvSpPr>
            <p:spPr>
              <a:xfrm>
                <a:off x="3805638" y="5716751"/>
                <a:ext cx="19052" cy="713868"/>
              </a:xfrm>
              <a:custGeom>
                <a:avLst/>
                <a:gdLst>
                  <a:gd name="connsiteX0" fmla="*/ 0 w 19052"/>
                  <a:gd name="connsiteY0" fmla="*/ 9169 h 713868"/>
                  <a:gd name="connsiteX1" fmla="*/ 29 w 19052"/>
                  <a:gd name="connsiteY1" fmla="*/ 91623 h 713868"/>
                  <a:gd name="connsiteX2" fmla="*/ 29 w 19052"/>
                  <a:gd name="connsiteY2" fmla="*/ 249687 h 713868"/>
                  <a:gd name="connsiteX3" fmla="*/ 29 w 19052"/>
                  <a:gd name="connsiteY3" fmla="*/ 434946 h 713868"/>
                  <a:gd name="connsiteX4" fmla="*/ 29 w 19052"/>
                  <a:gd name="connsiteY4" fmla="*/ 600572 h 713868"/>
                  <a:gd name="connsiteX5" fmla="*/ 29 w 19052"/>
                  <a:gd name="connsiteY5" fmla="*/ 699448 h 713868"/>
                  <a:gd name="connsiteX6" fmla="*/ 29 w 19052"/>
                  <a:gd name="connsiteY6" fmla="*/ 704680 h 713868"/>
                  <a:gd name="connsiteX7" fmla="*/ 19052 w 19052"/>
                  <a:gd name="connsiteY7" fmla="*/ 704680 h 713868"/>
                  <a:gd name="connsiteX8" fmla="*/ 19052 w 19052"/>
                  <a:gd name="connsiteY8" fmla="*/ 617503 h 713868"/>
                  <a:gd name="connsiteX9" fmla="*/ 19052 w 19052"/>
                  <a:gd name="connsiteY9" fmla="*/ 457009 h 713868"/>
                  <a:gd name="connsiteX10" fmla="*/ 19052 w 19052"/>
                  <a:gd name="connsiteY10" fmla="*/ 271612 h 713868"/>
                  <a:gd name="connsiteX11" fmla="*/ 19052 w 19052"/>
                  <a:gd name="connsiteY11" fmla="*/ 108126 h 713868"/>
                  <a:gd name="connsiteX12" fmla="*/ 19028 w 19052"/>
                  <a:gd name="connsiteY12" fmla="*/ 13688 h 713868"/>
                  <a:gd name="connsiteX13" fmla="*/ 19028 w 19052"/>
                  <a:gd name="connsiteY13" fmla="*/ 9189 h 713868"/>
                  <a:gd name="connsiteX14" fmla="*/ 5 w 19052"/>
                  <a:gd name="connsiteY14" fmla="*/ 9189 h 7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2" h="713868">
                    <a:moveTo>
                      <a:pt x="0" y="9169"/>
                    </a:moveTo>
                    <a:cubicBezTo>
                      <a:pt x="44" y="36654"/>
                      <a:pt x="54" y="64139"/>
                      <a:pt x="29" y="91623"/>
                    </a:cubicBezTo>
                    <a:cubicBezTo>
                      <a:pt x="29" y="144310"/>
                      <a:pt x="29" y="196996"/>
                      <a:pt x="29" y="249687"/>
                    </a:cubicBezTo>
                    <a:cubicBezTo>
                      <a:pt x="29" y="311439"/>
                      <a:pt x="29" y="373190"/>
                      <a:pt x="29" y="434946"/>
                    </a:cubicBezTo>
                    <a:cubicBezTo>
                      <a:pt x="29" y="490158"/>
                      <a:pt x="29" y="545370"/>
                      <a:pt x="29" y="600572"/>
                    </a:cubicBezTo>
                    <a:cubicBezTo>
                      <a:pt x="29" y="633545"/>
                      <a:pt x="29" y="666504"/>
                      <a:pt x="29" y="699448"/>
                    </a:cubicBezTo>
                    <a:lnTo>
                      <a:pt x="29" y="704680"/>
                    </a:lnTo>
                    <a:cubicBezTo>
                      <a:pt x="29" y="716921"/>
                      <a:pt x="19052" y="716941"/>
                      <a:pt x="19052" y="704680"/>
                    </a:cubicBezTo>
                    <a:cubicBezTo>
                      <a:pt x="19052" y="675621"/>
                      <a:pt x="19052" y="646562"/>
                      <a:pt x="19052" y="617503"/>
                    </a:cubicBezTo>
                    <a:lnTo>
                      <a:pt x="19052" y="457009"/>
                    </a:lnTo>
                    <a:cubicBezTo>
                      <a:pt x="19052" y="395210"/>
                      <a:pt x="19052" y="333411"/>
                      <a:pt x="19052" y="271612"/>
                    </a:cubicBezTo>
                    <a:cubicBezTo>
                      <a:pt x="19052" y="217114"/>
                      <a:pt x="19052" y="162620"/>
                      <a:pt x="19052" y="108126"/>
                    </a:cubicBezTo>
                    <a:cubicBezTo>
                      <a:pt x="19052" y="76647"/>
                      <a:pt x="19044" y="45167"/>
                      <a:pt x="19028" y="13688"/>
                    </a:cubicBezTo>
                    <a:cubicBezTo>
                      <a:pt x="19028" y="12189"/>
                      <a:pt x="19028" y="10687"/>
                      <a:pt x="19028" y="9189"/>
                    </a:cubicBezTo>
                    <a:cubicBezTo>
                      <a:pt x="19005" y="-3053"/>
                      <a:pt x="-19" y="-3072"/>
                      <a:pt x="5" y="9189"/>
                    </a:cubicBezTo>
                    <a:close/>
                  </a:path>
                </a:pathLst>
              </a:custGeom>
              <a:solidFill>
                <a:srgbClr val="211715"/>
              </a:solidFill>
              <a:ln w="4731" cap="flat">
                <a:noFill/>
                <a:prstDash val="solid"/>
                <a:miter/>
              </a:ln>
            </p:spPr>
            <p:txBody>
              <a:bodyPr rtlCol="0" anchor="ctr"/>
              <a:lstStyle/>
              <a:p>
                <a:endParaRPr lang="ja-JP" altLang="en-US"/>
              </a:p>
            </p:txBody>
          </p:sp>
          <p:sp>
            <p:nvSpPr>
              <p:cNvPr id="53" name="フリーフォーム: 図形 52">
                <a:extLst>
                  <a:ext uri="{FF2B5EF4-FFF2-40B4-BE49-F238E27FC236}">
                    <a16:creationId xmlns:a16="http://schemas.microsoft.com/office/drawing/2014/main" id="{87D48F19-444B-6F54-3E68-7E74139A757E}"/>
                  </a:ext>
                </a:extLst>
              </p:cNvPr>
              <p:cNvSpPr/>
              <p:nvPr/>
            </p:nvSpPr>
            <p:spPr>
              <a:xfrm>
                <a:off x="3558413" y="4954858"/>
                <a:ext cx="133470" cy="74891"/>
              </a:xfrm>
              <a:custGeom>
                <a:avLst/>
                <a:gdLst>
                  <a:gd name="connsiteX0" fmla="*/ 121930 w 133470"/>
                  <a:gd name="connsiteY0" fmla="*/ 617 h 74891"/>
                  <a:gd name="connsiteX1" fmla="*/ 4497 w 133470"/>
                  <a:gd name="connsiteY1" fmla="*/ 56999 h 74891"/>
                  <a:gd name="connsiteX2" fmla="*/ 14099 w 133470"/>
                  <a:gd name="connsiteY2" fmla="*/ 73426 h 74891"/>
                  <a:gd name="connsiteX3" fmla="*/ 126990 w 133470"/>
                  <a:gd name="connsiteY3" fmla="*/ 18951 h 74891"/>
                  <a:gd name="connsiteX4" fmla="*/ 121930 w 133470"/>
                  <a:gd name="connsiteY4" fmla="*/ 607 h 74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470" h="74891">
                    <a:moveTo>
                      <a:pt x="121930" y="617"/>
                    </a:moveTo>
                    <a:cubicBezTo>
                      <a:pt x="80950" y="15319"/>
                      <a:pt x="41597" y="34213"/>
                      <a:pt x="4497" y="56999"/>
                    </a:cubicBezTo>
                    <a:cubicBezTo>
                      <a:pt x="-5914" y="63400"/>
                      <a:pt x="3631" y="79861"/>
                      <a:pt x="14099" y="73426"/>
                    </a:cubicBezTo>
                    <a:cubicBezTo>
                      <a:pt x="49753" y="51429"/>
                      <a:pt x="87585" y="33171"/>
                      <a:pt x="126990" y="18951"/>
                    </a:cubicBezTo>
                    <a:cubicBezTo>
                      <a:pt x="138405" y="14842"/>
                      <a:pt x="133492" y="-3549"/>
                      <a:pt x="121930" y="607"/>
                    </a:cubicBezTo>
                    <a:close/>
                  </a:path>
                </a:pathLst>
              </a:custGeom>
              <a:solidFill>
                <a:srgbClr val="211715"/>
              </a:solidFill>
              <a:ln w="4731" cap="flat">
                <a:noFill/>
                <a:prstDash val="solid"/>
                <a:miter/>
              </a:ln>
            </p:spPr>
            <p:txBody>
              <a:bodyPr rtlCol="0" anchor="ctr"/>
              <a:lstStyle/>
              <a:p>
                <a:endParaRPr lang="ja-JP" altLang="en-US"/>
              </a:p>
            </p:txBody>
          </p:sp>
          <p:sp>
            <p:nvSpPr>
              <p:cNvPr id="54" name="フリーフォーム: 図形 53">
                <a:extLst>
                  <a:ext uri="{FF2B5EF4-FFF2-40B4-BE49-F238E27FC236}">
                    <a16:creationId xmlns:a16="http://schemas.microsoft.com/office/drawing/2014/main" id="{FD8C663E-53EC-C100-5C91-902605E085F8}"/>
                  </a:ext>
                </a:extLst>
              </p:cNvPr>
              <p:cNvSpPr/>
              <p:nvPr/>
            </p:nvSpPr>
            <p:spPr>
              <a:xfrm>
                <a:off x="4009458" y="5081099"/>
                <a:ext cx="28341" cy="214790"/>
              </a:xfrm>
              <a:custGeom>
                <a:avLst/>
                <a:gdLst>
                  <a:gd name="connsiteX0" fmla="*/ 9289 w 28341"/>
                  <a:gd name="connsiteY0" fmla="*/ 9140 h 214790"/>
                  <a:gd name="connsiteX1" fmla="*/ 0 w 28341"/>
                  <a:gd name="connsiteY1" fmla="*/ 205604 h 214790"/>
                  <a:gd name="connsiteX2" fmla="*/ 19024 w 28341"/>
                  <a:gd name="connsiteY2" fmla="*/ 205604 h 214790"/>
                  <a:gd name="connsiteX3" fmla="*/ 28312 w 28341"/>
                  <a:gd name="connsiteY3" fmla="*/ 9140 h 214790"/>
                  <a:gd name="connsiteX4" fmla="*/ 9289 w 28341"/>
                  <a:gd name="connsiteY4" fmla="*/ 9140 h 214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1" h="214790">
                    <a:moveTo>
                      <a:pt x="9289" y="9140"/>
                    </a:moveTo>
                    <a:cubicBezTo>
                      <a:pt x="4580" y="74535"/>
                      <a:pt x="347" y="140015"/>
                      <a:pt x="0" y="205604"/>
                    </a:cubicBezTo>
                    <a:cubicBezTo>
                      <a:pt x="-62" y="217846"/>
                      <a:pt x="18962" y="217860"/>
                      <a:pt x="19024" y="205604"/>
                    </a:cubicBezTo>
                    <a:cubicBezTo>
                      <a:pt x="19371" y="140015"/>
                      <a:pt x="23604" y="74535"/>
                      <a:pt x="28312" y="9140"/>
                    </a:cubicBezTo>
                    <a:cubicBezTo>
                      <a:pt x="29192" y="-3073"/>
                      <a:pt x="10168" y="-3021"/>
                      <a:pt x="9289" y="9140"/>
                    </a:cubicBezTo>
                    <a:close/>
                  </a:path>
                </a:pathLst>
              </a:custGeom>
              <a:solidFill>
                <a:srgbClr val="211715"/>
              </a:solidFill>
              <a:ln w="4731" cap="flat">
                <a:noFill/>
                <a:prstDash val="solid"/>
                <a:miter/>
              </a:ln>
            </p:spPr>
            <p:txBody>
              <a:bodyPr rtlCol="0" anchor="ctr"/>
              <a:lstStyle/>
              <a:p>
                <a:endParaRPr lang="ja-JP" altLang="en-US"/>
              </a:p>
            </p:txBody>
          </p:sp>
          <p:sp>
            <p:nvSpPr>
              <p:cNvPr id="55" name="フリーフォーム: 図形 54">
                <a:extLst>
                  <a:ext uri="{FF2B5EF4-FFF2-40B4-BE49-F238E27FC236}">
                    <a16:creationId xmlns:a16="http://schemas.microsoft.com/office/drawing/2014/main" id="{B98A9BDF-B64A-BB56-898C-BA069ACCCAB7}"/>
                  </a:ext>
                </a:extLst>
              </p:cNvPr>
              <p:cNvSpPr/>
              <p:nvPr/>
            </p:nvSpPr>
            <p:spPr>
              <a:xfrm>
                <a:off x="3916549" y="4940309"/>
                <a:ext cx="228346" cy="365703"/>
              </a:xfrm>
              <a:custGeom>
                <a:avLst/>
                <a:gdLst>
                  <a:gd name="connsiteX0" fmla="*/ 228078 w 228346"/>
                  <a:gd name="connsiteY0" fmla="*/ 353623 h 365703"/>
                  <a:gd name="connsiteX1" fmla="*/ 191239 w 228346"/>
                  <a:gd name="connsiteY1" fmla="*/ 166762 h 365703"/>
                  <a:gd name="connsiteX2" fmla="*/ 156663 w 228346"/>
                  <a:gd name="connsiteY2" fmla="*/ 73427 h 365703"/>
                  <a:gd name="connsiteX3" fmla="*/ 96177 w 228346"/>
                  <a:gd name="connsiteY3" fmla="*/ 31993 h 365703"/>
                  <a:gd name="connsiteX4" fmla="*/ 11997 w 228346"/>
                  <a:gd name="connsiteY4" fmla="*/ 328 h 365703"/>
                  <a:gd name="connsiteX5" fmla="*/ 297 w 228346"/>
                  <a:gd name="connsiteY5" fmla="*/ 6986 h 365703"/>
                  <a:gd name="connsiteX6" fmla="*/ 6956 w 228346"/>
                  <a:gd name="connsiteY6" fmla="*/ 18690 h 365703"/>
                  <a:gd name="connsiteX7" fmla="*/ 78176 w 228346"/>
                  <a:gd name="connsiteY7" fmla="*/ 45062 h 365703"/>
                  <a:gd name="connsiteX8" fmla="*/ 106911 w 228346"/>
                  <a:gd name="connsiteY8" fmla="*/ 58170 h 365703"/>
                  <a:gd name="connsiteX9" fmla="*/ 123081 w 228346"/>
                  <a:gd name="connsiteY9" fmla="*/ 68010 h 365703"/>
                  <a:gd name="connsiteX10" fmla="*/ 126182 w 228346"/>
                  <a:gd name="connsiteY10" fmla="*/ 70097 h 365703"/>
                  <a:gd name="connsiteX11" fmla="*/ 127671 w 228346"/>
                  <a:gd name="connsiteY11" fmla="*/ 71187 h 365703"/>
                  <a:gd name="connsiteX12" fmla="*/ 136231 w 228346"/>
                  <a:gd name="connsiteY12" fmla="*/ 79034 h 365703"/>
                  <a:gd name="connsiteX13" fmla="*/ 171273 w 228346"/>
                  <a:gd name="connsiteY13" fmla="*/ 164403 h 365703"/>
                  <a:gd name="connsiteX14" fmla="*/ 191624 w 228346"/>
                  <a:gd name="connsiteY14" fmla="*/ 259318 h 365703"/>
                  <a:gd name="connsiteX15" fmla="*/ 209696 w 228346"/>
                  <a:gd name="connsiteY15" fmla="*/ 358717 h 365703"/>
                  <a:gd name="connsiteX16" fmla="*/ 221396 w 228346"/>
                  <a:gd name="connsiteY16" fmla="*/ 365375 h 365703"/>
                  <a:gd name="connsiteX17" fmla="*/ 228054 w 228346"/>
                  <a:gd name="connsiteY17" fmla="*/ 353671 h 36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346" h="365703">
                    <a:moveTo>
                      <a:pt x="228078" y="353623"/>
                    </a:moveTo>
                    <a:cubicBezTo>
                      <a:pt x="218485" y="290807"/>
                      <a:pt x="204560" y="228861"/>
                      <a:pt x="191239" y="166762"/>
                    </a:cubicBezTo>
                    <a:cubicBezTo>
                      <a:pt x="184105" y="133618"/>
                      <a:pt x="178459" y="100602"/>
                      <a:pt x="156663" y="73427"/>
                    </a:cubicBezTo>
                    <a:cubicBezTo>
                      <a:pt x="141154" y="54084"/>
                      <a:pt x="118696" y="41524"/>
                      <a:pt x="96177" y="31993"/>
                    </a:cubicBezTo>
                    <a:cubicBezTo>
                      <a:pt x="68545" y="20307"/>
                      <a:pt x="40005" y="11067"/>
                      <a:pt x="11997" y="328"/>
                    </a:cubicBezTo>
                    <a:cubicBezTo>
                      <a:pt x="6932" y="-1027"/>
                      <a:pt x="1719" y="1940"/>
                      <a:pt x="297" y="6986"/>
                    </a:cubicBezTo>
                    <a:cubicBezTo>
                      <a:pt x="-977" y="12042"/>
                      <a:pt x="1957" y="17205"/>
                      <a:pt x="6956" y="18690"/>
                    </a:cubicBezTo>
                    <a:cubicBezTo>
                      <a:pt x="30597" y="27727"/>
                      <a:pt x="54629" y="35745"/>
                      <a:pt x="78176" y="45062"/>
                    </a:cubicBezTo>
                    <a:cubicBezTo>
                      <a:pt x="88049" y="48748"/>
                      <a:pt x="97651" y="53128"/>
                      <a:pt x="106911" y="58170"/>
                    </a:cubicBezTo>
                    <a:cubicBezTo>
                      <a:pt x="112395" y="61289"/>
                      <a:pt x="117821" y="64547"/>
                      <a:pt x="123081" y="68010"/>
                    </a:cubicBezTo>
                    <a:cubicBezTo>
                      <a:pt x="124123" y="68694"/>
                      <a:pt x="125160" y="69384"/>
                      <a:pt x="126182" y="70097"/>
                    </a:cubicBezTo>
                    <a:cubicBezTo>
                      <a:pt x="126715" y="70407"/>
                      <a:pt x="127214" y="70773"/>
                      <a:pt x="127671" y="71187"/>
                    </a:cubicBezTo>
                    <a:cubicBezTo>
                      <a:pt x="130677" y="73636"/>
                      <a:pt x="133535" y="76256"/>
                      <a:pt x="136231" y="79034"/>
                    </a:cubicBezTo>
                    <a:cubicBezTo>
                      <a:pt x="159060" y="102395"/>
                      <a:pt x="164710" y="133670"/>
                      <a:pt x="171273" y="164403"/>
                    </a:cubicBezTo>
                    <a:cubicBezTo>
                      <a:pt x="178036" y="196045"/>
                      <a:pt x="185065" y="227657"/>
                      <a:pt x="191624" y="259318"/>
                    </a:cubicBezTo>
                    <a:cubicBezTo>
                      <a:pt x="198468" y="292295"/>
                      <a:pt x="204622" y="325425"/>
                      <a:pt x="209696" y="358717"/>
                    </a:cubicBezTo>
                    <a:cubicBezTo>
                      <a:pt x="211118" y="363763"/>
                      <a:pt x="216331" y="366731"/>
                      <a:pt x="221396" y="365375"/>
                    </a:cubicBezTo>
                    <a:cubicBezTo>
                      <a:pt x="226385" y="363877"/>
                      <a:pt x="229315" y="358727"/>
                      <a:pt x="228054" y="353671"/>
                    </a:cubicBezTo>
                    <a:close/>
                  </a:path>
                </a:pathLst>
              </a:custGeom>
              <a:solidFill>
                <a:srgbClr val="211715"/>
              </a:solidFill>
              <a:ln w="4731" cap="flat">
                <a:noFill/>
                <a:prstDash val="solid"/>
                <a:miter/>
              </a:ln>
            </p:spPr>
            <p:txBody>
              <a:bodyPr rtlCol="0" anchor="ctr"/>
              <a:lstStyle/>
              <a:p>
                <a:endParaRPr lang="ja-JP" altLang="en-US"/>
              </a:p>
            </p:txBody>
          </p:sp>
          <p:sp>
            <p:nvSpPr>
              <p:cNvPr id="56" name="フリーフォーム: 図形 55">
                <a:extLst>
                  <a:ext uri="{FF2B5EF4-FFF2-40B4-BE49-F238E27FC236}">
                    <a16:creationId xmlns:a16="http://schemas.microsoft.com/office/drawing/2014/main" id="{BC38314B-403D-9411-CD19-5F61927FBBA6}"/>
                  </a:ext>
                </a:extLst>
              </p:cNvPr>
              <p:cNvSpPr/>
              <p:nvPr/>
            </p:nvSpPr>
            <p:spPr>
              <a:xfrm>
                <a:off x="3438877" y="5009997"/>
                <a:ext cx="145906" cy="208395"/>
              </a:xfrm>
              <a:custGeom>
                <a:avLst/>
                <a:gdLst>
                  <a:gd name="connsiteX0" fmla="*/ 19649 w 145906"/>
                  <a:gd name="connsiteY0" fmla="*/ 124711 h 208395"/>
                  <a:gd name="connsiteX1" fmla="*/ 8905 w 145906"/>
                  <a:gd name="connsiteY1" fmla="*/ 106534 h 208395"/>
                  <a:gd name="connsiteX2" fmla="*/ 12 w 145906"/>
                  <a:gd name="connsiteY2" fmla="*/ 79311 h 208395"/>
                  <a:gd name="connsiteX3" fmla="*/ 4292 w 145906"/>
                  <a:gd name="connsiteY3" fmla="*/ 62455 h 208395"/>
                  <a:gd name="connsiteX4" fmla="*/ 33018 w 145906"/>
                  <a:gd name="connsiteY4" fmla="*/ 20651 h 208395"/>
                  <a:gd name="connsiteX5" fmla="*/ 40989 w 145906"/>
                  <a:gd name="connsiteY5" fmla="*/ 11962 h 208395"/>
                  <a:gd name="connsiteX6" fmla="*/ 58224 w 145906"/>
                  <a:gd name="connsiteY6" fmla="*/ 4828 h 208395"/>
                  <a:gd name="connsiteX7" fmla="*/ 73049 w 145906"/>
                  <a:gd name="connsiteY7" fmla="*/ 13003 h 208395"/>
                  <a:gd name="connsiteX8" fmla="*/ 95349 w 145906"/>
                  <a:gd name="connsiteY8" fmla="*/ 4086 h 208395"/>
                  <a:gd name="connsiteX9" fmla="*/ 118273 w 145906"/>
                  <a:gd name="connsiteY9" fmla="*/ 2112 h 208395"/>
                  <a:gd name="connsiteX10" fmla="*/ 137382 w 145906"/>
                  <a:gd name="connsiteY10" fmla="*/ 16532 h 208395"/>
                  <a:gd name="connsiteX11" fmla="*/ 145729 w 145906"/>
                  <a:gd name="connsiteY11" fmla="*/ 33249 h 208395"/>
                  <a:gd name="connsiteX12" fmla="*/ 142076 w 145906"/>
                  <a:gd name="connsiteY12" fmla="*/ 44283 h 208395"/>
                  <a:gd name="connsiteX13" fmla="*/ 126705 w 145906"/>
                  <a:gd name="connsiteY13" fmla="*/ 49895 h 208395"/>
                  <a:gd name="connsiteX14" fmla="*/ 134552 w 145906"/>
                  <a:gd name="connsiteY14" fmla="*/ 65851 h 208395"/>
                  <a:gd name="connsiteX15" fmla="*/ 136317 w 145906"/>
                  <a:gd name="connsiteY15" fmla="*/ 75477 h 208395"/>
                  <a:gd name="connsiteX16" fmla="*/ 136041 w 145906"/>
                  <a:gd name="connsiteY16" fmla="*/ 79439 h 208395"/>
                  <a:gd name="connsiteX17" fmla="*/ 134386 w 145906"/>
                  <a:gd name="connsiteY17" fmla="*/ 83339 h 208395"/>
                  <a:gd name="connsiteX18" fmla="*/ 122282 w 145906"/>
                  <a:gd name="connsiteY18" fmla="*/ 122704 h 208395"/>
                  <a:gd name="connsiteX19" fmla="*/ 121293 w 145906"/>
                  <a:gd name="connsiteY19" fmla="*/ 188593 h 208395"/>
                  <a:gd name="connsiteX20" fmla="*/ 88439 w 145906"/>
                  <a:gd name="connsiteY20" fmla="*/ 206076 h 208395"/>
                  <a:gd name="connsiteX21" fmla="*/ 66471 w 145906"/>
                  <a:gd name="connsiteY21" fmla="*/ 207978 h 208395"/>
                  <a:gd name="connsiteX22" fmla="*/ 49825 w 145906"/>
                  <a:gd name="connsiteY22" fmla="*/ 198300 h 208395"/>
                  <a:gd name="connsiteX23" fmla="*/ 42311 w 145906"/>
                  <a:gd name="connsiteY23" fmla="*/ 182538 h 208395"/>
                  <a:gd name="connsiteX24" fmla="*/ 30374 w 145906"/>
                  <a:gd name="connsiteY24" fmla="*/ 148039 h 208395"/>
                  <a:gd name="connsiteX25" fmla="*/ 19649 w 145906"/>
                  <a:gd name="connsiteY25" fmla="*/ 124711 h 20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906" h="208395">
                    <a:moveTo>
                      <a:pt x="19649" y="124711"/>
                    </a:moveTo>
                    <a:cubicBezTo>
                      <a:pt x="16519" y="118395"/>
                      <a:pt x="12928" y="112322"/>
                      <a:pt x="8905" y="106534"/>
                    </a:cubicBezTo>
                    <a:cubicBezTo>
                      <a:pt x="2920" y="98739"/>
                      <a:pt x="-218" y="89136"/>
                      <a:pt x="12" y="79311"/>
                    </a:cubicBezTo>
                    <a:cubicBezTo>
                      <a:pt x="442" y="73485"/>
                      <a:pt x="1891" y="67782"/>
                      <a:pt x="4292" y="62455"/>
                    </a:cubicBezTo>
                    <a:cubicBezTo>
                      <a:pt x="14175" y="47098"/>
                      <a:pt x="22712" y="33677"/>
                      <a:pt x="33018" y="20651"/>
                    </a:cubicBezTo>
                    <a:cubicBezTo>
                      <a:pt x="35517" y="17612"/>
                      <a:pt x="38177" y="14710"/>
                      <a:pt x="40989" y="11962"/>
                    </a:cubicBezTo>
                    <a:cubicBezTo>
                      <a:pt x="45589" y="7434"/>
                      <a:pt x="51771" y="4875"/>
                      <a:pt x="58224" y="4828"/>
                    </a:cubicBezTo>
                    <a:cubicBezTo>
                      <a:pt x="64107" y="5308"/>
                      <a:pt x="69502" y="8285"/>
                      <a:pt x="73049" y="13003"/>
                    </a:cubicBezTo>
                    <a:cubicBezTo>
                      <a:pt x="86579" y="17283"/>
                      <a:pt x="89343" y="8804"/>
                      <a:pt x="95349" y="4086"/>
                    </a:cubicBezTo>
                    <a:cubicBezTo>
                      <a:pt x="102117" y="-542"/>
                      <a:pt x="110814" y="-1293"/>
                      <a:pt x="118273" y="2112"/>
                    </a:cubicBezTo>
                    <a:cubicBezTo>
                      <a:pt x="125570" y="5546"/>
                      <a:pt x="132076" y="10459"/>
                      <a:pt x="137382" y="16532"/>
                    </a:cubicBezTo>
                    <a:cubicBezTo>
                      <a:pt x="141721" y="21183"/>
                      <a:pt x="144620" y="26986"/>
                      <a:pt x="145729" y="33249"/>
                    </a:cubicBezTo>
                    <a:cubicBezTo>
                      <a:pt x="146423" y="37306"/>
                      <a:pt x="145054" y="41444"/>
                      <a:pt x="142076" y="44283"/>
                    </a:cubicBezTo>
                    <a:cubicBezTo>
                      <a:pt x="137993" y="48268"/>
                      <a:pt x="132396" y="50314"/>
                      <a:pt x="126705" y="49895"/>
                    </a:cubicBezTo>
                    <a:cubicBezTo>
                      <a:pt x="131214" y="59055"/>
                      <a:pt x="134552" y="65851"/>
                      <a:pt x="134552" y="65851"/>
                    </a:cubicBezTo>
                    <a:cubicBezTo>
                      <a:pt x="135829" y="68895"/>
                      <a:pt x="136432" y="72177"/>
                      <a:pt x="136317" y="75477"/>
                    </a:cubicBezTo>
                    <a:cubicBezTo>
                      <a:pt x="136392" y="76804"/>
                      <a:pt x="136299" y="78136"/>
                      <a:pt x="136041" y="79439"/>
                    </a:cubicBezTo>
                    <a:cubicBezTo>
                      <a:pt x="135655" y="80804"/>
                      <a:pt x="135099" y="82112"/>
                      <a:pt x="134386" y="83339"/>
                    </a:cubicBezTo>
                    <a:cubicBezTo>
                      <a:pt x="128265" y="94939"/>
                      <a:pt x="117103" y="108631"/>
                      <a:pt x="122282" y="122704"/>
                    </a:cubicBezTo>
                    <a:cubicBezTo>
                      <a:pt x="135042" y="159686"/>
                      <a:pt x="133287" y="178134"/>
                      <a:pt x="121293" y="188593"/>
                    </a:cubicBezTo>
                    <a:cubicBezTo>
                      <a:pt x="111730" y="196721"/>
                      <a:pt x="100523" y="202685"/>
                      <a:pt x="88439" y="206076"/>
                    </a:cubicBezTo>
                    <a:cubicBezTo>
                      <a:pt x="85076" y="206775"/>
                      <a:pt x="69596" y="209405"/>
                      <a:pt x="66471" y="207978"/>
                    </a:cubicBezTo>
                    <a:cubicBezTo>
                      <a:pt x="60327" y="205162"/>
                      <a:pt x="54353" y="203774"/>
                      <a:pt x="49825" y="198300"/>
                    </a:cubicBezTo>
                    <a:cubicBezTo>
                      <a:pt x="46246" y="193629"/>
                      <a:pt x="43687" y="188260"/>
                      <a:pt x="42311" y="182538"/>
                    </a:cubicBezTo>
                    <a:cubicBezTo>
                      <a:pt x="40437" y="175756"/>
                      <a:pt x="34702" y="158968"/>
                      <a:pt x="30374" y="148039"/>
                    </a:cubicBezTo>
                    <a:cubicBezTo>
                      <a:pt x="27197" y="140087"/>
                      <a:pt x="23617" y="132301"/>
                      <a:pt x="19649" y="124711"/>
                    </a:cubicBezTo>
                    <a:close/>
                  </a:path>
                </a:pathLst>
              </a:custGeom>
              <a:solidFill>
                <a:srgbClr val="FFFFFF"/>
              </a:solidFill>
              <a:ln w="4731" cap="flat">
                <a:noFill/>
                <a:prstDash val="solid"/>
                <a:miter/>
              </a:ln>
            </p:spPr>
            <p:txBody>
              <a:bodyPr rtlCol="0" anchor="ctr"/>
              <a:lstStyle/>
              <a:p>
                <a:endParaRPr lang="ja-JP" altLang="en-US"/>
              </a:p>
            </p:txBody>
          </p:sp>
          <p:sp>
            <p:nvSpPr>
              <p:cNvPr id="57" name="フリーフォーム: 図形 56">
                <a:extLst>
                  <a:ext uri="{FF2B5EF4-FFF2-40B4-BE49-F238E27FC236}">
                    <a16:creationId xmlns:a16="http://schemas.microsoft.com/office/drawing/2014/main" id="{0FAE910F-4B44-2E71-80D4-D04890833375}"/>
                  </a:ext>
                </a:extLst>
              </p:cNvPr>
              <p:cNvSpPr/>
              <p:nvPr/>
            </p:nvSpPr>
            <p:spPr>
              <a:xfrm>
                <a:off x="3429552" y="5005732"/>
                <a:ext cx="155292" cy="222102"/>
              </a:xfrm>
              <a:custGeom>
                <a:avLst/>
                <a:gdLst>
                  <a:gd name="connsiteX0" fmla="*/ 91400 w 155292"/>
                  <a:gd name="connsiteY0" fmla="*/ 13968 h 222102"/>
                  <a:gd name="connsiteX1" fmla="*/ 44316 w 155292"/>
                  <a:gd name="connsiteY1" fmla="*/ 8855 h 222102"/>
                  <a:gd name="connsiteX2" fmla="*/ 7872 w 155292"/>
                  <a:gd name="connsiteY2" fmla="*/ 58122 h 222102"/>
                  <a:gd name="connsiteX3" fmla="*/ 4690 w 155292"/>
                  <a:gd name="connsiteY3" fmla="*/ 106476 h 222102"/>
                  <a:gd name="connsiteX4" fmla="*/ 17531 w 155292"/>
                  <a:gd name="connsiteY4" fmla="*/ 127697 h 222102"/>
                  <a:gd name="connsiteX5" fmla="*/ 28470 w 155292"/>
                  <a:gd name="connsiteY5" fmla="*/ 149841 h 222102"/>
                  <a:gd name="connsiteX6" fmla="*/ 43593 w 155292"/>
                  <a:gd name="connsiteY6" fmla="*/ 193044 h 222102"/>
                  <a:gd name="connsiteX7" fmla="*/ 81284 w 155292"/>
                  <a:gd name="connsiteY7" fmla="*/ 222103 h 222102"/>
                  <a:gd name="connsiteX8" fmla="*/ 122513 w 155292"/>
                  <a:gd name="connsiteY8" fmla="*/ 210127 h 222102"/>
                  <a:gd name="connsiteX9" fmla="*/ 148562 w 155292"/>
                  <a:gd name="connsiteY9" fmla="*/ 180488 h 222102"/>
                  <a:gd name="connsiteX10" fmla="*/ 141903 w 155292"/>
                  <a:gd name="connsiteY10" fmla="*/ 127697 h 222102"/>
                  <a:gd name="connsiteX11" fmla="*/ 140952 w 155292"/>
                  <a:gd name="connsiteY11" fmla="*/ 113244 h 222102"/>
                  <a:gd name="connsiteX12" fmla="*/ 147463 w 155292"/>
                  <a:gd name="connsiteY12" fmla="*/ 100236 h 222102"/>
                  <a:gd name="connsiteX13" fmla="*/ 154568 w 155292"/>
                  <a:gd name="connsiteY13" fmla="*/ 86215 h 222102"/>
                  <a:gd name="connsiteX14" fmla="*/ 153075 w 155292"/>
                  <a:gd name="connsiteY14" fmla="*/ 67572 h 222102"/>
                  <a:gd name="connsiteX15" fmla="*/ 141375 w 155292"/>
                  <a:gd name="connsiteY15" fmla="*/ 60914 h 222102"/>
                  <a:gd name="connsiteX16" fmla="*/ 134717 w 155292"/>
                  <a:gd name="connsiteY16" fmla="*/ 72613 h 222102"/>
                  <a:gd name="connsiteX17" fmla="*/ 135511 w 155292"/>
                  <a:gd name="connsiteY17" fmla="*/ 82772 h 222102"/>
                  <a:gd name="connsiteX18" fmla="*/ 130071 w 155292"/>
                  <a:gd name="connsiteY18" fmla="*/ 92251 h 222102"/>
                  <a:gd name="connsiteX19" fmla="*/ 121034 w 155292"/>
                  <a:gd name="connsiteY19" fmla="*/ 116031 h 222102"/>
                  <a:gd name="connsiteX20" fmla="*/ 125871 w 155292"/>
                  <a:gd name="connsiteY20" fmla="*/ 140010 h 222102"/>
                  <a:gd name="connsiteX21" fmla="*/ 130627 w 155292"/>
                  <a:gd name="connsiteY21" fmla="*/ 161645 h 222102"/>
                  <a:gd name="connsiteX22" fmla="*/ 130256 w 155292"/>
                  <a:gd name="connsiteY22" fmla="*/ 175404 h 222102"/>
                  <a:gd name="connsiteX23" fmla="*/ 125976 w 155292"/>
                  <a:gd name="connsiteY23" fmla="*/ 184131 h 222102"/>
                  <a:gd name="connsiteX24" fmla="*/ 93921 w 155292"/>
                  <a:gd name="connsiteY24" fmla="*/ 201400 h 222102"/>
                  <a:gd name="connsiteX25" fmla="*/ 80105 w 155292"/>
                  <a:gd name="connsiteY25" fmla="*/ 203102 h 222102"/>
                  <a:gd name="connsiteX26" fmla="*/ 78916 w 155292"/>
                  <a:gd name="connsiteY26" fmla="*/ 203217 h 222102"/>
                  <a:gd name="connsiteX27" fmla="*/ 75030 w 155292"/>
                  <a:gd name="connsiteY27" fmla="*/ 201604 h 222102"/>
                  <a:gd name="connsiteX28" fmla="*/ 66194 w 155292"/>
                  <a:gd name="connsiteY28" fmla="*/ 196183 h 222102"/>
                  <a:gd name="connsiteX29" fmla="*/ 59535 w 155292"/>
                  <a:gd name="connsiteY29" fmla="*/ 179874 h 222102"/>
                  <a:gd name="connsiteX30" fmla="*/ 52477 w 155292"/>
                  <a:gd name="connsiteY30" fmla="*/ 159205 h 222102"/>
                  <a:gd name="connsiteX31" fmla="*/ 35632 w 155292"/>
                  <a:gd name="connsiteY31" fmla="*/ 121034 h 222102"/>
                  <a:gd name="connsiteX32" fmla="*/ 18915 w 155292"/>
                  <a:gd name="connsiteY32" fmla="*/ 83528 h 222102"/>
                  <a:gd name="connsiteX33" fmla="*/ 25573 w 155292"/>
                  <a:gd name="connsiteY33" fmla="*/ 65803 h 222102"/>
                  <a:gd name="connsiteX34" fmla="*/ 42005 w 155292"/>
                  <a:gd name="connsiteY34" fmla="*/ 41205 h 222102"/>
                  <a:gd name="connsiteX35" fmla="*/ 59721 w 155292"/>
                  <a:gd name="connsiteY35" fmla="*/ 20869 h 222102"/>
                  <a:gd name="connsiteX36" fmla="*/ 74309 w 155292"/>
                  <a:gd name="connsiteY36" fmla="*/ 22471 h 222102"/>
                  <a:gd name="connsiteX37" fmla="*/ 75049 w 155292"/>
                  <a:gd name="connsiteY37" fmla="*/ 23523 h 222102"/>
                  <a:gd name="connsiteX38" fmla="*/ 91476 w 155292"/>
                  <a:gd name="connsiteY38" fmla="*/ 13920 h 222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92" h="222102">
                    <a:moveTo>
                      <a:pt x="91400" y="13968"/>
                    </a:moveTo>
                    <a:cubicBezTo>
                      <a:pt x="82183" y="-4200"/>
                      <a:pt x="57818" y="-3263"/>
                      <a:pt x="44316" y="8855"/>
                    </a:cubicBezTo>
                    <a:cubicBezTo>
                      <a:pt x="29354" y="22272"/>
                      <a:pt x="18634" y="41381"/>
                      <a:pt x="7872" y="58122"/>
                    </a:cubicBezTo>
                    <a:cubicBezTo>
                      <a:pt x="-1349" y="72647"/>
                      <a:pt x="-2547" y="90867"/>
                      <a:pt x="4690" y="106476"/>
                    </a:cubicBezTo>
                    <a:cubicBezTo>
                      <a:pt x="8062" y="113981"/>
                      <a:pt x="13541" y="120482"/>
                      <a:pt x="17531" y="127697"/>
                    </a:cubicBezTo>
                    <a:cubicBezTo>
                      <a:pt x="21521" y="134912"/>
                      <a:pt x="25164" y="142298"/>
                      <a:pt x="28470" y="149841"/>
                    </a:cubicBezTo>
                    <a:cubicBezTo>
                      <a:pt x="34581" y="163885"/>
                      <a:pt x="38642" y="178600"/>
                      <a:pt x="43593" y="193044"/>
                    </a:cubicBezTo>
                    <a:cubicBezTo>
                      <a:pt x="48427" y="209946"/>
                      <a:pt x="63709" y="221727"/>
                      <a:pt x="81284" y="222103"/>
                    </a:cubicBezTo>
                    <a:cubicBezTo>
                      <a:pt x="95797" y="221522"/>
                      <a:pt x="109949" y="217413"/>
                      <a:pt x="122513" y="210127"/>
                    </a:cubicBezTo>
                    <a:cubicBezTo>
                      <a:pt x="134403" y="203236"/>
                      <a:pt x="145294" y="194432"/>
                      <a:pt x="148562" y="180488"/>
                    </a:cubicBezTo>
                    <a:cubicBezTo>
                      <a:pt x="152633" y="163095"/>
                      <a:pt x="147339" y="144176"/>
                      <a:pt x="141903" y="127697"/>
                    </a:cubicBezTo>
                    <a:cubicBezTo>
                      <a:pt x="139864" y="123150"/>
                      <a:pt x="139527" y="118019"/>
                      <a:pt x="140952" y="113244"/>
                    </a:cubicBezTo>
                    <a:cubicBezTo>
                      <a:pt x="142642" y="108683"/>
                      <a:pt x="144826" y="104321"/>
                      <a:pt x="147463" y="100236"/>
                    </a:cubicBezTo>
                    <a:cubicBezTo>
                      <a:pt x="150483" y="95922"/>
                      <a:pt x="152876" y="91200"/>
                      <a:pt x="154568" y="86215"/>
                    </a:cubicBezTo>
                    <a:cubicBezTo>
                      <a:pt x="155904" y="79990"/>
                      <a:pt x="155384" y="73508"/>
                      <a:pt x="153075" y="67572"/>
                    </a:cubicBezTo>
                    <a:cubicBezTo>
                      <a:pt x="151555" y="62602"/>
                      <a:pt x="146423" y="59682"/>
                      <a:pt x="141375" y="60914"/>
                    </a:cubicBezTo>
                    <a:cubicBezTo>
                      <a:pt x="136328" y="62336"/>
                      <a:pt x="133360" y="67548"/>
                      <a:pt x="134717" y="72613"/>
                    </a:cubicBezTo>
                    <a:cubicBezTo>
                      <a:pt x="136243" y="75781"/>
                      <a:pt x="136527" y="79405"/>
                      <a:pt x="135511" y="82772"/>
                    </a:cubicBezTo>
                    <a:cubicBezTo>
                      <a:pt x="133966" y="86078"/>
                      <a:pt x="132146" y="89250"/>
                      <a:pt x="130071" y="92251"/>
                    </a:cubicBezTo>
                    <a:cubicBezTo>
                      <a:pt x="125433" y="99461"/>
                      <a:pt x="122355" y="107560"/>
                      <a:pt x="121034" y="116031"/>
                    </a:cubicBezTo>
                    <a:cubicBezTo>
                      <a:pt x="120121" y="124539"/>
                      <a:pt x="123507" y="132034"/>
                      <a:pt x="125871" y="140010"/>
                    </a:cubicBezTo>
                    <a:cubicBezTo>
                      <a:pt x="128127" y="147058"/>
                      <a:pt x="129719" y="154302"/>
                      <a:pt x="130627" y="161645"/>
                    </a:cubicBezTo>
                    <a:cubicBezTo>
                      <a:pt x="131231" y="166220"/>
                      <a:pt x="131105" y="170867"/>
                      <a:pt x="130256" y="175404"/>
                    </a:cubicBezTo>
                    <a:cubicBezTo>
                      <a:pt x="129671" y="178657"/>
                      <a:pt x="128188" y="181677"/>
                      <a:pt x="125976" y="184131"/>
                    </a:cubicBezTo>
                    <a:cubicBezTo>
                      <a:pt x="117159" y="192830"/>
                      <a:pt x="106035" y="198822"/>
                      <a:pt x="93921" y="201400"/>
                    </a:cubicBezTo>
                    <a:cubicBezTo>
                      <a:pt x="89357" y="202265"/>
                      <a:pt x="84742" y="202836"/>
                      <a:pt x="80105" y="203102"/>
                    </a:cubicBezTo>
                    <a:cubicBezTo>
                      <a:pt x="79548" y="203136"/>
                      <a:pt x="76680" y="202584"/>
                      <a:pt x="78916" y="203217"/>
                    </a:cubicBezTo>
                    <a:cubicBezTo>
                      <a:pt x="79591" y="203412"/>
                      <a:pt x="75044" y="201614"/>
                      <a:pt x="75030" y="201604"/>
                    </a:cubicBezTo>
                    <a:cubicBezTo>
                      <a:pt x="71688" y="200539"/>
                      <a:pt x="68655" y="198679"/>
                      <a:pt x="66194" y="196183"/>
                    </a:cubicBezTo>
                    <a:cubicBezTo>
                      <a:pt x="62951" y="191222"/>
                      <a:pt x="60691" y="185686"/>
                      <a:pt x="59535" y="179874"/>
                    </a:cubicBezTo>
                    <a:cubicBezTo>
                      <a:pt x="57371" y="172926"/>
                      <a:pt x="54970" y="166044"/>
                      <a:pt x="52477" y="159205"/>
                    </a:cubicBezTo>
                    <a:cubicBezTo>
                      <a:pt x="47766" y="146102"/>
                      <a:pt x="42137" y="133347"/>
                      <a:pt x="35632" y="121034"/>
                    </a:cubicBezTo>
                    <a:cubicBezTo>
                      <a:pt x="29297" y="109144"/>
                      <a:pt x="17959" y="97849"/>
                      <a:pt x="18915" y="83528"/>
                    </a:cubicBezTo>
                    <a:cubicBezTo>
                      <a:pt x="19452" y="77117"/>
                      <a:pt x="21757" y="70982"/>
                      <a:pt x="25573" y="65803"/>
                    </a:cubicBezTo>
                    <a:cubicBezTo>
                      <a:pt x="30914" y="57513"/>
                      <a:pt x="36279" y="49238"/>
                      <a:pt x="42005" y="41205"/>
                    </a:cubicBezTo>
                    <a:cubicBezTo>
                      <a:pt x="46913" y="34323"/>
                      <a:pt x="52430" y="25439"/>
                      <a:pt x="59721" y="20869"/>
                    </a:cubicBezTo>
                    <a:cubicBezTo>
                      <a:pt x="64192" y="17283"/>
                      <a:pt x="70723" y="18001"/>
                      <a:pt x="74309" y="22471"/>
                    </a:cubicBezTo>
                    <a:cubicBezTo>
                      <a:pt x="74577" y="22804"/>
                      <a:pt x="74824" y="23156"/>
                      <a:pt x="75049" y="23523"/>
                    </a:cubicBezTo>
                    <a:cubicBezTo>
                      <a:pt x="80590" y="34461"/>
                      <a:pt x="97007" y="24826"/>
                      <a:pt x="91476" y="13920"/>
                    </a:cubicBezTo>
                    <a:close/>
                  </a:path>
                </a:pathLst>
              </a:custGeom>
              <a:solidFill>
                <a:srgbClr val="211715"/>
              </a:solidFill>
              <a:ln w="4731" cap="flat">
                <a:noFill/>
                <a:prstDash val="solid"/>
                <a:miter/>
              </a:ln>
            </p:spPr>
            <p:txBody>
              <a:bodyPr rtlCol="0" anchor="ctr"/>
              <a:lstStyle/>
              <a:p>
                <a:endParaRPr lang="ja-JP" altLang="en-US"/>
              </a:p>
            </p:txBody>
          </p:sp>
          <p:sp>
            <p:nvSpPr>
              <p:cNvPr id="58" name="フリーフォーム: 図形 57">
                <a:extLst>
                  <a:ext uri="{FF2B5EF4-FFF2-40B4-BE49-F238E27FC236}">
                    <a16:creationId xmlns:a16="http://schemas.microsoft.com/office/drawing/2014/main" id="{9B04B0A5-E391-AD1E-6A0E-34ABCE6A13B5}"/>
                  </a:ext>
                </a:extLst>
              </p:cNvPr>
              <p:cNvSpPr/>
              <p:nvPr/>
            </p:nvSpPr>
            <p:spPr>
              <a:xfrm>
                <a:off x="3476850" y="5021438"/>
                <a:ext cx="69730" cy="55592"/>
              </a:xfrm>
              <a:custGeom>
                <a:avLst/>
                <a:gdLst>
                  <a:gd name="connsiteX0" fmla="*/ 17707 w 69730"/>
                  <a:gd name="connsiteY0" fmla="*/ 50976 h 55592"/>
                  <a:gd name="connsiteX1" fmla="*/ 28251 w 69730"/>
                  <a:gd name="connsiteY1" fmla="*/ 36946 h 55592"/>
                  <a:gd name="connsiteX2" fmla="*/ 31395 w 69730"/>
                  <a:gd name="connsiteY2" fmla="*/ 32851 h 55592"/>
                  <a:gd name="connsiteX3" fmla="*/ 31447 w 69730"/>
                  <a:gd name="connsiteY3" fmla="*/ 32785 h 55592"/>
                  <a:gd name="connsiteX4" fmla="*/ 32941 w 69730"/>
                  <a:gd name="connsiteY4" fmla="*/ 30882 h 55592"/>
                  <a:gd name="connsiteX5" fmla="*/ 37963 w 69730"/>
                  <a:gd name="connsiteY5" fmla="*/ 24485 h 55592"/>
                  <a:gd name="connsiteX6" fmla="*/ 40988 w 69730"/>
                  <a:gd name="connsiteY6" fmla="*/ 20809 h 55592"/>
                  <a:gd name="connsiteX7" fmla="*/ 41853 w 69730"/>
                  <a:gd name="connsiteY7" fmla="*/ 19958 h 55592"/>
                  <a:gd name="connsiteX8" fmla="*/ 42481 w 69730"/>
                  <a:gd name="connsiteY8" fmla="*/ 19582 h 55592"/>
                  <a:gd name="connsiteX9" fmla="*/ 42239 w 69730"/>
                  <a:gd name="connsiteY9" fmla="*/ 19582 h 55592"/>
                  <a:gd name="connsiteX10" fmla="*/ 43627 w 69730"/>
                  <a:gd name="connsiteY10" fmla="*/ 19106 h 55592"/>
                  <a:gd name="connsiteX11" fmla="*/ 43213 w 69730"/>
                  <a:gd name="connsiteY11" fmla="*/ 19049 h 55592"/>
                  <a:gd name="connsiteX12" fmla="*/ 46043 w 69730"/>
                  <a:gd name="connsiteY12" fmla="*/ 19049 h 55592"/>
                  <a:gd name="connsiteX13" fmla="*/ 45615 w 69730"/>
                  <a:gd name="connsiteY13" fmla="*/ 19087 h 55592"/>
                  <a:gd name="connsiteX14" fmla="*/ 46980 w 69730"/>
                  <a:gd name="connsiteY14" fmla="*/ 19520 h 55592"/>
                  <a:gd name="connsiteX15" fmla="*/ 46690 w 69730"/>
                  <a:gd name="connsiteY15" fmla="*/ 19463 h 55592"/>
                  <a:gd name="connsiteX16" fmla="*/ 47251 w 69730"/>
                  <a:gd name="connsiteY16" fmla="*/ 19658 h 55592"/>
                  <a:gd name="connsiteX17" fmla="*/ 49391 w 69730"/>
                  <a:gd name="connsiteY17" fmla="*/ 21751 h 55592"/>
                  <a:gd name="connsiteX18" fmla="*/ 49981 w 69730"/>
                  <a:gd name="connsiteY18" fmla="*/ 22840 h 55592"/>
                  <a:gd name="connsiteX19" fmla="*/ 49938 w 69730"/>
                  <a:gd name="connsiteY19" fmla="*/ 22512 h 55592"/>
                  <a:gd name="connsiteX20" fmla="*/ 50414 w 69730"/>
                  <a:gd name="connsiteY20" fmla="*/ 23843 h 55592"/>
                  <a:gd name="connsiteX21" fmla="*/ 50761 w 69730"/>
                  <a:gd name="connsiteY21" fmla="*/ 25189 h 55592"/>
                  <a:gd name="connsiteX22" fmla="*/ 50718 w 69730"/>
                  <a:gd name="connsiteY22" fmla="*/ 24680 h 55592"/>
                  <a:gd name="connsiteX23" fmla="*/ 50680 w 69730"/>
                  <a:gd name="connsiteY23" fmla="*/ 27320 h 55592"/>
                  <a:gd name="connsiteX24" fmla="*/ 60192 w 69730"/>
                  <a:gd name="connsiteY24" fmla="*/ 36832 h 55592"/>
                  <a:gd name="connsiteX25" fmla="*/ 69704 w 69730"/>
                  <a:gd name="connsiteY25" fmla="*/ 27320 h 55592"/>
                  <a:gd name="connsiteX26" fmla="*/ 58190 w 69730"/>
                  <a:gd name="connsiteY26" fmla="*/ 4249 h 55592"/>
                  <a:gd name="connsiteX27" fmla="*/ 32565 w 69730"/>
                  <a:gd name="connsiteY27" fmla="*/ 3360 h 55592"/>
                  <a:gd name="connsiteX28" fmla="*/ 23372 w 69730"/>
                  <a:gd name="connsiteY28" fmla="*/ 12477 h 55592"/>
                  <a:gd name="connsiteX29" fmla="*/ 12034 w 69730"/>
                  <a:gd name="connsiteY29" fmla="*/ 27106 h 55592"/>
                  <a:gd name="connsiteX30" fmla="*/ 1290 w 69730"/>
                  <a:gd name="connsiteY30" fmla="*/ 41374 h 55592"/>
                  <a:gd name="connsiteX31" fmla="*/ 4700 w 69730"/>
                  <a:gd name="connsiteY31" fmla="*/ 54386 h 55592"/>
                  <a:gd name="connsiteX32" fmla="*/ 17717 w 69730"/>
                  <a:gd name="connsiteY32" fmla="*/ 50976 h 5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9730" h="55592">
                    <a:moveTo>
                      <a:pt x="17707" y="50976"/>
                    </a:moveTo>
                    <a:cubicBezTo>
                      <a:pt x="21151" y="46249"/>
                      <a:pt x="24699" y="41593"/>
                      <a:pt x="28251" y="36946"/>
                    </a:cubicBezTo>
                    <a:lnTo>
                      <a:pt x="31395" y="32851"/>
                    </a:lnTo>
                    <a:cubicBezTo>
                      <a:pt x="32755" y="31087"/>
                      <a:pt x="30097" y="34525"/>
                      <a:pt x="31447" y="32785"/>
                    </a:cubicBezTo>
                    <a:cubicBezTo>
                      <a:pt x="31942" y="32152"/>
                      <a:pt x="32440" y="31515"/>
                      <a:pt x="32941" y="30882"/>
                    </a:cubicBezTo>
                    <a:cubicBezTo>
                      <a:pt x="34599" y="28742"/>
                      <a:pt x="36273" y="26611"/>
                      <a:pt x="37963" y="24485"/>
                    </a:cubicBezTo>
                    <a:cubicBezTo>
                      <a:pt x="38947" y="23249"/>
                      <a:pt x="39908" y="21965"/>
                      <a:pt x="40988" y="20809"/>
                    </a:cubicBezTo>
                    <a:cubicBezTo>
                      <a:pt x="41264" y="20509"/>
                      <a:pt x="41573" y="20253"/>
                      <a:pt x="41853" y="19958"/>
                    </a:cubicBezTo>
                    <a:cubicBezTo>
                      <a:pt x="40807" y="21056"/>
                      <a:pt x="41853" y="20053"/>
                      <a:pt x="42481" y="19582"/>
                    </a:cubicBezTo>
                    <a:cubicBezTo>
                      <a:pt x="43432" y="19106"/>
                      <a:pt x="43366" y="19106"/>
                      <a:pt x="42239" y="19582"/>
                    </a:cubicBezTo>
                    <a:cubicBezTo>
                      <a:pt x="42693" y="19401"/>
                      <a:pt x="43156" y="19240"/>
                      <a:pt x="43627" y="19106"/>
                    </a:cubicBezTo>
                    <a:cubicBezTo>
                      <a:pt x="44699" y="18883"/>
                      <a:pt x="44561" y="18864"/>
                      <a:pt x="43213" y="19049"/>
                    </a:cubicBezTo>
                    <a:cubicBezTo>
                      <a:pt x="44154" y="18950"/>
                      <a:pt x="45103" y="18950"/>
                      <a:pt x="46043" y="19049"/>
                    </a:cubicBezTo>
                    <a:cubicBezTo>
                      <a:pt x="44693" y="18859"/>
                      <a:pt x="44545" y="18869"/>
                      <a:pt x="45615" y="19087"/>
                    </a:cubicBezTo>
                    <a:cubicBezTo>
                      <a:pt x="46091" y="19211"/>
                      <a:pt x="46533" y="19354"/>
                      <a:pt x="46980" y="19520"/>
                    </a:cubicBezTo>
                    <a:cubicBezTo>
                      <a:pt x="45829" y="19007"/>
                      <a:pt x="45729" y="18992"/>
                      <a:pt x="46690" y="19463"/>
                    </a:cubicBezTo>
                    <a:cubicBezTo>
                      <a:pt x="47380" y="19939"/>
                      <a:pt x="48478" y="20662"/>
                      <a:pt x="47251" y="19658"/>
                    </a:cubicBezTo>
                    <a:cubicBezTo>
                      <a:pt x="48010" y="20310"/>
                      <a:pt x="48725" y="21009"/>
                      <a:pt x="49391" y="21751"/>
                    </a:cubicBezTo>
                    <a:cubicBezTo>
                      <a:pt x="47808" y="20072"/>
                      <a:pt x="49667" y="22383"/>
                      <a:pt x="49981" y="22840"/>
                    </a:cubicBezTo>
                    <a:cubicBezTo>
                      <a:pt x="50457" y="23791"/>
                      <a:pt x="50433" y="23686"/>
                      <a:pt x="49938" y="22512"/>
                    </a:cubicBezTo>
                    <a:cubicBezTo>
                      <a:pt x="50110" y="22949"/>
                      <a:pt x="50267" y="23392"/>
                      <a:pt x="50414" y="23843"/>
                    </a:cubicBezTo>
                    <a:cubicBezTo>
                      <a:pt x="50561" y="24295"/>
                      <a:pt x="50661" y="24738"/>
                      <a:pt x="50761" y="25189"/>
                    </a:cubicBezTo>
                    <a:cubicBezTo>
                      <a:pt x="50955" y="26259"/>
                      <a:pt x="50940" y="26088"/>
                      <a:pt x="50718" y="24680"/>
                    </a:cubicBezTo>
                    <a:cubicBezTo>
                      <a:pt x="51008" y="24856"/>
                      <a:pt x="50718" y="26992"/>
                      <a:pt x="50680" y="27320"/>
                    </a:cubicBezTo>
                    <a:cubicBezTo>
                      <a:pt x="50701" y="32566"/>
                      <a:pt x="54948" y="36813"/>
                      <a:pt x="60192" y="36832"/>
                    </a:cubicBezTo>
                    <a:cubicBezTo>
                      <a:pt x="65389" y="36699"/>
                      <a:pt x="69571" y="32518"/>
                      <a:pt x="69704" y="27320"/>
                    </a:cubicBezTo>
                    <a:cubicBezTo>
                      <a:pt x="70109" y="18155"/>
                      <a:pt x="65756" y="9433"/>
                      <a:pt x="58190" y="4249"/>
                    </a:cubicBezTo>
                    <a:cubicBezTo>
                      <a:pt x="50571" y="-1073"/>
                      <a:pt x="40534" y="-1425"/>
                      <a:pt x="32565" y="3360"/>
                    </a:cubicBezTo>
                    <a:cubicBezTo>
                      <a:pt x="28970" y="5814"/>
                      <a:pt x="25854" y="8900"/>
                      <a:pt x="23372" y="12477"/>
                    </a:cubicBezTo>
                    <a:cubicBezTo>
                      <a:pt x="19548" y="17318"/>
                      <a:pt x="15768" y="22193"/>
                      <a:pt x="12034" y="27106"/>
                    </a:cubicBezTo>
                    <a:cubicBezTo>
                      <a:pt x="8410" y="31833"/>
                      <a:pt x="4800" y="36575"/>
                      <a:pt x="1290" y="41374"/>
                    </a:cubicBezTo>
                    <a:cubicBezTo>
                      <a:pt x="-1342" y="45911"/>
                      <a:pt x="181" y="51723"/>
                      <a:pt x="4700" y="54386"/>
                    </a:cubicBezTo>
                    <a:cubicBezTo>
                      <a:pt x="9256" y="56883"/>
                      <a:pt x="14971" y="55390"/>
                      <a:pt x="17717" y="50976"/>
                    </a:cubicBezTo>
                    <a:close/>
                  </a:path>
                </a:pathLst>
              </a:custGeom>
              <a:solidFill>
                <a:srgbClr val="211715"/>
              </a:solidFill>
              <a:ln w="4731" cap="flat">
                <a:noFill/>
                <a:prstDash val="solid"/>
                <a:miter/>
              </a:ln>
            </p:spPr>
            <p:txBody>
              <a:bodyPr rtlCol="0" anchor="ctr"/>
              <a:lstStyle/>
              <a:p>
                <a:endParaRPr lang="ja-JP" altLang="en-US"/>
              </a:p>
            </p:txBody>
          </p:sp>
          <p:sp>
            <p:nvSpPr>
              <p:cNvPr id="60" name="フリーフォーム: 図形 59">
                <a:extLst>
                  <a:ext uri="{FF2B5EF4-FFF2-40B4-BE49-F238E27FC236}">
                    <a16:creationId xmlns:a16="http://schemas.microsoft.com/office/drawing/2014/main" id="{7F5EA360-D9D0-E824-13FC-5E3A963BB523}"/>
                  </a:ext>
                </a:extLst>
              </p:cNvPr>
              <p:cNvSpPr/>
              <p:nvPr/>
            </p:nvSpPr>
            <p:spPr>
              <a:xfrm>
                <a:off x="3507264" y="5038736"/>
                <a:ext cx="62762" cy="66084"/>
              </a:xfrm>
              <a:custGeom>
                <a:avLst/>
                <a:gdLst>
                  <a:gd name="connsiteX0" fmla="*/ 16147 w 62762"/>
                  <a:gd name="connsiteY0" fmla="*/ 42025 h 66084"/>
                  <a:gd name="connsiteX1" fmla="*/ 31913 w 62762"/>
                  <a:gd name="connsiteY1" fmla="*/ 25317 h 66084"/>
                  <a:gd name="connsiteX2" fmla="*/ 36193 w 62762"/>
                  <a:gd name="connsiteY2" fmla="*/ 21579 h 66084"/>
                  <a:gd name="connsiteX3" fmla="*/ 38039 w 62762"/>
                  <a:gd name="connsiteY3" fmla="*/ 20010 h 66084"/>
                  <a:gd name="connsiteX4" fmla="*/ 38990 w 62762"/>
                  <a:gd name="connsiteY4" fmla="*/ 19182 h 66084"/>
                  <a:gd name="connsiteX5" fmla="*/ 39394 w 62762"/>
                  <a:gd name="connsiteY5" fmla="*/ 18811 h 66084"/>
                  <a:gd name="connsiteX6" fmla="*/ 39394 w 62762"/>
                  <a:gd name="connsiteY6" fmla="*/ 18916 h 66084"/>
                  <a:gd name="connsiteX7" fmla="*/ 38719 w 62762"/>
                  <a:gd name="connsiteY7" fmla="*/ 19177 h 66084"/>
                  <a:gd name="connsiteX8" fmla="*/ 39784 w 62762"/>
                  <a:gd name="connsiteY8" fmla="*/ 18859 h 66084"/>
                  <a:gd name="connsiteX9" fmla="*/ 40973 w 62762"/>
                  <a:gd name="connsiteY9" fmla="*/ 18982 h 66084"/>
                  <a:gd name="connsiteX10" fmla="*/ 40317 w 62762"/>
                  <a:gd name="connsiteY10" fmla="*/ 18925 h 66084"/>
                  <a:gd name="connsiteX11" fmla="*/ 41853 w 62762"/>
                  <a:gd name="connsiteY11" fmla="*/ 19353 h 66084"/>
                  <a:gd name="connsiteX12" fmla="*/ 41078 w 62762"/>
                  <a:gd name="connsiteY12" fmla="*/ 18992 h 66084"/>
                  <a:gd name="connsiteX13" fmla="*/ 42224 w 62762"/>
                  <a:gd name="connsiteY13" fmla="*/ 19591 h 66084"/>
                  <a:gd name="connsiteX14" fmla="*/ 43313 w 62762"/>
                  <a:gd name="connsiteY14" fmla="*/ 20295 h 66084"/>
                  <a:gd name="connsiteX15" fmla="*/ 42490 w 62762"/>
                  <a:gd name="connsiteY15" fmla="*/ 19724 h 66084"/>
                  <a:gd name="connsiteX16" fmla="*/ 42671 w 62762"/>
                  <a:gd name="connsiteY16" fmla="*/ 19815 h 66084"/>
                  <a:gd name="connsiteX17" fmla="*/ 42619 w 62762"/>
                  <a:gd name="connsiteY17" fmla="*/ 19815 h 66084"/>
                  <a:gd name="connsiteX18" fmla="*/ 43242 w 62762"/>
                  <a:gd name="connsiteY18" fmla="*/ 20880 h 66084"/>
                  <a:gd name="connsiteX19" fmla="*/ 43532 w 62762"/>
                  <a:gd name="connsiteY19" fmla="*/ 21436 h 66084"/>
                  <a:gd name="connsiteX20" fmla="*/ 43555 w 62762"/>
                  <a:gd name="connsiteY20" fmla="*/ 21470 h 66084"/>
                  <a:gd name="connsiteX21" fmla="*/ 43313 w 62762"/>
                  <a:gd name="connsiteY21" fmla="*/ 20923 h 66084"/>
                  <a:gd name="connsiteX22" fmla="*/ 43613 w 62762"/>
                  <a:gd name="connsiteY22" fmla="*/ 21831 h 66084"/>
                  <a:gd name="connsiteX23" fmla="*/ 43860 w 62762"/>
                  <a:gd name="connsiteY23" fmla="*/ 22740 h 66084"/>
                  <a:gd name="connsiteX24" fmla="*/ 43831 w 62762"/>
                  <a:gd name="connsiteY24" fmla="*/ 22012 h 66084"/>
                  <a:gd name="connsiteX25" fmla="*/ 43898 w 62762"/>
                  <a:gd name="connsiteY25" fmla="*/ 23163 h 66084"/>
                  <a:gd name="connsiteX26" fmla="*/ 43988 w 62762"/>
                  <a:gd name="connsiteY26" fmla="*/ 22973 h 66084"/>
                  <a:gd name="connsiteX27" fmla="*/ 43836 w 62762"/>
                  <a:gd name="connsiteY27" fmla="*/ 23244 h 66084"/>
                  <a:gd name="connsiteX28" fmla="*/ 43498 w 62762"/>
                  <a:gd name="connsiteY28" fmla="*/ 24266 h 66084"/>
                  <a:gd name="connsiteX29" fmla="*/ 43717 w 62762"/>
                  <a:gd name="connsiteY29" fmla="*/ 23700 h 66084"/>
                  <a:gd name="connsiteX30" fmla="*/ 43375 w 62762"/>
                  <a:gd name="connsiteY30" fmla="*/ 24380 h 66084"/>
                  <a:gd name="connsiteX31" fmla="*/ 38524 w 62762"/>
                  <a:gd name="connsiteY31" fmla="*/ 32152 h 66084"/>
                  <a:gd name="connsiteX32" fmla="*/ 37777 w 62762"/>
                  <a:gd name="connsiteY32" fmla="*/ 33155 h 66084"/>
                  <a:gd name="connsiteX33" fmla="*/ 37924 w 62762"/>
                  <a:gd name="connsiteY33" fmla="*/ 32932 h 66084"/>
                  <a:gd name="connsiteX34" fmla="*/ 35299 w 62762"/>
                  <a:gd name="connsiteY34" fmla="*/ 36132 h 66084"/>
                  <a:gd name="connsiteX35" fmla="*/ 23457 w 62762"/>
                  <a:gd name="connsiteY35" fmla="*/ 49844 h 66084"/>
                  <a:gd name="connsiteX36" fmla="*/ 23457 w 62762"/>
                  <a:gd name="connsiteY36" fmla="*/ 63298 h 66084"/>
                  <a:gd name="connsiteX37" fmla="*/ 36911 w 62762"/>
                  <a:gd name="connsiteY37" fmla="*/ 63298 h 66084"/>
                  <a:gd name="connsiteX38" fmla="*/ 49106 w 62762"/>
                  <a:gd name="connsiteY38" fmla="*/ 49159 h 66084"/>
                  <a:gd name="connsiteX39" fmla="*/ 61571 w 62762"/>
                  <a:gd name="connsiteY39" fmla="*/ 30007 h 66084"/>
                  <a:gd name="connsiteX40" fmla="*/ 51826 w 62762"/>
                  <a:gd name="connsiteY40" fmla="*/ 3174 h 66084"/>
                  <a:gd name="connsiteX41" fmla="*/ 35989 w 62762"/>
                  <a:gd name="connsiteY41" fmla="*/ 320 h 66084"/>
                  <a:gd name="connsiteX42" fmla="*/ 23799 w 62762"/>
                  <a:gd name="connsiteY42" fmla="*/ 7207 h 66084"/>
                  <a:gd name="connsiteX43" fmla="*/ 2702 w 62762"/>
                  <a:gd name="connsiteY43" fmla="*/ 28561 h 66084"/>
                  <a:gd name="connsiteX44" fmla="*/ 2702 w 62762"/>
                  <a:gd name="connsiteY44" fmla="*/ 42015 h 66084"/>
                  <a:gd name="connsiteX45" fmla="*/ 16152 w 62762"/>
                  <a:gd name="connsiteY45" fmla="*/ 42015 h 6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2762" h="66084">
                    <a:moveTo>
                      <a:pt x="16147" y="42025"/>
                    </a:moveTo>
                    <a:cubicBezTo>
                      <a:pt x="21022" y="36109"/>
                      <a:pt x="26289" y="30525"/>
                      <a:pt x="31913" y="25317"/>
                    </a:cubicBezTo>
                    <a:cubicBezTo>
                      <a:pt x="33311" y="24043"/>
                      <a:pt x="34738" y="22806"/>
                      <a:pt x="36193" y="21579"/>
                    </a:cubicBezTo>
                    <a:lnTo>
                      <a:pt x="38039" y="20010"/>
                    </a:lnTo>
                    <a:lnTo>
                      <a:pt x="38990" y="19182"/>
                    </a:lnTo>
                    <a:cubicBezTo>
                      <a:pt x="39251" y="18959"/>
                      <a:pt x="40559" y="17755"/>
                      <a:pt x="39394" y="18811"/>
                    </a:cubicBezTo>
                    <a:cubicBezTo>
                      <a:pt x="38229" y="19867"/>
                      <a:pt x="39275" y="19049"/>
                      <a:pt x="39394" y="18916"/>
                    </a:cubicBezTo>
                    <a:cubicBezTo>
                      <a:pt x="40464" y="17674"/>
                      <a:pt x="39113" y="19615"/>
                      <a:pt x="38719" y="19177"/>
                    </a:cubicBezTo>
                    <a:cubicBezTo>
                      <a:pt x="38757" y="19220"/>
                      <a:pt x="41634" y="18454"/>
                      <a:pt x="39784" y="18859"/>
                    </a:cubicBezTo>
                    <a:cubicBezTo>
                      <a:pt x="38096" y="19225"/>
                      <a:pt x="40683" y="19068"/>
                      <a:pt x="40973" y="18982"/>
                    </a:cubicBezTo>
                    <a:cubicBezTo>
                      <a:pt x="39689" y="19358"/>
                      <a:pt x="39280" y="18607"/>
                      <a:pt x="40317" y="18925"/>
                    </a:cubicBezTo>
                    <a:cubicBezTo>
                      <a:pt x="40816" y="19077"/>
                      <a:pt x="41349" y="19253"/>
                      <a:pt x="41853" y="19353"/>
                    </a:cubicBezTo>
                    <a:cubicBezTo>
                      <a:pt x="42804" y="19548"/>
                      <a:pt x="41158" y="19101"/>
                      <a:pt x="41078" y="18992"/>
                    </a:cubicBezTo>
                    <a:cubicBezTo>
                      <a:pt x="41441" y="19225"/>
                      <a:pt x="41825" y="19425"/>
                      <a:pt x="42224" y="19591"/>
                    </a:cubicBezTo>
                    <a:cubicBezTo>
                      <a:pt x="42565" y="19857"/>
                      <a:pt x="42930" y="20091"/>
                      <a:pt x="43313" y="20295"/>
                    </a:cubicBezTo>
                    <a:cubicBezTo>
                      <a:pt x="43441" y="20328"/>
                      <a:pt x="41586" y="19344"/>
                      <a:pt x="42490" y="19724"/>
                    </a:cubicBezTo>
                    <a:cubicBezTo>
                      <a:pt x="42790" y="19843"/>
                      <a:pt x="43565" y="21027"/>
                      <a:pt x="42671" y="19815"/>
                    </a:cubicBezTo>
                    <a:cubicBezTo>
                      <a:pt x="41839" y="18678"/>
                      <a:pt x="42481" y="19563"/>
                      <a:pt x="42619" y="19815"/>
                    </a:cubicBezTo>
                    <a:cubicBezTo>
                      <a:pt x="42823" y="20171"/>
                      <a:pt x="43047" y="20514"/>
                      <a:pt x="43242" y="20880"/>
                    </a:cubicBezTo>
                    <a:lnTo>
                      <a:pt x="43532" y="21436"/>
                    </a:lnTo>
                    <a:cubicBezTo>
                      <a:pt x="43880" y="22193"/>
                      <a:pt x="43888" y="22207"/>
                      <a:pt x="43555" y="21470"/>
                    </a:cubicBezTo>
                    <a:lnTo>
                      <a:pt x="43313" y="20923"/>
                    </a:lnTo>
                    <a:cubicBezTo>
                      <a:pt x="43422" y="21222"/>
                      <a:pt x="43522" y="21527"/>
                      <a:pt x="43613" y="21831"/>
                    </a:cubicBezTo>
                    <a:cubicBezTo>
                      <a:pt x="43703" y="22136"/>
                      <a:pt x="43765" y="22440"/>
                      <a:pt x="43860" y="22740"/>
                    </a:cubicBezTo>
                    <a:cubicBezTo>
                      <a:pt x="44335" y="24338"/>
                      <a:pt x="43698" y="22264"/>
                      <a:pt x="43831" y="22012"/>
                    </a:cubicBezTo>
                    <a:cubicBezTo>
                      <a:pt x="43820" y="22397"/>
                      <a:pt x="43843" y="22782"/>
                      <a:pt x="43898" y="23163"/>
                    </a:cubicBezTo>
                    <a:cubicBezTo>
                      <a:pt x="43941" y="23496"/>
                      <a:pt x="43746" y="24528"/>
                      <a:pt x="43988" y="22973"/>
                    </a:cubicBezTo>
                    <a:cubicBezTo>
                      <a:pt x="44245" y="21280"/>
                      <a:pt x="43960" y="22825"/>
                      <a:pt x="43836" y="23244"/>
                    </a:cubicBezTo>
                    <a:cubicBezTo>
                      <a:pt x="43803" y="23363"/>
                      <a:pt x="43608" y="24233"/>
                      <a:pt x="43498" y="24266"/>
                    </a:cubicBezTo>
                    <a:cubicBezTo>
                      <a:pt x="43945" y="23253"/>
                      <a:pt x="44018" y="23063"/>
                      <a:pt x="43717" y="23700"/>
                    </a:cubicBezTo>
                    <a:cubicBezTo>
                      <a:pt x="43608" y="23933"/>
                      <a:pt x="43494" y="24176"/>
                      <a:pt x="43375" y="24380"/>
                    </a:cubicBezTo>
                    <a:cubicBezTo>
                      <a:pt x="41945" y="27082"/>
                      <a:pt x="40323" y="29679"/>
                      <a:pt x="38524" y="32152"/>
                    </a:cubicBezTo>
                    <a:cubicBezTo>
                      <a:pt x="38281" y="32489"/>
                      <a:pt x="38010" y="32813"/>
                      <a:pt x="37777" y="33155"/>
                    </a:cubicBezTo>
                    <a:cubicBezTo>
                      <a:pt x="39618" y="30454"/>
                      <a:pt x="38424" y="32313"/>
                      <a:pt x="37924" y="32932"/>
                    </a:cubicBezTo>
                    <a:cubicBezTo>
                      <a:pt x="37064" y="34011"/>
                      <a:pt x="36184" y="35072"/>
                      <a:pt x="35299" y="36132"/>
                    </a:cubicBezTo>
                    <a:cubicBezTo>
                      <a:pt x="31428" y="40765"/>
                      <a:pt x="27438" y="45302"/>
                      <a:pt x="23457" y="49844"/>
                    </a:cubicBezTo>
                    <a:cubicBezTo>
                      <a:pt x="19742" y="53558"/>
                      <a:pt x="19742" y="59584"/>
                      <a:pt x="23457" y="63298"/>
                    </a:cubicBezTo>
                    <a:cubicBezTo>
                      <a:pt x="27172" y="67013"/>
                      <a:pt x="33196" y="67013"/>
                      <a:pt x="36911" y="63298"/>
                    </a:cubicBezTo>
                    <a:cubicBezTo>
                      <a:pt x="41011" y="58618"/>
                      <a:pt x="45125" y="53943"/>
                      <a:pt x="49106" y="49159"/>
                    </a:cubicBezTo>
                    <a:cubicBezTo>
                      <a:pt x="54262" y="43485"/>
                      <a:pt x="58471" y="37017"/>
                      <a:pt x="61571" y="30007"/>
                    </a:cubicBezTo>
                    <a:cubicBezTo>
                      <a:pt x="64964" y="19886"/>
                      <a:pt x="60924" y="8757"/>
                      <a:pt x="51826" y="3174"/>
                    </a:cubicBezTo>
                    <a:cubicBezTo>
                      <a:pt x="47033" y="429"/>
                      <a:pt x="41439" y="-579"/>
                      <a:pt x="35989" y="320"/>
                    </a:cubicBezTo>
                    <a:cubicBezTo>
                      <a:pt x="31341" y="1381"/>
                      <a:pt x="27104" y="3773"/>
                      <a:pt x="23799" y="7207"/>
                    </a:cubicBezTo>
                    <a:cubicBezTo>
                      <a:pt x="16174" y="13713"/>
                      <a:pt x="9116" y="20856"/>
                      <a:pt x="2702" y="28561"/>
                    </a:cubicBezTo>
                    <a:cubicBezTo>
                      <a:pt x="-901" y="32323"/>
                      <a:pt x="-901" y="38253"/>
                      <a:pt x="2702" y="42015"/>
                    </a:cubicBezTo>
                    <a:cubicBezTo>
                      <a:pt x="6442" y="45668"/>
                      <a:pt x="12412" y="45668"/>
                      <a:pt x="16152" y="42015"/>
                    </a:cubicBezTo>
                    <a:close/>
                  </a:path>
                </a:pathLst>
              </a:custGeom>
              <a:solidFill>
                <a:srgbClr val="211715"/>
              </a:solidFill>
              <a:ln w="4731" cap="flat">
                <a:noFill/>
                <a:prstDash val="solid"/>
                <a:miter/>
              </a:ln>
            </p:spPr>
            <p:txBody>
              <a:bodyPr rtlCol="0" anchor="ctr"/>
              <a:lstStyle/>
              <a:p>
                <a:endParaRPr lang="ja-JP" altLang="en-US"/>
              </a:p>
            </p:txBody>
          </p:sp>
          <p:sp>
            <p:nvSpPr>
              <p:cNvPr id="61" name="フリーフォーム: 図形 60">
                <a:extLst>
                  <a:ext uri="{FF2B5EF4-FFF2-40B4-BE49-F238E27FC236}">
                    <a16:creationId xmlns:a16="http://schemas.microsoft.com/office/drawing/2014/main" id="{5C066284-4845-9CCB-1369-B715D204B780}"/>
                  </a:ext>
                </a:extLst>
              </p:cNvPr>
              <p:cNvSpPr/>
              <p:nvPr/>
            </p:nvSpPr>
            <p:spPr>
              <a:xfrm>
                <a:off x="3516439" y="5000520"/>
                <a:ext cx="77859" cy="68905"/>
              </a:xfrm>
              <a:custGeom>
                <a:avLst/>
                <a:gdLst>
                  <a:gd name="connsiteX0" fmla="*/ 14253 w 77859"/>
                  <a:gd name="connsiteY0" fmla="*/ 29618 h 68905"/>
                  <a:gd name="connsiteX1" fmla="*/ 20408 w 77859"/>
                  <a:gd name="connsiteY1" fmla="*/ 24273 h 68905"/>
                  <a:gd name="connsiteX2" fmla="*/ 22400 w 77859"/>
                  <a:gd name="connsiteY2" fmla="*/ 22194 h 68905"/>
                  <a:gd name="connsiteX3" fmla="*/ 23794 w 77859"/>
                  <a:gd name="connsiteY3" fmla="*/ 20886 h 68905"/>
                  <a:gd name="connsiteX4" fmla="*/ 23689 w 77859"/>
                  <a:gd name="connsiteY4" fmla="*/ 20986 h 68905"/>
                  <a:gd name="connsiteX5" fmla="*/ 24916 w 77859"/>
                  <a:gd name="connsiteY5" fmla="*/ 20126 h 68905"/>
                  <a:gd name="connsiteX6" fmla="*/ 27432 w 77859"/>
                  <a:gd name="connsiteY6" fmla="*/ 19331 h 68905"/>
                  <a:gd name="connsiteX7" fmla="*/ 28383 w 77859"/>
                  <a:gd name="connsiteY7" fmla="*/ 19112 h 68905"/>
                  <a:gd name="connsiteX8" fmla="*/ 31965 w 77859"/>
                  <a:gd name="connsiteY8" fmla="*/ 19084 h 68905"/>
                  <a:gd name="connsiteX9" fmla="*/ 33016 w 77859"/>
                  <a:gd name="connsiteY9" fmla="*/ 19208 h 68905"/>
                  <a:gd name="connsiteX10" fmla="*/ 35646 w 77859"/>
                  <a:gd name="connsiteY10" fmla="*/ 19859 h 68905"/>
                  <a:gd name="connsiteX11" fmla="*/ 37348 w 77859"/>
                  <a:gd name="connsiteY11" fmla="*/ 20425 h 68905"/>
                  <a:gd name="connsiteX12" fmla="*/ 37234 w 77859"/>
                  <a:gd name="connsiteY12" fmla="*/ 20368 h 68905"/>
                  <a:gd name="connsiteX13" fmla="*/ 40221 w 77859"/>
                  <a:gd name="connsiteY13" fmla="*/ 21900 h 68905"/>
                  <a:gd name="connsiteX14" fmla="*/ 45015 w 77859"/>
                  <a:gd name="connsiteY14" fmla="*/ 25086 h 68905"/>
                  <a:gd name="connsiteX15" fmla="*/ 46822 w 77859"/>
                  <a:gd name="connsiteY15" fmla="*/ 26665 h 68905"/>
                  <a:gd name="connsiteX16" fmla="*/ 48967 w 77859"/>
                  <a:gd name="connsiteY16" fmla="*/ 28629 h 68905"/>
                  <a:gd name="connsiteX17" fmla="*/ 53404 w 77859"/>
                  <a:gd name="connsiteY17" fmla="*/ 33057 h 68905"/>
                  <a:gd name="connsiteX18" fmla="*/ 54322 w 77859"/>
                  <a:gd name="connsiteY18" fmla="*/ 34079 h 68905"/>
                  <a:gd name="connsiteX19" fmla="*/ 54536 w 77859"/>
                  <a:gd name="connsiteY19" fmla="*/ 34374 h 68905"/>
                  <a:gd name="connsiteX20" fmla="*/ 56053 w 77859"/>
                  <a:gd name="connsiteY20" fmla="*/ 36786 h 68905"/>
                  <a:gd name="connsiteX21" fmla="*/ 57371 w 77859"/>
                  <a:gd name="connsiteY21" fmla="*/ 39340 h 68905"/>
                  <a:gd name="connsiteX22" fmla="*/ 58117 w 77859"/>
                  <a:gd name="connsiteY22" fmla="*/ 41551 h 68905"/>
                  <a:gd name="connsiteX23" fmla="*/ 58821 w 77859"/>
                  <a:gd name="connsiteY23" fmla="*/ 44314 h 68905"/>
                  <a:gd name="connsiteX24" fmla="*/ 58926 w 77859"/>
                  <a:gd name="connsiteY24" fmla="*/ 44952 h 68905"/>
                  <a:gd name="connsiteX25" fmla="*/ 58836 w 77859"/>
                  <a:gd name="connsiteY25" fmla="*/ 45598 h 68905"/>
                  <a:gd name="connsiteX26" fmla="*/ 58574 w 77859"/>
                  <a:gd name="connsiteY26" fmla="*/ 46074 h 68905"/>
                  <a:gd name="connsiteX27" fmla="*/ 58327 w 77859"/>
                  <a:gd name="connsiteY27" fmla="*/ 46416 h 68905"/>
                  <a:gd name="connsiteX28" fmla="*/ 57019 w 77859"/>
                  <a:gd name="connsiteY28" fmla="*/ 47748 h 68905"/>
                  <a:gd name="connsiteX29" fmla="*/ 56957 w 77859"/>
                  <a:gd name="connsiteY29" fmla="*/ 47796 h 68905"/>
                  <a:gd name="connsiteX30" fmla="*/ 54422 w 77859"/>
                  <a:gd name="connsiteY30" fmla="*/ 49222 h 68905"/>
                  <a:gd name="connsiteX31" fmla="*/ 53656 w 77859"/>
                  <a:gd name="connsiteY31" fmla="*/ 49427 h 68905"/>
                  <a:gd name="connsiteX32" fmla="*/ 52681 w 77859"/>
                  <a:gd name="connsiteY32" fmla="*/ 49779 h 68905"/>
                  <a:gd name="connsiteX33" fmla="*/ 48772 w 77859"/>
                  <a:gd name="connsiteY33" fmla="*/ 49817 h 68905"/>
                  <a:gd name="connsiteX34" fmla="*/ 39260 w 77859"/>
                  <a:gd name="connsiteY34" fmla="*/ 59329 h 68905"/>
                  <a:gd name="connsiteX35" fmla="*/ 48772 w 77859"/>
                  <a:gd name="connsiteY35" fmla="*/ 68841 h 68905"/>
                  <a:gd name="connsiteX36" fmla="*/ 71777 w 77859"/>
                  <a:gd name="connsiteY36" fmla="*/ 59857 h 68905"/>
                  <a:gd name="connsiteX37" fmla="*/ 77859 w 77859"/>
                  <a:gd name="connsiteY37" fmla="*/ 45589 h 68905"/>
                  <a:gd name="connsiteX38" fmla="*/ 74188 w 77859"/>
                  <a:gd name="connsiteY38" fmla="*/ 30608 h 68905"/>
                  <a:gd name="connsiteX39" fmla="*/ 57309 w 77859"/>
                  <a:gd name="connsiteY39" fmla="*/ 10723 h 68905"/>
                  <a:gd name="connsiteX40" fmla="*/ 30619 w 77859"/>
                  <a:gd name="connsiteY40" fmla="*/ 3 h 68905"/>
                  <a:gd name="connsiteX41" fmla="*/ 15190 w 77859"/>
                  <a:gd name="connsiteY41" fmla="*/ 3855 h 68905"/>
                  <a:gd name="connsiteX42" fmla="*/ 8927 w 77859"/>
                  <a:gd name="connsiteY42" fmla="*/ 8735 h 68905"/>
                  <a:gd name="connsiteX43" fmla="*/ 6273 w 77859"/>
                  <a:gd name="connsiteY43" fmla="*/ 11508 h 68905"/>
                  <a:gd name="connsiteX44" fmla="*/ 5260 w 77859"/>
                  <a:gd name="connsiteY44" fmla="*/ 12526 h 68905"/>
                  <a:gd name="connsiteX45" fmla="*/ 4632 w 77859"/>
                  <a:gd name="connsiteY45" fmla="*/ 13182 h 68905"/>
                  <a:gd name="connsiteX46" fmla="*/ 1217 w 77859"/>
                  <a:gd name="connsiteY46" fmla="*/ 26199 h 68905"/>
                  <a:gd name="connsiteX47" fmla="*/ 14234 w 77859"/>
                  <a:gd name="connsiteY47" fmla="*/ 29609 h 6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7859" h="68905">
                    <a:moveTo>
                      <a:pt x="14253" y="29618"/>
                    </a:moveTo>
                    <a:cubicBezTo>
                      <a:pt x="16457" y="28020"/>
                      <a:pt x="18517" y="26232"/>
                      <a:pt x="20408" y="24273"/>
                    </a:cubicBezTo>
                    <a:cubicBezTo>
                      <a:pt x="21069" y="23583"/>
                      <a:pt x="21716" y="22846"/>
                      <a:pt x="22400" y="22194"/>
                    </a:cubicBezTo>
                    <a:cubicBezTo>
                      <a:pt x="22847" y="21743"/>
                      <a:pt x="23314" y="21310"/>
                      <a:pt x="23794" y="20886"/>
                    </a:cubicBezTo>
                    <a:cubicBezTo>
                      <a:pt x="23195" y="21315"/>
                      <a:pt x="23160" y="21348"/>
                      <a:pt x="23689" y="20986"/>
                    </a:cubicBezTo>
                    <a:cubicBezTo>
                      <a:pt x="24017" y="20768"/>
                      <a:pt x="26662" y="19379"/>
                      <a:pt x="24916" y="20126"/>
                    </a:cubicBezTo>
                    <a:cubicBezTo>
                      <a:pt x="25732" y="19793"/>
                      <a:pt x="26574" y="19531"/>
                      <a:pt x="27432" y="19331"/>
                    </a:cubicBezTo>
                    <a:cubicBezTo>
                      <a:pt x="28008" y="19189"/>
                      <a:pt x="30076" y="19008"/>
                      <a:pt x="28383" y="19112"/>
                    </a:cubicBezTo>
                    <a:cubicBezTo>
                      <a:pt x="29587" y="19036"/>
                      <a:pt x="30761" y="19079"/>
                      <a:pt x="31965" y="19084"/>
                    </a:cubicBezTo>
                    <a:cubicBezTo>
                      <a:pt x="33957" y="19084"/>
                      <a:pt x="30899" y="18718"/>
                      <a:pt x="33016" y="19208"/>
                    </a:cubicBezTo>
                    <a:cubicBezTo>
                      <a:pt x="33900" y="19412"/>
                      <a:pt x="34775" y="19598"/>
                      <a:pt x="35646" y="19859"/>
                    </a:cubicBezTo>
                    <a:cubicBezTo>
                      <a:pt x="36221" y="20030"/>
                      <a:pt x="36787" y="20221"/>
                      <a:pt x="37348" y="20425"/>
                    </a:cubicBezTo>
                    <a:cubicBezTo>
                      <a:pt x="36654" y="20106"/>
                      <a:pt x="36616" y="20087"/>
                      <a:pt x="37234" y="20368"/>
                    </a:cubicBezTo>
                    <a:cubicBezTo>
                      <a:pt x="38256" y="20825"/>
                      <a:pt x="39253" y="21338"/>
                      <a:pt x="40221" y="21900"/>
                    </a:cubicBezTo>
                    <a:cubicBezTo>
                      <a:pt x="41892" y="22846"/>
                      <a:pt x="43494" y="23911"/>
                      <a:pt x="45015" y="25086"/>
                    </a:cubicBezTo>
                    <a:cubicBezTo>
                      <a:pt x="43931" y="24244"/>
                      <a:pt x="46575" y="26441"/>
                      <a:pt x="46822" y="26665"/>
                    </a:cubicBezTo>
                    <a:cubicBezTo>
                      <a:pt x="47548" y="27297"/>
                      <a:pt x="48263" y="27954"/>
                      <a:pt x="48967" y="28629"/>
                    </a:cubicBezTo>
                    <a:cubicBezTo>
                      <a:pt x="50484" y="30056"/>
                      <a:pt x="51987" y="31526"/>
                      <a:pt x="53404" y="33057"/>
                    </a:cubicBezTo>
                    <a:cubicBezTo>
                      <a:pt x="53723" y="33390"/>
                      <a:pt x="54027" y="33728"/>
                      <a:pt x="54322" y="34079"/>
                    </a:cubicBezTo>
                    <a:cubicBezTo>
                      <a:pt x="53804" y="33361"/>
                      <a:pt x="53875" y="33456"/>
                      <a:pt x="54536" y="34374"/>
                    </a:cubicBezTo>
                    <a:cubicBezTo>
                      <a:pt x="55064" y="35169"/>
                      <a:pt x="55578" y="35958"/>
                      <a:pt x="56053" y="36786"/>
                    </a:cubicBezTo>
                    <a:cubicBezTo>
                      <a:pt x="56529" y="37613"/>
                      <a:pt x="56971" y="38469"/>
                      <a:pt x="57371" y="39340"/>
                    </a:cubicBezTo>
                    <a:cubicBezTo>
                      <a:pt x="56757" y="38003"/>
                      <a:pt x="58013" y="41204"/>
                      <a:pt x="58117" y="41551"/>
                    </a:cubicBezTo>
                    <a:cubicBezTo>
                      <a:pt x="58393" y="42459"/>
                      <a:pt x="58631" y="43382"/>
                      <a:pt x="58821" y="44314"/>
                    </a:cubicBezTo>
                    <a:cubicBezTo>
                      <a:pt x="59035" y="45327"/>
                      <a:pt x="59073" y="45541"/>
                      <a:pt x="58926" y="44952"/>
                    </a:cubicBezTo>
                    <a:cubicBezTo>
                      <a:pt x="58779" y="44362"/>
                      <a:pt x="58774" y="44581"/>
                      <a:pt x="58836" y="45598"/>
                    </a:cubicBezTo>
                    <a:cubicBezTo>
                      <a:pt x="59549" y="43130"/>
                      <a:pt x="57804" y="47434"/>
                      <a:pt x="58574" y="46074"/>
                    </a:cubicBezTo>
                    <a:cubicBezTo>
                      <a:pt x="59297" y="44814"/>
                      <a:pt x="56510" y="48357"/>
                      <a:pt x="58327" y="46416"/>
                    </a:cubicBezTo>
                    <a:cubicBezTo>
                      <a:pt x="57942" y="46830"/>
                      <a:pt x="57376" y="47301"/>
                      <a:pt x="57019" y="47748"/>
                    </a:cubicBezTo>
                    <a:cubicBezTo>
                      <a:pt x="55939" y="49104"/>
                      <a:pt x="58517" y="46902"/>
                      <a:pt x="56957" y="47796"/>
                    </a:cubicBezTo>
                    <a:cubicBezTo>
                      <a:pt x="56110" y="48271"/>
                      <a:pt x="55297" y="48790"/>
                      <a:pt x="54422" y="49222"/>
                    </a:cubicBezTo>
                    <a:cubicBezTo>
                      <a:pt x="55925" y="48457"/>
                      <a:pt x="54394" y="49222"/>
                      <a:pt x="53656" y="49427"/>
                    </a:cubicBezTo>
                    <a:cubicBezTo>
                      <a:pt x="53480" y="49479"/>
                      <a:pt x="50765" y="50045"/>
                      <a:pt x="52681" y="49779"/>
                    </a:cubicBezTo>
                    <a:cubicBezTo>
                      <a:pt x="51383" y="49922"/>
                      <a:pt x="50073" y="49936"/>
                      <a:pt x="48772" y="49817"/>
                    </a:cubicBezTo>
                    <a:cubicBezTo>
                      <a:pt x="43532" y="49850"/>
                      <a:pt x="39292" y="54088"/>
                      <a:pt x="39260" y="59329"/>
                    </a:cubicBezTo>
                    <a:cubicBezTo>
                      <a:pt x="39376" y="64532"/>
                      <a:pt x="43568" y="68727"/>
                      <a:pt x="48772" y="68841"/>
                    </a:cubicBezTo>
                    <a:cubicBezTo>
                      <a:pt x="57395" y="69416"/>
                      <a:pt x="65826" y="66125"/>
                      <a:pt x="71777" y="59857"/>
                    </a:cubicBezTo>
                    <a:cubicBezTo>
                      <a:pt x="75396" y="55947"/>
                      <a:pt x="77546" y="50906"/>
                      <a:pt x="77859" y="45589"/>
                    </a:cubicBezTo>
                    <a:cubicBezTo>
                      <a:pt x="77783" y="40381"/>
                      <a:pt x="76528" y="35259"/>
                      <a:pt x="74188" y="30608"/>
                    </a:cubicBezTo>
                    <a:cubicBezTo>
                      <a:pt x="70244" y="22718"/>
                      <a:pt x="64453" y="15897"/>
                      <a:pt x="57309" y="10723"/>
                    </a:cubicBezTo>
                    <a:cubicBezTo>
                      <a:pt x="49874" y="4245"/>
                      <a:pt x="40469" y="469"/>
                      <a:pt x="30619" y="3"/>
                    </a:cubicBezTo>
                    <a:cubicBezTo>
                      <a:pt x="25229" y="-73"/>
                      <a:pt x="19912" y="1254"/>
                      <a:pt x="15190" y="3855"/>
                    </a:cubicBezTo>
                    <a:cubicBezTo>
                      <a:pt x="12900" y="5201"/>
                      <a:pt x="10794" y="6842"/>
                      <a:pt x="8927" y="8735"/>
                    </a:cubicBezTo>
                    <a:cubicBezTo>
                      <a:pt x="8014" y="9634"/>
                      <a:pt x="7167" y="10590"/>
                      <a:pt x="6273" y="11508"/>
                    </a:cubicBezTo>
                    <a:cubicBezTo>
                      <a:pt x="5940" y="11850"/>
                      <a:pt x="5602" y="12193"/>
                      <a:pt x="5260" y="12526"/>
                    </a:cubicBezTo>
                    <a:cubicBezTo>
                      <a:pt x="5075" y="12701"/>
                      <a:pt x="3529" y="13995"/>
                      <a:pt x="4632" y="13182"/>
                    </a:cubicBezTo>
                    <a:cubicBezTo>
                      <a:pt x="204" y="15917"/>
                      <a:pt x="-1299" y="21643"/>
                      <a:pt x="1217" y="26199"/>
                    </a:cubicBezTo>
                    <a:cubicBezTo>
                      <a:pt x="3908" y="30684"/>
                      <a:pt x="9690" y="32201"/>
                      <a:pt x="14234" y="29609"/>
                    </a:cubicBezTo>
                    <a:close/>
                  </a:path>
                </a:pathLst>
              </a:custGeom>
              <a:solidFill>
                <a:srgbClr val="211715"/>
              </a:solidFill>
              <a:ln w="4731" cap="flat">
                <a:noFill/>
                <a:prstDash val="solid"/>
                <a:miter/>
              </a:ln>
            </p:spPr>
            <p:txBody>
              <a:bodyPr rtlCol="0" anchor="ctr"/>
              <a:lstStyle/>
              <a:p>
                <a:endParaRPr lang="ja-JP" altLang="en-US"/>
              </a:p>
            </p:txBody>
          </p:sp>
          <p:sp>
            <p:nvSpPr>
              <p:cNvPr id="62" name="フリーフォーム: 図形 61">
                <a:extLst>
                  <a:ext uri="{FF2B5EF4-FFF2-40B4-BE49-F238E27FC236}">
                    <a16:creationId xmlns:a16="http://schemas.microsoft.com/office/drawing/2014/main" id="{F3DC350B-E9D4-0747-3EF0-7335C9D013FF}"/>
                  </a:ext>
                </a:extLst>
              </p:cNvPr>
              <p:cNvSpPr/>
              <p:nvPr/>
            </p:nvSpPr>
            <p:spPr>
              <a:xfrm>
                <a:off x="3654399" y="5176441"/>
                <a:ext cx="357798" cy="386915"/>
              </a:xfrm>
              <a:custGeom>
                <a:avLst/>
                <a:gdLst>
                  <a:gd name="connsiteX0" fmla="*/ 0 w 357798"/>
                  <a:gd name="connsiteY0" fmla="*/ 132135 h 386915"/>
                  <a:gd name="connsiteX1" fmla="*/ 178780 w 357798"/>
                  <a:gd name="connsiteY1" fmla="*/ 0 h 386915"/>
                  <a:gd name="connsiteX2" fmla="*/ 357798 w 357798"/>
                  <a:gd name="connsiteY2" fmla="*/ 249768 h 386915"/>
                  <a:gd name="connsiteX3" fmla="*/ 176488 w 357798"/>
                  <a:gd name="connsiteY3" fmla="*/ 386916 h 386915"/>
                  <a:gd name="connsiteX4" fmla="*/ 0 w 357798"/>
                  <a:gd name="connsiteY4" fmla="*/ 132135 h 386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798" h="386915">
                    <a:moveTo>
                      <a:pt x="0" y="132135"/>
                    </a:moveTo>
                    <a:cubicBezTo>
                      <a:pt x="14006" y="120578"/>
                      <a:pt x="151410" y="17635"/>
                      <a:pt x="178780" y="0"/>
                    </a:cubicBezTo>
                    <a:cubicBezTo>
                      <a:pt x="237792" y="76419"/>
                      <a:pt x="340449" y="223905"/>
                      <a:pt x="357798" y="249768"/>
                    </a:cubicBezTo>
                    <a:cubicBezTo>
                      <a:pt x="334461" y="268588"/>
                      <a:pt x="204443" y="367131"/>
                      <a:pt x="176488" y="386916"/>
                    </a:cubicBezTo>
                    <a:cubicBezTo>
                      <a:pt x="151543" y="352283"/>
                      <a:pt x="28436" y="177578"/>
                      <a:pt x="0" y="132135"/>
                    </a:cubicBezTo>
                  </a:path>
                </a:pathLst>
              </a:custGeom>
              <a:solidFill>
                <a:srgbClr val="FFFFFF"/>
              </a:solidFill>
              <a:ln w="4731" cap="flat">
                <a:noFill/>
                <a:prstDash val="solid"/>
                <a:miter/>
              </a:ln>
            </p:spPr>
            <p:txBody>
              <a:bodyPr rtlCol="0" anchor="ctr"/>
              <a:lstStyle/>
              <a:p>
                <a:endParaRPr lang="ja-JP" altLang="en-US"/>
              </a:p>
            </p:txBody>
          </p:sp>
          <p:sp>
            <p:nvSpPr>
              <p:cNvPr id="72" name="フリーフォーム: 図形 71">
                <a:extLst>
                  <a:ext uri="{FF2B5EF4-FFF2-40B4-BE49-F238E27FC236}">
                    <a16:creationId xmlns:a16="http://schemas.microsoft.com/office/drawing/2014/main" id="{D7FA34AF-AFFC-7D55-400A-DBA197C46074}"/>
                  </a:ext>
                </a:extLst>
              </p:cNvPr>
              <p:cNvSpPr/>
              <p:nvPr/>
            </p:nvSpPr>
            <p:spPr>
              <a:xfrm>
                <a:off x="3644415" y="5166987"/>
                <a:ext cx="377272" cy="405822"/>
              </a:xfrm>
              <a:custGeom>
                <a:avLst/>
                <a:gdLst>
                  <a:gd name="connsiteX0" fmla="*/ 16709 w 377272"/>
                  <a:gd name="connsiteY0" fmla="*/ 148300 h 405822"/>
                  <a:gd name="connsiteX1" fmla="*/ 19563 w 377272"/>
                  <a:gd name="connsiteY1" fmla="*/ 145998 h 405822"/>
                  <a:gd name="connsiteX2" fmla="*/ 21494 w 377272"/>
                  <a:gd name="connsiteY2" fmla="*/ 144485 h 405822"/>
                  <a:gd name="connsiteX3" fmla="*/ 22583 w 377272"/>
                  <a:gd name="connsiteY3" fmla="*/ 143634 h 405822"/>
                  <a:gd name="connsiteX4" fmla="*/ 35809 w 377272"/>
                  <a:gd name="connsiteY4" fmla="*/ 133523 h 405822"/>
                  <a:gd name="connsiteX5" fmla="*/ 73990 w 377272"/>
                  <a:gd name="connsiteY5" fmla="*/ 104759 h 405822"/>
                  <a:gd name="connsiteX6" fmla="*/ 162198 w 377272"/>
                  <a:gd name="connsiteY6" fmla="*/ 39640 h 405822"/>
                  <a:gd name="connsiteX7" fmla="*/ 193540 w 377272"/>
                  <a:gd name="connsiteY7" fmla="*/ 17649 h 405822"/>
                  <a:gd name="connsiteX8" fmla="*/ 180527 w 377272"/>
                  <a:gd name="connsiteY8" fmla="*/ 14239 h 405822"/>
                  <a:gd name="connsiteX9" fmla="*/ 337040 w 377272"/>
                  <a:gd name="connsiteY9" fmla="*/ 231272 h 405822"/>
                  <a:gd name="connsiteX10" fmla="*/ 359545 w 377272"/>
                  <a:gd name="connsiteY10" fmla="*/ 264002 h 405822"/>
                  <a:gd name="connsiteX11" fmla="*/ 361034 w 377272"/>
                  <a:gd name="connsiteY11" fmla="*/ 252479 h 405822"/>
                  <a:gd name="connsiteX12" fmla="*/ 212402 w 377272"/>
                  <a:gd name="connsiteY12" fmla="*/ 365556 h 405822"/>
                  <a:gd name="connsiteX13" fmla="*/ 181645 w 377272"/>
                  <a:gd name="connsiteY13" fmla="*/ 388137 h 405822"/>
                  <a:gd name="connsiteX14" fmla="*/ 194662 w 377272"/>
                  <a:gd name="connsiteY14" fmla="*/ 391547 h 405822"/>
                  <a:gd name="connsiteX15" fmla="*/ 131964 w 377272"/>
                  <a:gd name="connsiteY15" fmla="*/ 302863 h 405822"/>
                  <a:gd name="connsiteX16" fmla="*/ 48702 w 377272"/>
                  <a:gd name="connsiteY16" fmla="*/ 182761 h 405822"/>
                  <a:gd name="connsiteX17" fmla="*/ 18174 w 377272"/>
                  <a:gd name="connsiteY17" fmla="*/ 136771 h 405822"/>
                  <a:gd name="connsiteX18" fmla="*/ 1747 w 377272"/>
                  <a:gd name="connsiteY18" fmla="*/ 146374 h 405822"/>
                  <a:gd name="connsiteX19" fmla="*/ 66941 w 377272"/>
                  <a:gd name="connsiteY19" fmla="*/ 242781 h 405822"/>
                  <a:gd name="connsiteX20" fmla="*/ 149504 w 377272"/>
                  <a:gd name="connsiteY20" fmla="*/ 360729 h 405822"/>
                  <a:gd name="connsiteX21" fmla="*/ 178235 w 377272"/>
                  <a:gd name="connsiteY21" fmla="*/ 401155 h 405822"/>
                  <a:gd name="connsiteX22" fmla="*/ 191247 w 377272"/>
                  <a:gd name="connsiteY22" fmla="*/ 404569 h 405822"/>
                  <a:gd name="connsiteX23" fmla="*/ 344170 w 377272"/>
                  <a:gd name="connsiteY23" fmla="*/ 289518 h 405822"/>
                  <a:gd name="connsiteX24" fmla="*/ 374484 w 377272"/>
                  <a:gd name="connsiteY24" fmla="*/ 265933 h 405822"/>
                  <a:gd name="connsiteX25" fmla="*/ 375972 w 377272"/>
                  <a:gd name="connsiteY25" fmla="*/ 254405 h 405822"/>
                  <a:gd name="connsiteX26" fmla="*/ 240904 w 377272"/>
                  <a:gd name="connsiteY26" fmla="*/ 63420 h 405822"/>
                  <a:gd name="connsiteX27" fmla="*/ 196935 w 377272"/>
                  <a:gd name="connsiteY27" fmla="*/ 4641 h 405822"/>
                  <a:gd name="connsiteX28" fmla="*/ 183918 w 377272"/>
                  <a:gd name="connsiteY28" fmla="*/ 1227 h 405822"/>
                  <a:gd name="connsiteX29" fmla="*/ 115138 w 377272"/>
                  <a:gd name="connsiteY29" fmla="*/ 50598 h 405822"/>
                  <a:gd name="connsiteX30" fmla="*/ 29236 w 377272"/>
                  <a:gd name="connsiteY30" fmla="*/ 114804 h 405822"/>
                  <a:gd name="connsiteX31" fmla="*/ 3217 w 377272"/>
                  <a:gd name="connsiteY31" fmla="*/ 134864 h 405822"/>
                  <a:gd name="connsiteX32" fmla="*/ 16666 w 377272"/>
                  <a:gd name="connsiteY32" fmla="*/ 148319 h 405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7272" h="405822">
                    <a:moveTo>
                      <a:pt x="16709" y="148300"/>
                    </a:moveTo>
                    <a:cubicBezTo>
                      <a:pt x="17660" y="147520"/>
                      <a:pt x="18612" y="146759"/>
                      <a:pt x="19563" y="145998"/>
                    </a:cubicBezTo>
                    <a:cubicBezTo>
                      <a:pt x="20205" y="145489"/>
                      <a:pt x="20847" y="144990"/>
                      <a:pt x="21494" y="144485"/>
                    </a:cubicBezTo>
                    <a:cubicBezTo>
                      <a:pt x="22140" y="143981"/>
                      <a:pt x="24533" y="142107"/>
                      <a:pt x="22583" y="143634"/>
                    </a:cubicBezTo>
                    <a:cubicBezTo>
                      <a:pt x="26977" y="140243"/>
                      <a:pt x="31386" y="136871"/>
                      <a:pt x="35809" y="133523"/>
                    </a:cubicBezTo>
                    <a:cubicBezTo>
                      <a:pt x="48492" y="123883"/>
                      <a:pt x="61219" y="114295"/>
                      <a:pt x="73990" y="104759"/>
                    </a:cubicBezTo>
                    <a:cubicBezTo>
                      <a:pt x="103243" y="82858"/>
                      <a:pt x="132578" y="61047"/>
                      <a:pt x="162198" y="39640"/>
                    </a:cubicBezTo>
                    <a:cubicBezTo>
                      <a:pt x="172533" y="32174"/>
                      <a:pt x="182829" y="24574"/>
                      <a:pt x="193540" y="17649"/>
                    </a:cubicBezTo>
                    <a:lnTo>
                      <a:pt x="180527" y="14239"/>
                    </a:lnTo>
                    <a:cubicBezTo>
                      <a:pt x="234992" y="84827"/>
                      <a:pt x="286199" y="158049"/>
                      <a:pt x="337040" y="231272"/>
                    </a:cubicBezTo>
                    <a:cubicBezTo>
                      <a:pt x="344593" y="242144"/>
                      <a:pt x="352164" y="253011"/>
                      <a:pt x="359545" y="264002"/>
                    </a:cubicBezTo>
                    <a:lnTo>
                      <a:pt x="361034" y="252479"/>
                    </a:lnTo>
                    <a:cubicBezTo>
                      <a:pt x="313774" y="290526"/>
                      <a:pt x="262306" y="328379"/>
                      <a:pt x="212402" y="365556"/>
                    </a:cubicBezTo>
                    <a:cubicBezTo>
                      <a:pt x="202205" y="373166"/>
                      <a:pt x="192022" y="380775"/>
                      <a:pt x="181645" y="388137"/>
                    </a:cubicBezTo>
                    <a:lnTo>
                      <a:pt x="194662" y="391547"/>
                    </a:lnTo>
                    <a:cubicBezTo>
                      <a:pt x="173508" y="362170"/>
                      <a:pt x="152748" y="332502"/>
                      <a:pt x="131964" y="302863"/>
                    </a:cubicBezTo>
                    <a:cubicBezTo>
                      <a:pt x="103995" y="262980"/>
                      <a:pt x="76106" y="223035"/>
                      <a:pt x="48702" y="182761"/>
                    </a:cubicBezTo>
                    <a:cubicBezTo>
                      <a:pt x="38353" y="167542"/>
                      <a:pt x="27947" y="152356"/>
                      <a:pt x="18174" y="136771"/>
                    </a:cubicBezTo>
                    <a:cubicBezTo>
                      <a:pt x="11687" y="126422"/>
                      <a:pt x="-4778" y="135958"/>
                      <a:pt x="1747" y="146374"/>
                    </a:cubicBezTo>
                    <a:cubicBezTo>
                      <a:pt x="22335" y="179218"/>
                      <a:pt x="44869" y="210921"/>
                      <a:pt x="66941" y="242781"/>
                    </a:cubicBezTo>
                    <a:cubicBezTo>
                      <a:pt x="94269" y="282227"/>
                      <a:pt x="121790" y="321545"/>
                      <a:pt x="149504" y="360729"/>
                    </a:cubicBezTo>
                    <a:cubicBezTo>
                      <a:pt x="159045" y="374231"/>
                      <a:pt x="168576" y="387738"/>
                      <a:pt x="178235" y="401155"/>
                    </a:cubicBezTo>
                    <a:cubicBezTo>
                      <a:pt x="180932" y="405630"/>
                      <a:pt x="186701" y="407142"/>
                      <a:pt x="191247" y="404569"/>
                    </a:cubicBezTo>
                    <a:cubicBezTo>
                      <a:pt x="243258" y="367730"/>
                      <a:pt x="293642" y="328346"/>
                      <a:pt x="344170" y="289518"/>
                    </a:cubicBezTo>
                    <a:cubicBezTo>
                      <a:pt x="354319" y="281718"/>
                      <a:pt x="364515" y="273961"/>
                      <a:pt x="374484" y="265933"/>
                    </a:cubicBezTo>
                    <a:cubicBezTo>
                      <a:pt x="377542" y="262875"/>
                      <a:pt x="378155" y="258138"/>
                      <a:pt x="375972" y="254405"/>
                    </a:cubicBezTo>
                    <a:cubicBezTo>
                      <a:pt x="332532" y="189724"/>
                      <a:pt x="286932" y="126303"/>
                      <a:pt x="240904" y="63420"/>
                    </a:cubicBezTo>
                    <a:cubicBezTo>
                      <a:pt x="226455" y="43673"/>
                      <a:pt x="211893" y="24012"/>
                      <a:pt x="196935" y="4641"/>
                    </a:cubicBezTo>
                    <a:cubicBezTo>
                      <a:pt x="194211" y="199"/>
                      <a:pt x="188472" y="-1304"/>
                      <a:pt x="183918" y="1227"/>
                    </a:cubicBezTo>
                    <a:cubicBezTo>
                      <a:pt x="160262" y="16527"/>
                      <a:pt x="137786" y="33886"/>
                      <a:pt x="115138" y="50598"/>
                    </a:cubicBezTo>
                    <a:cubicBezTo>
                      <a:pt x="86368" y="71814"/>
                      <a:pt x="57734" y="93216"/>
                      <a:pt x="29236" y="114804"/>
                    </a:cubicBezTo>
                    <a:cubicBezTo>
                      <a:pt x="20519" y="121414"/>
                      <a:pt x="11668" y="127916"/>
                      <a:pt x="3217" y="134864"/>
                    </a:cubicBezTo>
                    <a:cubicBezTo>
                      <a:pt x="-6248" y="142645"/>
                      <a:pt x="7278" y="156038"/>
                      <a:pt x="16666" y="148319"/>
                    </a:cubicBezTo>
                    <a:close/>
                  </a:path>
                </a:pathLst>
              </a:custGeom>
              <a:solidFill>
                <a:srgbClr val="211715"/>
              </a:solidFill>
              <a:ln w="4731" cap="flat">
                <a:noFill/>
                <a:prstDash val="solid"/>
                <a:miter/>
              </a:ln>
            </p:spPr>
            <p:txBody>
              <a:bodyPr rtlCol="0" anchor="ctr"/>
              <a:lstStyle/>
              <a:p>
                <a:endParaRPr lang="ja-JP" altLang="en-US"/>
              </a:p>
            </p:txBody>
          </p:sp>
          <p:sp>
            <p:nvSpPr>
              <p:cNvPr id="73" name="フリーフォーム: 図形 72">
                <a:extLst>
                  <a:ext uri="{FF2B5EF4-FFF2-40B4-BE49-F238E27FC236}">
                    <a16:creationId xmlns:a16="http://schemas.microsoft.com/office/drawing/2014/main" id="{052E642E-0C23-FA66-3864-5C47CABF13DA}"/>
                  </a:ext>
                </a:extLst>
              </p:cNvPr>
              <p:cNvSpPr/>
              <p:nvPr/>
            </p:nvSpPr>
            <p:spPr>
              <a:xfrm>
                <a:off x="3714489" y="5356631"/>
                <a:ext cx="175956" cy="173926"/>
              </a:xfrm>
              <a:custGeom>
                <a:avLst/>
                <a:gdLst>
                  <a:gd name="connsiteX0" fmla="*/ 143422 w 175956"/>
                  <a:gd name="connsiteY0" fmla="*/ 25239 h 173926"/>
                  <a:gd name="connsiteX1" fmla="*/ 113592 w 175956"/>
                  <a:gd name="connsiteY1" fmla="*/ 8660 h 173926"/>
                  <a:gd name="connsiteX2" fmla="*/ 93066 w 175956"/>
                  <a:gd name="connsiteY2" fmla="*/ 4256 h 173926"/>
                  <a:gd name="connsiteX3" fmla="*/ 68482 w 175956"/>
                  <a:gd name="connsiteY3" fmla="*/ 822 h 173926"/>
                  <a:gd name="connsiteX4" fmla="*/ 44703 w 175956"/>
                  <a:gd name="connsiteY4" fmla="*/ 3704 h 173926"/>
                  <a:gd name="connsiteX5" fmla="*/ 41041 w 175956"/>
                  <a:gd name="connsiteY5" fmla="*/ 14738 h 173926"/>
                  <a:gd name="connsiteX6" fmla="*/ 84681 w 175956"/>
                  <a:gd name="connsiteY6" fmla="*/ 50474 h 173926"/>
                  <a:gd name="connsiteX7" fmla="*/ 45031 w 175956"/>
                  <a:gd name="connsiteY7" fmla="*/ 62768 h 173926"/>
                  <a:gd name="connsiteX8" fmla="*/ 20300 w 175956"/>
                  <a:gd name="connsiteY8" fmla="*/ 54911 h 173926"/>
                  <a:gd name="connsiteX9" fmla="*/ 1885 w 175956"/>
                  <a:gd name="connsiteY9" fmla="*/ 62107 h 173926"/>
                  <a:gd name="connsiteX10" fmla="*/ 5661 w 175956"/>
                  <a:gd name="connsiteY10" fmla="*/ 81544 h 173926"/>
                  <a:gd name="connsiteX11" fmla="*/ 14988 w 175956"/>
                  <a:gd name="connsiteY11" fmla="*/ 87394 h 173926"/>
                  <a:gd name="connsiteX12" fmla="*/ 16795 w 175956"/>
                  <a:gd name="connsiteY12" fmla="*/ 111231 h 173926"/>
                  <a:gd name="connsiteX13" fmla="*/ 30963 w 175956"/>
                  <a:gd name="connsiteY13" fmla="*/ 127653 h 173926"/>
                  <a:gd name="connsiteX14" fmla="*/ 51109 w 175956"/>
                  <a:gd name="connsiteY14" fmla="*/ 166177 h 173926"/>
                  <a:gd name="connsiteX15" fmla="*/ 74736 w 175956"/>
                  <a:gd name="connsiteY15" fmla="*/ 173762 h 173926"/>
                  <a:gd name="connsiteX16" fmla="*/ 175957 w 175956"/>
                  <a:gd name="connsiteY16" fmla="*/ 118265 h 173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956" h="173926">
                    <a:moveTo>
                      <a:pt x="143422" y="25239"/>
                    </a:moveTo>
                    <a:cubicBezTo>
                      <a:pt x="135156" y="16954"/>
                      <a:pt x="127575" y="14409"/>
                      <a:pt x="113592" y="8660"/>
                    </a:cubicBezTo>
                    <a:cubicBezTo>
                      <a:pt x="106841" y="6795"/>
                      <a:pt x="99987" y="5326"/>
                      <a:pt x="93066" y="4256"/>
                    </a:cubicBezTo>
                    <a:cubicBezTo>
                      <a:pt x="84110" y="2900"/>
                      <a:pt x="77514" y="1526"/>
                      <a:pt x="68482" y="822"/>
                    </a:cubicBezTo>
                    <a:cubicBezTo>
                      <a:pt x="56535" y="-129"/>
                      <a:pt x="49606" y="-1238"/>
                      <a:pt x="44703" y="3704"/>
                    </a:cubicBezTo>
                    <a:cubicBezTo>
                      <a:pt x="41910" y="6657"/>
                      <a:pt x="40568" y="10700"/>
                      <a:pt x="41041" y="14738"/>
                    </a:cubicBezTo>
                    <a:cubicBezTo>
                      <a:pt x="41958" y="31217"/>
                      <a:pt x="71093" y="40853"/>
                      <a:pt x="84681" y="50474"/>
                    </a:cubicBezTo>
                    <a:cubicBezTo>
                      <a:pt x="72067" y="56309"/>
                      <a:pt x="58734" y="60442"/>
                      <a:pt x="45031" y="62768"/>
                    </a:cubicBezTo>
                    <a:cubicBezTo>
                      <a:pt x="36643" y="60628"/>
                      <a:pt x="28386" y="58003"/>
                      <a:pt x="20300" y="54911"/>
                    </a:cubicBezTo>
                    <a:cubicBezTo>
                      <a:pt x="13258" y="53185"/>
                      <a:pt x="5891" y="56067"/>
                      <a:pt x="1885" y="62107"/>
                    </a:cubicBezTo>
                    <a:cubicBezTo>
                      <a:pt x="-1667" y="68656"/>
                      <a:pt x="-84" y="76803"/>
                      <a:pt x="5661" y="81544"/>
                    </a:cubicBezTo>
                    <a:cubicBezTo>
                      <a:pt x="8594" y="83761"/>
                      <a:pt x="11715" y="85720"/>
                      <a:pt x="14988" y="87394"/>
                    </a:cubicBezTo>
                    <a:cubicBezTo>
                      <a:pt x="12481" y="95275"/>
                      <a:pt x="13129" y="103821"/>
                      <a:pt x="16795" y="111231"/>
                    </a:cubicBezTo>
                    <a:cubicBezTo>
                      <a:pt x="19877" y="117932"/>
                      <a:pt x="24788" y="123625"/>
                      <a:pt x="30963" y="127653"/>
                    </a:cubicBezTo>
                    <a:cubicBezTo>
                      <a:pt x="34075" y="142078"/>
                      <a:pt x="41037" y="155390"/>
                      <a:pt x="51109" y="166177"/>
                    </a:cubicBezTo>
                    <a:cubicBezTo>
                      <a:pt x="55261" y="170837"/>
                      <a:pt x="70175" y="174790"/>
                      <a:pt x="74736" y="173762"/>
                    </a:cubicBezTo>
                    <a:cubicBezTo>
                      <a:pt x="113911" y="164912"/>
                      <a:pt x="144910" y="143738"/>
                      <a:pt x="175957" y="118265"/>
                    </a:cubicBezTo>
                  </a:path>
                </a:pathLst>
              </a:custGeom>
              <a:solidFill>
                <a:srgbClr val="FFFFFF"/>
              </a:solidFill>
              <a:ln w="4731" cap="flat">
                <a:noFill/>
                <a:prstDash val="solid"/>
                <a:miter/>
              </a:ln>
            </p:spPr>
            <p:txBody>
              <a:bodyPr rtlCol="0" anchor="ctr"/>
              <a:lstStyle/>
              <a:p>
                <a:endParaRPr lang="ja-JP" altLang="en-US"/>
              </a:p>
            </p:txBody>
          </p:sp>
          <p:sp>
            <p:nvSpPr>
              <p:cNvPr id="74" name="フリーフォーム: 図形 73">
                <a:extLst>
                  <a:ext uri="{FF2B5EF4-FFF2-40B4-BE49-F238E27FC236}">
                    <a16:creationId xmlns:a16="http://schemas.microsoft.com/office/drawing/2014/main" id="{D8FB2FCF-DE22-F350-D1F0-BFA11EE863BA}"/>
                  </a:ext>
                </a:extLst>
              </p:cNvPr>
              <p:cNvSpPr/>
              <p:nvPr/>
            </p:nvSpPr>
            <p:spPr>
              <a:xfrm>
                <a:off x="3705075" y="5397690"/>
                <a:ext cx="103618" cy="62076"/>
              </a:xfrm>
              <a:custGeom>
                <a:avLst/>
                <a:gdLst>
                  <a:gd name="connsiteX0" fmla="*/ 89315 w 103618"/>
                  <a:gd name="connsiteY0" fmla="*/ 1215 h 62076"/>
                  <a:gd name="connsiteX1" fmla="*/ 51938 w 103618"/>
                  <a:gd name="connsiteY1" fmla="*/ 12553 h 62076"/>
                  <a:gd name="connsiteX2" fmla="*/ 56994 w 103618"/>
                  <a:gd name="connsiteY2" fmla="*/ 12553 h 62076"/>
                  <a:gd name="connsiteX3" fmla="*/ 33029 w 103618"/>
                  <a:gd name="connsiteY3" fmla="*/ 4982 h 62076"/>
                  <a:gd name="connsiteX4" fmla="*/ 3880 w 103618"/>
                  <a:gd name="connsiteY4" fmla="*/ 15145 h 62076"/>
                  <a:gd name="connsiteX5" fmla="*/ 6847 w 103618"/>
                  <a:gd name="connsiteY5" fmla="*/ 45826 h 62076"/>
                  <a:gd name="connsiteX6" fmla="*/ 38289 w 103618"/>
                  <a:gd name="connsiteY6" fmla="*/ 61706 h 62076"/>
                  <a:gd name="connsiteX7" fmla="*/ 43344 w 103618"/>
                  <a:gd name="connsiteY7" fmla="*/ 43362 h 62076"/>
                  <a:gd name="connsiteX8" fmla="*/ 27141 w 103618"/>
                  <a:gd name="connsiteY8" fmla="*/ 37008 h 62076"/>
                  <a:gd name="connsiteX9" fmla="*/ 21044 w 103618"/>
                  <a:gd name="connsiteY9" fmla="*/ 33109 h 62076"/>
                  <a:gd name="connsiteX10" fmla="*/ 19141 w 103618"/>
                  <a:gd name="connsiteY10" fmla="*/ 29898 h 62076"/>
                  <a:gd name="connsiteX11" fmla="*/ 19536 w 103618"/>
                  <a:gd name="connsiteY11" fmla="*/ 25837 h 62076"/>
                  <a:gd name="connsiteX12" fmla="*/ 22242 w 103618"/>
                  <a:gd name="connsiteY12" fmla="*/ 23720 h 62076"/>
                  <a:gd name="connsiteX13" fmla="*/ 31012 w 103618"/>
                  <a:gd name="connsiteY13" fmla="*/ 24448 h 62076"/>
                  <a:gd name="connsiteX14" fmla="*/ 44452 w 103618"/>
                  <a:gd name="connsiteY14" fmla="*/ 28871 h 62076"/>
                  <a:gd name="connsiteX15" fmla="*/ 50340 w 103618"/>
                  <a:gd name="connsiteY15" fmla="*/ 30517 h 62076"/>
                  <a:gd name="connsiteX16" fmla="*/ 60499 w 103618"/>
                  <a:gd name="connsiteY16" fmla="*/ 30345 h 62076"/>
                  <a:gd name="connsiteX17" fmla="*/ 98927 w 103618"/>
                  <a:gd name="connsiteY17" fmla="*/ 17642 h 62076"/>
                  <a:gd name="connsiteX18" fmla="*/ 102337 w 103618"/>
                  <a:gd name="connsiteY18" fmla="*/ 4625 h 62076"/>
                  <a:gd name="connsiteX19" fmla="*/ 89325 w 103618"/>
                  <a:gd name="connsiteY19" fmla="*/ 1215 h 6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3618" h="62076">
                    <a:moveTo>
                      <a:pt x="89315" y="1215"/>
                    </a:moveTo>
                    <a:cubicBezTo>
                      <a:pt x="77402" y="6604"/>
                      <a:pt x="64838" y="10418"/>
                      <a:pt x="51938" y="12553"/>
                    </a:cubicBezTo>
                    <a:lnTo>
                      <a:pt x="56994" y="12553"/>
                    </a:lnTo>
                    <a:cubicBezTo>
                      <a:pt x="48857" y="10527"/>
                      <a:pt x="40854" y="7997"/>
                      <a:pt x="33029" y="4982"/>
                    </a:cubicBezTo>
                    <a:cubicBezTo>
                      <a:pt x="22136" y="1672"/>
                      <a:pt x="10353" y="5781"/>
                      <a:pt x="3880" y="15145"/>
                    </a:cubicBezTo>
                    <a:cubicBezTo>
                      <a:pt x="-2242" y="24852"/>
                      <a:pt x="-1021" y="37470"/>
                      <a:pt x="6847" y="45826"/>
                    </a:cubicBezTo>
                    <a:cubicBezTo>
                      <a:pt x="14747" y="54078"/>
                      <a:pt x="27521" y="58805"/>
                      <a:pt x="38289" y="61706"/>
                    </a:cubicBezTo>
                    <a:cubicBezTo>
                      <a:pt x="50121" y="64893"/>
                      <a:pt x="55172" y="46544"/>
                      <a:pt x="43344" y="43362"/>
                    </a:cubicBezTo>
                    <a:cubicBezTo>
                      <a:pt x="37699" y="41926"/>
                      <a:pt x="32256" y="39791"/>
                      <a:pt x="27141" y="37008"/>
                    </a:cubicBezTo>
                    <a:cubicBezTo>
                      <a:pt x="24989" y="35905"/>
                      <a:pt x="22948" y="34597"/>
                      <a:pt x="21044" y="33109"/>
                    </a:cubicBezTo>
                    <a:cubicBezTo>
                      <a:pt x="20070" y="32281"/>
                      <a:pt x="19400" y="31149"/>
                      <a:pt x="19141" y="29898"/>
                    </a:cubicBezTo>
                    <a:cubicBezTo>
                      <a:pt x="18698" y="28548"/>
                      <a:pt x="18841" y="27073"/>
                      <a:pt x="19536" y="25837"/>
                    </a:cubicBezTo>
                    <a:cubicBezTo>
                      <a:pt x="19864" y="25166"/>
                      <a:pt x="20449" y="24653"/>
                      <a:pt x="22242" y="23720"/>
                    </a:cubicBezTo>
                    <a:cubicBezTo>
                      <a:pt x="25757" y="21889"/>
                      <a:pt x="26970" y="22993"/>
                      <a:pt x="31012" y="24448"/>
                    </a:cubicBezTo>
                    <a:cubicBezTo>
                      <a:pt x="35451" y="26032"/>
                      <a:pt x="39931" y="27506"/>
                      <a:pt x="44452" y="28871"/>
                    </a:cubicBezTo>
                    <a:cubicBezTo>
                      <a:pt x="46402" y="29456"/>
                      <a:pt x="48362" y="30046"/>
                      <a:pt x="50340" y="30517"/>
                    </a:cubicBezTo>
                    <a:cubicBezTo>
                      <a:pt x="53700" y="31187"/>
                      <a:pt x="57164" y="31125"/>
                      <a:pt x="60499" y="30345"/>
                    </a:cubicBezTo>
                    <a:cubicBezTo>
                      <a:pt x="73754" y="27601"/>
                      <a:pt x="86648" y="23340"/>
                      <a:pt x="98927" y="17642"/>
                    </a:cubicBezTo>
                    <a:cubicBezTo>
                      <a:pt x="103435" y="14969"/>
                      <a:pt x="104955" y="9167"/>
                      <a:pt x="102337" y="4625"/>
                    </a:cubicBezTo>
                    <a:cubicBezTo>
                      <a:pt x="99601" y="202"/>
                      <a:pt x="93878" y="-1296"/>
                      <a:pt x="89325" y="1215"/>
                    </a:cubicBezTo>
                    <a:close/>
                  </a:path>
                </a:pathLst>
              </a:custGeom>
              <a:solidFill>
                <a:srgbClr val="211715"/>
              </a:solidFill>
              <a:ln w="4731" cap="flat">
                <a:noFill/>
                <a:prstDash val="solid"/>
                <a:miter/>
              </a:ln>
            </p:spPr>
            <p:txBody>
              <a:bodyPr rtlCol="0" anchor="ctr"/>
              <a:lstStyle/>
              <a:p>
                <a:endParaRPr lang="ja-JP" altLang="en-US"/>
              </a:p>
            </p:txBody>
          </p:sp>
          <p:sp>
            <p:nvSpPr>
              <p:cNvPr id="75" name="フリーフォーム: 図形 74">
                <a:extLst>
                  <a:ext uri="{FF2B5EF4-FFF2-40B4-BE49-F238E27FC236}">
                    <a16:creationId xmlns:a16="http://schemas.microsoft.com/office/drawing/2014/main" id="{2AF29D52-3F76-5822-AC4A-FD6B6A56A96C}"/>
                  </a:ext>
                </a:extLst>
              </p:cNvPr>
              <p:cNvSpPr/>
              <p:nvPr/>
            </p:nvSpPr>
            <p:spPr>
              <a:xfrm>
                <a:off x="3718792" y="5434793"/>
                <a:ext cx="181660" cy="104894"/>
              </a:xfrm>
              <a:custGeom>
                <a:avLst/>
                <a:gdLst>
                  <a:gd name="connsiteX0" fmla="*/ 1558 w 181660"/>
                  <a:gd name="connsiteY0" fmla="*/ 6726 h 104894"/>
                  <a:gd name="connsiteX1" fmla="*/ 21904 w 181660"/>
                  <a:gd name="connsiteY1" fmla="*/ 57719 h 104894"/>
                  <a:gd name="connsiteX2" fmla="*/ 17529 w 181660"/>
                  <a:gd name="connsiteY2" fmla="*/ 52036 h 104894"/>
                  <a:gd name="connsiteX3" fmla="*/ 40833 w 181660"/>
                  <a:gd name="connsiteY3" fmla="*/ 95467 h 104894"/>
                  <a:gd name="connsiteX4" fmla="*/ 60270 w 181660"/>
                  <a:gd name="connsiteY4" fmla="*/ 104237 h 104894"/>
                  <a:gd name="connsiteX5" fmla="*/ 82804 w 181660"/>
                  <a:gd name="connsiteY5" fmla="*/ 102292 h 104894"/>
                  <a:gd name="connsiteX6" fmla="*/ 178436 w 181660"/>
                  <a:gd name="connsiteY6" fmla="*/ 46861 h 104894"/>
                  <a:gd name="connsiteX7" fmla="*/ 164982 w 181660"/>
                  <a:gd name="connsiteY7" fmla="*/ 33411 h 104894"/>
                  <a:gd name="connsiteX8" fmla="*/ 116813 w 181660"/>
                  <a:gd name="connsiteY8" fmla="*/ 67350 h 104894"/>
                  <a:gd name="connsiteX9" fmla="*/ 90917 w 181660"/>
                  <a:gd name="connsiteY9" fmla="*/ 79596 h 104894"/>
                  <a:gd name="connsiteX10" fmla="*/ 76783 w 181660"/>
                  <a:gd name="connsiteY10" fmla="*/ 84219 h 104894"/>
                  <a:gd name="connsiteX11" fmla="*/ 69944 w 181660"/>
                  <a:gd name="connsiteY11" fmla="*/ 85998 h 104894"/>
                  <a:gd name="connsiteX12" fmla="*/ 68831 w 181660"/>
                  <a:gd name="connsiteY12" fmla="*/ 86283 h 104894"/>
                  <a:gd name="connsiteX13" fmla="*/ 66676 w 181660"/>
                  <a:gd name="connsiteY13" fmla="*/ 86174 h 104894"/>
                  <a:gd name="connsiteX14" fmla="*/ 50982 w 181660"/>
                  <a:gd name="connsiteY14" fmla="*/ 78322 h 104894"/>
                  <a:gd name="connsiteX15" fmla="*/ 39068 w 181660"/>
                  <a:gd name="connsiteY15" fmla="*/ 57591 h 104894"/>
                  <a:gd name="connsiteX16" fmla="*/ 34916 w 181660"/>
                  <a:gd name="connsiteY16" fmla="*/ 44707 h 104894"/>
                  <a:gd name="connsiteX17" fmla="*/ 25195 w 181660"/>
                  <a:gd name="connsiteY17" fmla="*/ 35499 h 104894"/>
                  <a:gd name="connsiteX18" fmla="*/ 19907 w 181660"/>
                  <a:gd name="connsiteY18" fmla="*/ 11786 h 104894"/>
                  <a:gd name="connsiteX19" fmla="*/ 1563 w 181660"/>
                  <a:gd name="connsiteY19" fmla="*/ 6726 h 10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1660" h="104894">
                    <a:moveTo>
                      <a:pt x="1558" y="6726"/>
                    </a:moveTo>
                    <a:cubicBezTo>
                      <a:pt x="-3682" y="26353"/>
                      <a:pt x="4592" y="47089"/>
                      <a:pt x="21904" y="57719"/>
                    </a:cubicBezTo>
                    <a:lnTo>
                      <a:pt x="17529" y="52036"/>
                    </a:lnTo>
                    <a:cubicBezTo>
                      <a:pt x="21747" y="67782"/>
                      <a:pt x="28643" y="84100"/>
                      <a:pt x="40833" y="95467"/>
                    </a:cubicBezTo>
                    <a:cubicBezTo>
                      <a:pt x="46425" y="100052"/>
                      <a:pt x="53131" y="103081"/>
                      <a:pt x="60270" y="104237"/>
                    </a:cubicBezTo>
                    <a:cubicBezTo>
                      <a:pt x="67823" y="105554"/>
                      <a:pt x="75588" y="104884"/>
                      <a:pt x="82804" y="102292"/>
                    </a:cubicBezTo>
                    <a:cubicBezTo>
                      <a:pt x="118911" y="91914"/>
                      <a:pt x="149691" y="70374"/>
                      <a:pt x="178436" y="46861"/>
                    </a:cubicBezTo>
                    <a:cubicBezTo>
                      <a:pt x="187915" y="39104"/>
                      <a:pt x="174389" y="25716"/>
                      <a:pt x="164982" y="33411"/>
                    </a:cubicBezTo>
                    <a:cubicBezTo>
                      <a:pt x="149933" y="46091"/>
                      <a:pt x="133817" y="57448"/>
                      <a:pt x="116813" y="67350"/>
                    </a:cubicBezTo>
                    <a:cubicBezTo>
                      <a:pt x="108511" y="72096"/>
                      <a:pt x="99853" y="76191"/>
                      <a:pt x="90917" y="79596"/>
                    </a:cubicBezTo>
                    <a:cubicBezTo>
                      <a:pt x="86269" y="81332"/>
                      <a:pt x="81558" y="82873"/>
                      <a:pt x="76783" y="84219"/>
                    </a:cubicBezTo>
                    <a:cubicBezTo>
                      <a:pt x="74514" y="84856"/>
                      <a:pt x="72227" y="85422"/>
                      <a:pt x="69944" y="85998"/>
                    </a:cubicBezTo>
                    <a:cubicBezTo>
                      <a:pt x="67661" y="86573"/>
                      <a:pt x="67295" y="86602"/>
                      <a:pt x="68831" y="86283"/>
                    </a:cubicBezTo>
                    <a:cubicBezTo>
                      <a:pt x="68111" y="86288"/>
                      <a:pt x="67392" y="86250"/>
                      <a:pt x="66676" y="86174"/>
                    </a:cubicBezTo>
                    <a:cubicBezTo>
                      <a:pt x="60654" y="85589"/>
                      <a:pt x="55061" y="82792"/>
                      <a:pt x="50982" y="78322"/>
                    </a:cubicBezTo>
                    <a:cubicBezTo>
                      <a:pt x="45810" y="72172"/>
                      <a:pt x="41776" y="65152"/>
                      <a:pt x="39068" y="57591"/>
                    </a:cubicBezTo>
                    <a:cubicBezTo>
                      <a:pt x="38073" y="53182"/>
                      <a:pt x="36684" y="48868"/>
                      <a:pt x="34916" y="44707"/>
                    </a:cubicBezTo>
                    <a:cubicBezTo>
                      <a:pt x="32729" y="40968"/>
                      <a:pt x="27868" y="39123"/>
                      <a:pt x="25195" y="35499"/>
                    </a:cubicBezTo>
                    <a:cubicBezTo>
                      <a:pt x="19617" y="28955"/>
                      <a:pt x="17637" y="20080"/>
                      <a:pt x="19907" y="11786"/>
                    </a:cubicBezTo>
                    <a:cubicBezTo>
                      <a:pt x="23145" y="-37"/>
                      <a:pt x="4802" y="-5083"/>
                      <a:pt x="1563" y="6726"/>
                    </a:cubicBezTo>
                    <a:close/>
                  </a:path>
                </a:pathLst>
              </a:custGeom>
              <a:solidFill>
                <a:srgbClr val="211715"/>
              </a:solidFill>
              <a:ln w="4731" cap="flat">
                <a:noFill/>
                <a:prstDash val="solid"/>
                <a:miter/>
              </a:ln>
            </p:spPr>
            <p:txBody>
              <a:bodyPr rtlCol="0" anchor="ctr"/>
              <a:lstStyle/>
              <a:p>
                <a:endParaRPr lang="ja-JP" altLang="en-US"/>
              </a:p>
            </p:txBody>
          </p:sp>
          <p:sp>
            <p:nvSpPr>
              <p:cNvPr id="76" name="フリーフォーム: 図形 75">
                <a:extLst>
                  <a:ext uri="{FF2B5EF4-FFF2-40B4-BE49-F238E27FC236}">
                    <a16:creationId xmlns:a16="http://schemas.microsoft.com/office/drawing/2014/main" id="{73093210-8892-24B1-6132-B5EF97BD8D41}"/>
                  </a:ext>
                </a:extLst>
              </p:cNvPr>
              <p:cNvSpPr/>
              <p:nvPr/>
            </p:nvSpPr>
            <p:spPr>
              <a:xfrm>
                <a:off x="3745980" y="5347420"/>
                <a:ext cx="121515" cy="69182"/>
              </a:xfrm>
              <a:custGeom>
                <a:avLst/>
                <a:gdLst>
                  <a:gd name="connsiteX0" fmla="*/ 118655 w 121515"/>
                  <a:gd name="connsiteY0" fmla="*/ 27740 h 69182"/>
                  <a:gd name="connsiteX1" fmla="*/ 82701 w 121515"/>
                  <a:gd name="connsiteY1" fmla="*/ 8174 h 69182"/>
                  <a:gd name="connsiteX2" fmla="*/ 36069 w 121515"/>
                  <a:gd name="connsiteY2" fmla="*/ 459 h 69182"/>
                  <a:gd name="connsiteX3" fmla="*/ 1122 w 121515"/>
                  <a:gd name="connsiteY3" fmla="*/ 15174 h 69182"/>
                  <a:gd name="connsiteX4" fmla="*/ 14672 w 121515"/>
                  <a:gd name="connsiteY4" fmla="*/ 47629 h 69182"/>
                  <a:gd name="connsiteX5" fmla="*/ 48410 w 121515"/>
                  <a:gd name="connsiteY5" fmla="*/ 67913 h 69182"/>
                  <a:gd name="connsiteX6" fmla="*/ 61423 w 121515"/>
                  <a:gd name="connsiteY6" fmla="*/ 64498 h 69182"/>
                  <a:gd name="connsiteX7" fmla="*/ 58013 w 121515"/>
                  <a:gd name="connsiteY7" fmla="*/ 51486 h 69182"/>
                  <a:gd name="connsiteX8" fmla="*/ 27213 w 121515"/>
                  <a:gd name="connsiteY8" fmla="*/ 33413 h 69182"/>
                  <a:gd name="connsiteX9" fmla="*/ 21982 w 121515"/>
                  <a:gd name="connsiteY9" fmla="*/ 28838 h 69182"/>
                  <a:gd name="connsiteX10" fmla="*/ 19218 w 121515"/>
                  <a:gd name="connsiteY10" fmla="*/ 24344 h 69182"/>
                  <a:gd name="connsiteX11" fmla="*/ 23094 w 121515"/>
                  <a:gd name="connsiteY11" fmla="*/ 18784 h 69182"/>
                  <a:gd name="connsiteX12" fmla="*/ 45129 w 121515"/>
                  <a:gd name="connsiteY12" fmla="*/ 20453 h 69182"/>
                  <a:gd name="connsiteX13" fmla="*/ 69384 w 121515"/>
                  <a:gd name="connsiteY13" fmla="*/ 24572 h 69182"/>
                  <a:gd name="connsiteX14" fmla="*/ 105210 w 121515"/>
                  <a:gd name="connsiteY14" fmla="*/ 41218 h 69182"/>
                  <a:gd name="connsiteX15" fmla="*/ 118665 w 121515"/>
                  <a:gd name="connsiteY15" fmla="*/ 27768 h 6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515" h="69182">
                    <a:moveTo>
                      <a:pt x="118655" y="27740"/>
                    </a:moveTo>
                    <a:cubicBezTo>
                      <a:pt x="108427" y="18408"/>
                      <a:pt x="96090" y="11693"/>
                      <a:pt x="82701" y="8174"/>
                    </a:cubicBezTo>
                    <a:cubicBezTo>
                      <a:pt x="67436" y="4131"/>
                      <a:pt x="51822" y="1549"/>
                      <a:pt x="36069" y="459"/>
                    </a:cubicBezTo>
                    <a:cubicBezTo>
                      <a:pt x="22353" y="-672"/>
                      <a:pt x="6049" y="-967"/>
                      <a:pt x="1122" y="15174"/>
                    </a:cubicBezTo>
                    <a:cubicBezTo>
                      <a:pt x="-2930" y="28448"/>
                      <a:pt x="4546" y="39843"/>
                      <a:pt x="14672" y="47629"/>
                    </a:cubicBezTo>
                    <a:cubicBezTo>
                      <a:pt x="25135" y="55686"/>
                      <a:pt x="37591" y="60422"/>
                      <a:pt x="48410" y="67913"/>
                    </a:cubicBezTo>
                    <a:cubicBezTo>
                      <a:pt x="52953" y="70515"/>
                      <a:pt x="58742" y="68993"/>
                      <a:pt x="61423" y="64498"/>
                    </a:cubicBezTo>
                    <a:cubicBezTo>
                      <a:pt x="63963" y="59947"/>
                      <a:pt x="62457" y="54206"/>
                      <a:pt x="58013" y="51486"/>
                    </a:cubicBezTo>
                    <a:cubicBezTo>
                      <a:pt x="48211" y="44699"/>
                      <a:pt x="36901" y="40376"/>
                      <a:pt x="27213" y="33413"/>
                    </a:cubicBezTo>
                    <a:cubicBezTo>
                      <a:pt x="25326" y="32058"/>
                      <a:pt x="23575" y="30527"/>
                      <a:pt x="21982" y="28838"/>
                    </a:cubicBezTo>
                    <a:cubicBezTo>
                      <a:pt x="20709" y="27587"/>
                      <a:pt x="19761" y="26046"/>
                      <a:pt x="19218" y="24344"/>
                    </a:cubicBezTo>
                    <a:cubicBezTo>
                      <a:pt x="18386" y="20810"/>
                      <a:pt x="19751" y="18989"/>
                      <a:pt x="23094" y="18784"/>
                    </a:cubicBezTo>
                    <a:cubicBezTo>
                      <a:pt x="30476" y="18613"/>
                      <a:pt x="37857" y="19174"/>
                      <a:pt x="45129" y="20453"/>
                    </a:cubicBezTo>
                    <a:cubicBezTo>
                      <a:pt x="53214" y="21600"/>
                      <a:pt x="61389" y="22874"/>
                      <a:pt x="69384" y="24572"/>
                    </a:cubicBezTo>
                    <a:cubicBezTo>
                      <a:pt x="81978" y="27245"/>
                      <a:pt x="95817" y="32025"/>
                      <a:pt x="105210" y="41218"/>
                    </a:cubicBezTo>
                    <a:cubicBezTo>
                      <a:pt x="113971" y="49779"/>
                      <a:pt x="127435" y="36343"/>
                      <a:pt x="118665" y="27768"/>
                    </a:cubicBezTo>
                    <a:close/>
                  </a:path>
                </a:pathLst>
              </a:custGeom>
              <a:solidFill>
                <a:srgbClr val="211715"/>
              </a:solidFill>
              <a:ln w="4731" cap="flat">
                <a:noFill/>
                <a:prstDash val="solid"/>
                <a:miter/>
              </a:ln>
            </p:spPr>
            <p:txBody>
              <a:bodyPr rtlCol="0" anchor="ctr"/>
              <a:lstStyle/>
              <a:p>
                <a:endParaRPr lang="ja-JP" altLang="en-US"/>
              </a:p>
            </p:txBody>
          </p:sp>
          <p:sp>
            <p:nvSpPr>
              <p:cNvPr id="77" name="フリーフォーム: 図形 76">
                <a:extLst>
                  <a:ext uri="{FF2B5EF4-FFF2-40B4-BE49-F238E27FC236}">
                    <a16:creationId xmlns:a16="http://schemas.microsoft.com/office/drawing/2014/main" id="{B1723EBE-5624-AEBF-DEBE-738B93386E0B}"/>
                  </a:ext>
                </a:extLst>
              </p:cNvPr>
              <p:cNvSpPr/>
              <p:nvPr/>
            </p:nvSpPr>
            <p:spPr>
              <a:xfrm>
                <a:off x="3851010" y="5287322"/>
                <a:ext cx="286344" cy="202051"/>
              </a:xfrm>
              <a:custGeom>
                <a:avLst/>
                <a:gdLst>
                  <a:gd name="connsiteX0" fmla="*/ 166653 w 286344"/>
                  <a:gd name="connsiteY0" fmla="*/ 0 h 202051"/>
                  <a:gd name="connsiteX1" fmla="*/ 0 w 286344"/>
                  <a:gd name="connsiteY1" fmla="*/ 70626 h 202051"/>
                  <a:gd name="connsiteX2" fmla="*/ 52791 w 286344"/>
                  <a:gd name="connsiteY2" fmla="*/ 202052 h 202051"/>
                  <a:gd name="connsiteX3" fmla="*/ 235381 w 286344"/>
                  <a:gd name="connsiteY3" fmla="*/ 128097 h 202051"/>
                  <a:gd name="connsiteX4" fmla="*/ 280933 w 286344"/>
                  <a:gd name="connsiteY4" fmla="*/ 77841 h 202051"/>
                  <a:gd name="connsiteX5" fmla="*/ 284433 w 286344"/>
                  <a:gd name="connsiteY5" fmla="*/ 9141 h 20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344" h="202051">
                    <a:moveTo>
                      <a:pt x="166653" y="0"/>
                    </a:moveTo>
                    <a:cubicBezTo>
                      <a:pt x="120144" y="19585"/>
                      <a:pt x="52924" y="48682"/>
                      <a:pt x="0" y="70626"/>
                    </a:cubicBezTo>
                    <a:cubicBezTo>
                      <a:pt x="6292" y="86378"/>
                      <a:pt x="41900" y="170501"/>
                      <a:pt x="52791" y="202052"/>
                    </a:cubicBezTo>
                    <a:cubicBezTo>
                      <a:pt x="116097" y="183932"/>
                      <a:pt x="177306" y="159139"/>
                      <a:pt x="235381" y="128097"/>
                    </a:cubicBezTo>
                    <a:cubicBezTo>
                      <a:pt x="254966" y="117382"/>
                      <a:pt x="274812" y="91709"/>
                      <a:pt x="280933" y="77841"/>
                    </a:cubicBezTo>
                    <a:cubicBezTo>
                      <a:pt x="287444" y="63097"/>
                      <a:pt x="287368" y="38048"/>
                      <a:pt x="284433" y="9141"/>
                    </a:cubicBezTo>
                  </a:path>
                </a:pathLst>
              </a:custGeom>
              <a:solidFill>
                <a:srgbClr val="B3B3B3"/>
              </a:solidFill>
              <a:ln w="4731" cap="flat">
                <a:noFill/>
                <a:prstDash val="solid"/>
                <a:miter/>
              </a:ln>
            </p:spPr>
            <p:txBody>
              <a:bodyPr rtlCol="0" anchor="ctr"/>
              <a:lstStyle/>
              <a:p>
                <a:endParaRPr lang="ja-JP" altLang="en-US"/>
              </a:p>
            </p:txBody>
          </p:sp>
          <p:sp>
            <p:nvSpPr>
              <p:cNvPr id="78" name="フリーフォーム: 図形 77">
                <a:extLst>
                  <a:ext uri="{FF2B5EF4-FFF2-40B4-BE49-F238E27FC236}">
                    <a16:creationId xmlns:a16="http://schemas.microsoft.com/office/drawing/2014/main" id="{45360F4A-5B2F-1DA2-A4EF-A0E33CD19787}"/>
                  </a:ext>
                </a:extLst>
              </p:cNvPr>
              <p:cNvSpPr/>
              <p:nvPr/>
            </p:nvSpPr>
            <p:spPr>
              <a:xfrm>
                <a:off x="3843142" y="5277782"/>
                <a:ext cx="304088" cy="219856"/>
              </a:xfrm>
              <a:custGeom>
                <a:avLst/>
                <a:gdLst>
                  <a:gd name="connsiteX0" fmla="*/ 171995 w 304088"/>
                  <a:gd name="connsiteY0" fmla="*/ 370 h 219856"/>
                  <a:gd name="connsiteX1" fmla="*/ 32979 w 304088"/>
                  <a:gd name="connsiteY1" fmla="*/ 59443 h 219856"/>
                  <a:gd name="connsiteX2" fmla="*/ 16690 w 304088"/>
                  <a:gd name="connsiteY2" fmla="*/ 66273 h 219856"/>
                  <a:gd name="connsiteX3" fmla="*/ 786 w 304088"/>
                  <a:gd name="connsiteY3" fmla="*/ 77744 h 219856"/>
                  <a:gd name="connsiteX4" fmla="*/ 5647 w 304088"/>
                  <a:gd name="connsiteY4" fmla="*/ 99598 h 219856"/>
                  <a:gd name="connsiteX5" fmla="*/ 27477 w 304088"/>
                  <a:gd name="connsiteY5" fmla="*/ 152517 h 219856"/>
                  <a:gd name="connsiteX6" fmla="*/ 48503 w 304088"/>
                  <a:gd name="connsiteY6" fmla="*/ 205784 h 219856"/>
                  <a:gd name="connsiteX7" fmla="*/ 56112 w 304088"/>
                  <a:gd name="connsiteY7" fmla="*/ 217907 h 219856"/>
                  <a:gd name="connsiteX8" fmla="*/ 72358 w 304088"/>
                  <a:gd name="connsiteY8" fmla="*/ 218140 h 219856"/>
                  <a:gd name="connsiteX9" fmla="*/ 99034 w 304088"/>
                  <a:gd name="connsiteY9" fmla="*/ 209755 h 219856"/>
                  <a:gd name="connsiteX10" fmla="*/ 242188 w 304088"/>
                  <a:gd name="connsiteY10" fmla="*/ 149031 h 219856"/>
                  <a:gd name="connsiteX11" fmla="*/ 295164 w 304088"/>
                  <a:gd name="connsiteY11" fmla="*/ 96002 h 219856"/>
                  <a:gd name="connsiteX12" fmla="*/ 301823 w 304088"/>
                  <a:gd name="connsiteY12" fmla="*/ 18704 h 219856"/>
                  <a:gd name="connsiteX13" fmla="*/ 292311 w 304088"/>
                  <a:gd name="connsiteY13" fmla="*/ 9192 h 219856"/>
                  <a:gd name="connsiteX14" fmla="*/ 282799 w 304088"/>
                  <a:gd name="connsiteY14" fmla="*/ 18704 h 219856"/>
                  <a:gd name="connsiteX15" fmla="*/ 283603 w 304088"/>
                  <a:gd name="connsiteY15" fmla="*/ 70415 h 219856"/>
                  <a:gd name="connsiteX16" fmla="*/ 267271 w 304088"/>
                  <a:gd name="connsiteY16" fmla="*/ 103507 h 219856"/>
                  <a:gd name="connsiteX17" fmla="*/ 229642 w 304088"/>
                  <a:gd name="connsiteY17" fmla="*/ 134188 h 219856"/>
                  <a:gd name="connsiteX18" fmla="*/ 178435 w 304088"/>
                  <a:gd name="connsiteY18" fmla="*/ 158919 h 219856"/>
                  <a:gd name="connsiteX19" fmla="*/ 85694 w 304088"/>
                  <a:gd name="connsiteY19" fmla="*/ 194113 h 219856"/>
                  <a:gd name="connsiteX20" fmla="*/ 67931 w 304088"/>
                  <a:gd name="connsiteY20" fmla="*/ 199606 h 219856"/>
                  <a:gd name="connsiteX21" fmla="*/ 63626 w 304088"/>
                  <a:gd name="connsiteY21" fmla="*/ 200861 h 219856"/>
                  <a:gd name="connsiteX22" fmla="*/ 67831 w 304088"/>
                  <a:gd name="connsiteY22" fmla="*/ 203387 h 219856"/>
                  <a:gd name="connsiteX23" fmla="*/ 67255 w 304088"/>
                  <a:gd name="connsiteY23" fmla="*/ 201808 h 219856"/>
                  <a:gd name="connsiteX24" fmla="*/ 64240 w 304088"/>
                  <a:gd name="connsiteY24" fmla="*/ 193766 h 219856"/>
                  <a:gd name="connsiteX25" fmla="*/ 49539 w 304088"/>
                  <a:gd name="connsiteY25" fmla="*/ 156593 h 219856"/>
                  <a:gd name="connsiteX26" fmla="*/ 31633 w 304088"/>
                  <a:gd name="connsiteY26" fmla="*/ 112962 h 219856"/>
                  <a:gd name="connsiteX27" fmla="*/ 24223 w 304088"/>
                  <a:gd name="connsiteY27" fmla="*/ 95084 h 219856"/>
                  <a:gd name="connsiteX28" fmla="*/ 21123 w 304088"/>
                  <a:gd name="connsiteY28" fmla="*/ 87598 h 219856"/>
                  <a:gd name="connsiteX29" fmla="*/ 19729 w 304088"/>
                  <a:gd name="connsiteY29" fmla="*/ 84217 h 219856"/>
                  <a:gd name="connsiteX30" fmla="*/ 19254 w 304088"/>
                  <a:gd name="connsiteY30" fmla="*/ 83071 h 219856"/>
                  <a:gd name="connsiteX31" fmla="*/ 19130 w 304088"/>
                  <a:gd name="connsiteY31" fmla="*/ 82800 h 219856"/>
                  <a:gd name="connsiteX32" fmla="*/ 16685 w 304088"/>
                  <a:gd name="connsiteY32" fmla="*/ 86999 h 219856"/>
                  <a:gd name="connsiteX33" fmla="*/ 25317 w 304088"/>
                  <a:gd name="connsiteY33" fmla="*/ 83123 h 219856"/>
                  <a:gd name="connsiteX34" fmla="*/ 35305 w 304088"/>
                  <a:gd name="connsiteY34" fmla="*/ 78943 h 219856"/>
                  <a:gd name="connsiteX35" fmla="*/ 56155 w 304088"/>
                  <a:gd name="connsiteY35" fmla="*/ 70149 h 219856"/>
                  <a:gd name="connsiteX36" fmla="*/ 98892 w 304088"/>
                  <a:gd name="connsiteY36" fmla="*/ 51981 h 219856"/>
                  <a:gd name="connsiteX37" fmla="*/ 177070 w 304088"/>
                  <a:gd name="connsiteY37" fmla="*/ 18690 h 219856"/>
                  <a:gd name="connsiteX38" fmla="*/ 183728 w 304088"/>
                  <a:gd name="connsiteY38" fmla="*/ 6990 h 219856"/>
                  <a:gd name="connsiteX39" fmla="*/ 172028 w 304088"/>
                  <a:gd name="connsiteY39" fmla="*/ 332 h 21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04088" h="219856">
                    <a:moveTo>
                      <a:pt x="171995" y="370"/>
                    </a:moveTo>
                    <a:cubicBezTo>
                      <a:pt x="125591" y="19912"/>
                      <a:pt x="79388" y="39915"/>
                      <a:pt x="32979" y="59443"/>
                    </a:cubicBezTo>
                    <a:cubicBezTo>
                      <a:pt x="27554" y="61726"/>
                      <a:pt x="22125" y="64004"/>
                      <a:pt x="16690" y="66273"/>
                    </a:cubicBezTo>
                    <a:cubicBezTo>
                      <a:pt x="10455" y="68874"/>
                      <a:pt x="3283" y="70710"/>
                      <a:pt x="786" y="77744"/>
                    </a:cubicBezTo>
                    <a:cubicBezTo>
                      <a:pt x="-1868" y="85225"/>
                      <a:pt x="2817" y="92768"/>
                      <a:pt x="5647" y="99598"/>
                    </a:cubicBezTo>
                    <a:cubicBezTo>
                      <a:pt x="12958" y="117223"/>
                      <a:pt x="20235" y="134863"/>
                      <a:pt x="27477" y="152517"/>
                    </a:cubicBezTo>
                    <a:cubicBezTo>
                      <a:pt x="34682" y="170186"/>
                      <a:pt x="41887" y="187878"/>
                      <a:pt x="48503" y="205784"/>
                    </a:cubicBezTo>
                    <a:cubicBezTo>
                      <a:pt x="49552" y="210587"/>
                      <a:pt x="52243" y="214872"/>
                      <a:pt x="56112" y="217907"/>
                    </a:cubicBezTo>
                    <a:cubicBezTo>
                      <a:pt x="61217" y="220423"/>
                      <a:pt x="67184" y="220508"/>
                      <a:pt x="72358" y="218140"/>
                    </a:cubicBezTo>
                    <a:cubicBezTo>
                      <a:pt x="81299" y="215505"/>
                      <a:pt x="90188" y="212690"/>
                      <a:pt x="99034" y="209755"/>
                    </a:cubicBezTo>
                    <a:cubicBezTo>
                      <a:pt x="148387" y="193609"/>
                      <a:pt x="196279" y="173296"/>
                      <a:pt x="242188" y="149031"/>
                    </a:cubicBezTo>
                    <a:cubicBezTo>
                      <a:pt x="264645" y="136908"/>
                      <a:pt x="283065" y="118474"/>
                      <a:pt x="295164" y="96002"/>
                    </a:cubicBezTo>
                    <a:cubicBezTo>
                      <a:pt x="307373" y="72974"/>
                      <a:pt x="304305" y="43649"/>
                      <a:pt x="301823" y="18704"/>
                    </a:cubicBezTo>
                    <a:cubicBezTo>
                      <a:pt x="301685" y="13510"/>
                      <a:pt x="297504" y="9330"/>
                      <a:pt x="292311" y="9192"/>
                    </a:cubicBezTo>
                    <a:cubicBezTo>
                      <a:pt x="287074" y="9230"/>
                      <a:pt x="282837" y="13468"/>
                      <a:pt x="282799" y="18704"/>
                    </a:cubicBezTo>
                    <a:cubicBezTo>
                      <a:pt x="285186" y="35844"/>
                      <a:pt x="285457" y="53208"/>
                      <a:pt x="283603" y="70415"/>
                    </a:cubicBezTo>
                    <a:cubicBezTo>
                      <a:pt x="281286" y="82733"/>
                      <a:pt x="275636" y="94176"/>
                      <a:pt x="267271" y="103507"/>
                    </a:cubicBezTo>
                    <a:cubicBezTo>
                      <a:pt x="257017" y="116258"/>
                      <a:pt x="244195" y="126707"/>
                      <a:pt x="229642" y="134188"/>
                    </a:cubicBezTo>
                    <a:cubicBezTo>
                      <a:pt x="212882" y="143067"/>
                      <a:pt x="195813" y="151309"/>
                      <a:pt x="178435" y="158919"/>
                    </a:cubicBezTo>
                    <a:cubicBezTo>
                      <a:pt x="148163" y="172273"/>
                      <a:pt x="117202" y="184021"/>
                      <a:pt x="85694" y="194113"/>
                    </a:cubicBezTo>
                    <a:cubicBezTo>
                      <a:pt x="79792" y="196015"/>
                      <a:pt x="73871" y="197846"/>
                      <a:pt x="67931" y="199606"/>
                    </a:cubicBezTo>
                    <a:cubicBezTo>
                      <a:pt x="66461" y="199891"/>
                      <a:pt x="65020" y="200310"/>
                      <a:pt x="63626" y="200861"/>
                    </a:cubicBezTo>
                    <a:cubicBezTo>
                      <a:pt x="63712" y="200424"/>
                      <a:pt x="67331" y="204928"/>
                      <a:pt x="67831" y="203387"/>
                    </a:cubicBezTo>
                    <a:cubicBezTo>
                      <a:pt x="67931" y="203082"/>
                      <a:pt x="67322" y="202136"/>
                      <a:pt x="67255" y="201808"/>
                    </a:cubicBezTo>
                    <a:cubicBezTo>
                      <a:pt x="66451" y="199054"/>
                      <a:pt x="65443" y="196367"/>
                      <a:pt x="64240" y="193766"/>
                    </a:cubicBezTo>
                    <a:cubicBezTo>
                      <a:pt x="59484" y="181314"/>
                      <a:pt x="54538" y="168944"/>
                      <a:pt x="49539" y="156593"/>
                    </a:cubicBezTo>
                    <a:cubicBezTo>
                      <a:pt x="43636" y="142007"/>
                      <a:pt x="37667" y="127463"/>
                      <a:pt x="31633" y="112962"/>
                    </a:cubicBezTo>
                    <a:lnTo>
                      <a:pt x="24223" y="95084"/>
                    </a:lnTo>
                    <a:cubicBezTo>
                      <a:pt x="23187" y="92592"/>
                      <a:pt x="22153" y="90095"/>
                      <a:pt x="21123" y="87598"/>
                    </a:cubicBezTo>
                    <a:cubicBezTo>
                      <a:pt x="20657" y="86471"/>
                      <a:pt x="20192" y="85344"/>
                      <a:pt x="19729" y="84217"/>
                    </a:cubicBezTo>
                    <a:cubicBezTo>
                      <a:pt x="19612" y="83818"/>
                      <a:pt x="19453" y="83437"/>
                      <a:pt x="19254" y="83071"/>
                    </a:cubicBezTo>
                    <a:cubicBezTo>
                      <a:pt x="18450" y="81991"/>
                      <a:pt x="19510" y="81882"/>
                      <a:pt x="19130" y="82800"/>
                    </a:cubicBezTo>
                    <a:lnTo>
                      <a:pt x="16685" y="86999"/>
                    </a:lnTo>
                    <a:cubicBezTo>
                      <a:pt x="19358" y="85292"/>
                      <a:pt x="22266" y="83984"/>
                      <a:pt x="25317" y="83123"/>
                    </a:cubicBezTo>
                    <a:cubicBezTo>
                      <a:pt x="28643" y="81734"/>
                      <a:pt x="31972" y="80341"/>
                      <a:pt x="35305" y="78943"/>
                    </a:cubicBezTo>
                    <a:cubicBezTo>
                      <a:pt x="42258" y="76018"/>
                      <a:pt x="49208" y="73088"/>
                      <a:pt x="56155" y="70149"/>
                    </a:cubicBezTo>
                    <a:cubicBezTo>
                      <a:pt x="70423" y="64123"/>
                      <a:pt x="84667" y="58069"/>
                      <a:pt x="98892" y="51981"/>
                    </a:cubicBezTo>
                    <a:cubicBezTo>
                      <a:pt x="124940" y="40871"/>
                      <a:pt x="150969" y="29709"/>
                      <a:pt x="177070" y="18690"/>
                    </a:cubicBezTo>
                    <a:cubicBezTo>
                      <a:pt x="182030" y="17158"/>
                      <a:pt x="184946" y="12036"/>
                      <a:pt x="183728" y="6990"/>
                    </a:cubicBezTo>
                    <a:cubicBezTo>
                      <a:pt x="182311" y="1939"/>
                      <a:pt x="177093" y="-1033"/>
                      <a:pt x="172028" y="332"/>
                    </a:cubicBezTo>
                    <a:close/>
                  </a:path>
                </a:pathLst>
              </a:custGeom>
              <a:solidFill>
                <a:srgbClr val="211715"/>
              </a:solidFill>
              <a:ln w="4731" cap="flat">
                <a:noFill/>
                <a:prstDash val="solid"/>
                <a:miter/>
              </a:ln>
            </p:spPr>
            <p:txBody>
              <a:bodyPr rtlCol="0" anchor="ctr"/>
              <a:lstStyle/>
              <a:p>
                <a:endParaRPr lang="ja-JP" altLang="en-US"/>
              </a:p>
            </p:txBody>
          </p:sp>
        </p:grpSp>
        <p:sp>
          <p:nvSpPr>
            <p:cNvPr id="187" name="正方形/長方形 186">
              <a:extLst>
                <a:ext uri="{FF2B5EF4-FFF2-40B4-BE49-F238E27FC236}">
                  <a16:creationId xmlns:a16="http://schemas.microsoft.com/office/drawing/2014/main" id="{8767EB58-8AD8-B773-F939-DB3856132BFC}"/>
                </a:ext>
              </a:extLst>
            </p:cNvPr>
            <p:cNvSpPr/>
            <p:nvPr/>
          </p:nvSpPr>
          <p:spPr>
            <a:xfrm>
              <a:off x="3314700" y="5692866"/>
              <a:ext cx="922428" cy="1058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pc="110" dirty="0" err="1">
                <a:solidFill>
                  <a:sysClr val="windowText" lastClr="000000"/>
                </a:solidFill>
              </a:endParaRPr>
            </a:p>
          </p:txBody>
        </p:sp>
        <p:sp>
          <p:nvSpPr>
            <p:cNvPr id="188" name="正方形/長方形 187">
              <a:extLst>
                <a:ext uri="{FF2B5EF4-FFF2-40B4-BE49-F238E27FC236}">
                  <a16:creationId xmlns:a16="http://schemas.microsoft.com/office/drawing/2014/main" id="{887110F2-77D9-1B5C-E13F-A0F4232F4922}"/>
                </a:ext>
              </a:extLst>
            </p:cNvPr>
            <p:cNvSpPr/>
            <p:nvPr/>
          </p:nvSpPr>
          <p:spPr>
            <a:xfrm>
              <a:off x="3314700" y="5470558"/>
              <a:ext cx="922428" cy="2775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pc="110" dirty="0" err="1">
                <a:solidFill>
                  <a:sysClr val="windowText" lastClr="000000"/>
                </a:solidFill>
              </a:endParaRPr>
            </a:p>
          </p:txBody>
        </p:sp>
      </p:grpSp>
      <p:sp>
        <p:nvSpPr>
          <p:cNvPr id="8" name="フリーフォーム: 図形 7">
            <a:extLst>
              <a:ext uri="{FF2B5EF4-FFF2-40B4-BE49-F238E27FC236}">
                <a16:creationId xmlns:a16="http://schemas.microsoft.com/office/drawing/2014/main" id="{1CE28344-351B-B5C2-B5AD-18133F75A572}"/>
              </a:ext>
            </a:extLst>
          </p:cNvPr>
          <p:cNvSpPr/>
          <p:nvPr/>
        </p:nvSpPr>
        <p:spPr>
          <a:xfrm>
            <a:off x="5936457" y="3857963"/>
            <a:ext cx="319087" cy="533400"/>
          </a:xfrm>
          <a:custGeom>
            <a:avLst/>
            <a:gdLst>
              <a:gd name="connsiteX0" fmla="*/ 119063 w 319087"/>
              <a:gd name="connsiteY0" fmla="*/ 266700 h 533400"/>
              <a:gd name="connsiteX1" fmla="*/ 319088 w 319087"/>
              <a:gd name="connsiteY1" fmla="*/ 0 h 533400"/>
              <a:gd name="connsiteX2" fmla="*/ 200025 w 319087"/>
              <a:gd name="connsiteY2" fmla="*/ 0 h 533400"/>
              <a:gd name="connsiteX3" fmla="*/ 0 w 319087"/>
              <a:gd name="connsiteY3" fmla="*/ 266700 h 533400"/>
              <a:gd name="connsiteX4" fmla="*/ 200025 w 319087"/>
              <a:gd name="connsiteY4" fmla="*/ 533400 h 533400"/>
              <a:gd name="connsiteX5" fmla="*/ 319088 w 319087"/>
              <a:gd name="connsiteY5" fmla="*/ 533400 h 533400"/>
              <a:gd name="connsiteX6" fmla="*/ 119063 w 319087"/>
              <a:gd name="connsiteY6" fmla="*/ 2667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087" h="533400">
                <a:moveTo>
                  <a:pt x="119063" y="266700"/>
                </a:moveTo>
                <a:lnTo>
                  <a:pt x="319088" y="0"/>
                </a:lnTo>
                <a:lnTo>
                  <a:pt x="200025" y="0"/>
                </a:lnTo>
                <a:lnTo>
                  <a:pt x="0" y="266700"/>
                </a:lnTo>
                <a:lnTo>
                  <a:pt x="200025" y="533400"/>
                </a:lnTo>
                <a:lnTo>
                  <a:pt x="319088" y="533400"/>
                </a:lnTo>
                <a:lnTo>
                  <a:pt x="119063" y="266700"/>
                </a:lnTo>
                <a:close/>
              </a:path>
            </a:pathLst>
          </a:custGeom>
          <a:solidFill>
            <a:schemeClr val="tx2">
              <a:lumMod val="60000"/>
              <a:lumOff val="40000"/>
            </a:schemeClr>
          </a:solidFill>
          <a:ln w="9525" cap="flat">
            <a:noFill/>
            <a:prstDash val="solid"/>
            <a:miter/>
          </a:ln>
        </p:spPr>
        <p:txBody>
          <a:bodyPr rtlCol="0" anchor="ctr"/>
          <a:lstStyle/>
          <a:p>
            <a:endParaRPr lang="ja-JP" altLang="en-US"/>
          </a:p>
        </p:txBody>
      </p:sp>
    </p:spTree>
    <p:extLst>
      <p:ext uri="{BB962C8B-B14F-4D97-AF65-F5344CB8AC3E}">
        <p14:creationId xmlns:p14="http://schemas.microsoft.com/office/powerpoint/2010/main" val="335957028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1E4627-1F31-529A-7A7F-38279385D48F}"/>
              </a:ext>
            </a:extLst>
          </p:cNvPr>
          <p:cNvSpPr>
            <a:spLocks noGrp="1"/>
          </p:cNvSpPr>
          <p:nvPr>
            <p:ph type="ctrTitle"/>
          </p:nvPr>
        </p:nvSpPr>
        <p:spPr/>
        <p:txBody>
          <a:bodyPr/>
          <a:lstStyle/>
          <a:p>
            <a:r>
              <a:rPr kumimoji="1" lang="ja-JP" altLang="en-US"/>
              <a:t>自ら主体的に働くことが、企業を成長させる</a:t>
            </a:r>
          </a:p>
        </p:txBody>
      </p:sp>
      <p:sp>
        <p:nvSpPr>
          <p:cNvPr id="3" name="スライド番号プレースホルダー 2">
            <a:extLst>
              <a:ext uri="{FF2B5EF4-FFF2-40B4-BE49-F238E27FC236}">
                <a16:creationId xmlns:a16="http://schemas.microsoft.com/office/drawing/2014/main" id="{74A41A9D-00AD-405F-ABCE-27C00F494FF2}"/>
              </a:ext>
            </a:extLst>
          </p:cNvPr>
          <p:cNvSpPr>
            <a:spLocks noGrp="1"/>
          </p:cNvSpPr>
          <p:nvPr>
            <p:ph type="sldNum" sz="quarter" idx="12"/>
          </p:nvPr>
        </p:nvSpPr>
        <p:spPr/>
        <p:txBody>
          <a:bodyPr/>
          <a:lstStyle/>
          <a:p>
            <a:pPr>
              <a:spcBef>
                <a:spcPts val="923"/>
              </a:spcBef>
            </a:pPr>
            <a:fld id="{1078327F-5097-724B-AA59-0491935CF1F4}" type="slidenum">
              <a:rPr lang="en-US" altLang="ja-JP" smtClean="0"/>
              <a:pPr>
                <a:spcBef>
                  <a:spcPts val="923"/>
                </a:spcBef>
              </a:pPr>
              <a:t>13</a:t>
            </a:fld>
            <a:endParaRPr lang="ja-JP" altLang="en-US"/>
          </a:p>
        </p:txBody>
      </p:sp>
      <p:sp>
        <p:nvSpPr>
          <p:cNvPr id="4" name="テキスト ボックス 3">
            <a:extLst>
              <a:ext uri="{FF2B5EF4-FFF2-40B4-BE49-F238E27FC236}">
                <a16:creationId xmlns:a16="http://schemas.microsoft.com/office/drawing/2014/main" id="{2A7DB742-6091-C636-B5C8-F43B43055F65}"/>
              </a:ext>
            </a:extLst>
          </p:cNvPr>
          <p:cNvSpPr txBox="1"/>
          <p:nvPr/>
        </p:nvSpPr>
        <p:spPr>
          <a:xfrm>
            <a:off x="8948744" y="6338900"/>
            <a:ext cx="2811988" cy="255006"/>
          </a:xfrm>
          <a:prstGeom prst="rect">
            <a:avLst/>
          </a:prstGeom>
          <a:noFill/>
        </p:spPr>
        <p:txBody>
          <a:bodyPr wrap="none" rtlCol="0">
            <a:spAutoFit/>
          </a:bodyPr>
          <a:lstStyle/>
          <a:p>
            <a:pPr>
              <a:lnSpc>
                <a:spcPct val="110000"/>
              </a:lnSpc>
            </a:pPr>
            <a:r>
              <a:rPr kumimoji="1" lang="ja-JP" altLang="en-US" sz="1000" b="1">
                <a:solidFill>
                  <a:schemeClr val="tx2">
                    <a:lumMod val="60000"/>
                    <a:lumOff val="40000"/>
                  </a:schemeClr>
                </a:solidFill>
              </a:rPr>
              <a:t>出典：日本の人事部 人事白書</a:t>
            </a:r>
            <a:r>
              <a:rPr kumimoji="1" lang="en-US" altLang="ja-JP" sz="1000" b="1">
                <a:solidFill>
                  <a:schemeClr val="tx2">
                    <a:lumMod val="60000"/>
                    <a:lumOff val="40000"/>
                  </a:schemeClr>
                </a:solidFill>
              </a:rPr>
              <a:t>2020 </a:t>
            </a:r>
            <a:r>
              <a:rPr kumimoji="1" lang="ja-JP" altLang="en-US" sz="1000" b="1">
                <a:solidFill>
                  <a:schemeClr val="tx2">
                    <a:lumMod val="60000"/>
                    <a:lumOff val="40000"/>
                  </a:schemeClr>
                </a:solidFill>
              </a:rPr>
              <a:t>（</a:t>
            </a:r>
            <a:r>
              <a:rPr kumimoji="1" lang="en-US" altLang="ja-JP" sz="1000" b="1">
                <a:solidFill>
                  <a:schemeClr val="tx2">
                    <a:lumMod val="60000"/>
                    <a:lumOff val="40000"/>
                  </a:schemeClr>
                </a:solidFill>
              </a:rPr>
              <a:t>p.303</a:t>
            </a:r>
            <a:r>
              <a:rPr kumimoji="1" lang="ja-JP" altLang="en-US" sz="1000" b="1">
                <a:solidFill>
                  <a:schemeClr val="tx2">
                    <a:lumMod val="60000"/>
                    <a:lumOff val="40000"/>
                  </a:schemeClr>
                </a:solidFill>
              </a:rPr>
              <a:t>）</a:t>
            </a:r>
            <a:endParaRPr kumimoji="1" lang="en-US" altLang="ja-JP" sz="1000" b="1">
              <a:solidFill>
                <a:schemeClr val="tx2">
                  <a:lumMod val="60000"/>
                  <a:lumOff val="40000"/>
                </a:schemeClr>
              </a:solidFill>
            </a:endParaRPr>
          </a:p>
        </p:txBody>
      </p:sp>
      <p:graphicFrame>
        <p:nvGraphicFramePr>
          <p:cNvPr id="7" name="グラフ 6">
            <a:extLst>
              <a:ext uri="{FF2B5EF4-FFF2-40B4-BE49-F238E27FC236}">
                <a16:creationId xmlns:a16="http://schemas.microsoft.com/office/drawing/2014/main" id="{8D77212A-0D6E-778D-3B4B-81F6E09EE449}"/>
              </a:ext>
            </a:extLst>
          </p:cNvPr>
          <p:cNvGraphicFramePr/>
          <p:nvPr/>
        </p:nvGraphicFramePr>
        <p:xfrm>
          <a:off x="1873396" y="1600188"/>
          <a:ext cx="8445209" cy="47815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05204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5FB598-F0C5-5272-AC5A-5916F42F4394}"/>
              </a:ext>
            </a:extLst>
          </p:cNvPr>
          <p:cNvSpPr>
            <a:spLocks noGrp="1"/>
          </p:cNvSpPr>
          <p:nvPr>
            <p:ph type="ctrTitle"/>
          </p:nvPr>
        </p:nvSpPr>
        <p:spPr/>
        <p:txBody>
          <a:bodyPr/>
          <a:lstStyle/>
          <a:p>
            <a:r>
              <a:rPr kumimoji="1" lang="ja-JP" altLang="en-US"/>
              <a:t>キャリア自律と各成果指標（キャリア自律度の高低別）</a:t>
            </a:r>
          </a:p>
        </p:txBody>
      </p:sp>
      <p:sp>
        <p:nvSpPr>
          <p:cNvPr id="3" name="スライド番号プレースホルダー 2">
            <a:extLst>
              <a:ext uri="{FF2B5EF4-FFF2-40B4-BE49-F238E27FC236}">
                <a16:creationId xmlns:a16="http://schemas.microsoft.com/office/drawing/2014/main" id="{DE204A8F-F2B3-B927-CCD8-A1481A493AD3}"/>
              </a:ext>
            </a:extLst>
          </p:cNvPr>
          <p:cNvSpPr>
            <a:spLocks noGrp="1"/>
          </p:cNvSpPr>
          <p:nvPr>
            <p:ph type="sldNum" sz="quarter" idx="12"/>
          </p:nvPr>
        </p:nvSpPr>
        <p:spPr/>
        <p:txBody>
          <a:bodyPr/>
          <a:lstStyle/>
          <a:p>
            <a:pPr>
              <a:spcBef>
                <a:spcPts val="923"/>
              </a:spcBef>
            </a:pPr>
            <a:fld id="{1078327F-5097-724B-AA59-0491935CF1F4}" type="slidenum">
              <a:rPr lang="en-US" altLang="ja-JP" smtClean="0"/>
              <a:pPr>
                <a:spcBef>
                  <a:spcPts val="923"/>
                </a:spcBef>
              </a:pPr>
              <a:t>14</a:t>
            </a:fld>
            <a:endParaRPr lang="ja-JP" altLang="en-US"/>
          </a:p>
        </p:txBody>
      </p:sp>
      <p:graphicFrame>
        <p:nvGraphicFramePr>
          <p:cNvPr id="6" name="グラフ 5">
            <a:extLst>
              <a:ext uri="{FF2B5EF4-FFF2-40B4-BE49-F238E27FC236}">
                <a16:creationId xmlns:a16="http://schemas.microsoft.com/office/drawing/2014/main" id="{454F1027-202D-665B-97D1-BF1A282CD0D8}"/>
              </a:ext>
            </a:extLst>
          </p:cNvPr>
          <p:cNvGraphicFramePr/>
          <p:nvPr/>
        </p:nvGraphicFramePr>
        <p:xfrm>
          <a:off x="960846" y="2481510"/>
          <a:ext cx="8128000" cy="3787650"/>
        </p:xfrm>
        <a:graphic>
          <a:graphicData uri="http://schemas.openxmlformats.org/drawingml/2006/chart">
            <c:chart xmlns:c="http://schemas.openxmlformats.org/drawingml/2006/chart" xmlns:r="http://schemas.openxmlformats.org/officeDocument/2006/relationships" r:id="rId2"/>
          </a:graphicData>
        </a:graphic>
      </p:graphicFrame>
      <p:cxnSp>
        <p:nvCxnSpPr>
          <p:cNvPr id="22" name="コネクタ: カギ線 21">
            <a:extLst>
              <a:ext uri="{FF2B5EF4-FFF2-40B4-BE49-F238E27FC236}">
                <a16:creationId xmlns:a16="http://schemas.microsoft.com/office/drawing/2014/main" id="{6ADD8607-D383-80EA-AB54-DA6E1B115C2C}"/>
              </a:ext>
            </a:extLst>
          </p:cNvPr>
          <p:cNvCxnSpPr/>
          <p:nvPr/>
        </p:nvCxnSpPr>
        <p:spPr>
          <a:xfrm rot="5400000" flipH="1" flipV="1">
            <a:off x="2083520" y="2718580"/>
            <a:ext cx="448500" cy="644433"/>
          </a:xfrm>
          <a:prstGeom prst="bentConnector3">
            <a:avLst>
              <a:gd name="adj1" fmla="val 178667"/>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5" name="コネクタ: カギ線 24">
            <a:extLst>
              <a:ext uri="{FF2B5EF4-FFF2-40B4-BE49-F238E27FC236}">
                <a16:creationId xmlns:a16="http://schemas.microsoft.com/office/drawing/2014/main" id="{0A9893B3-2430-9274-0591-03D5424D8971}"/>
              </a:ext>
            </a:extLst>
          </p:cNvPr>
          <p:cNvCxnSpPr/>
          <p:nvPr/>
        </p:nvCxnSpPr>
        <p:spPr>
          <a:xfrm rot="5400000" flipH="1" flipV="1">
            <a:off x="3963121" y="2959108"/>
            <a:ext cx="495993" cy="628879"/>
          </a:xfrm>
          <a:prstGeom prst="bentConnector3">
            <a:avLst>
              <a:gd name="adj1" fmla="val 209659"/>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9" name="コネクタ: カギ線 28">
            <a:extLst>
              <a:ext uri="{FF2B5EF4-FFF2-40B4-BE49-F238E27FC236}">
                <a16:creationId xmlns:a16="http://schemas.microsoft.com/office/drawing/2014/main" id="{DDA135BD-D1D5-7900-16F2-1BF07A2E3743}"/>
              </a:ext>
            </a:extLst>
          </p:cNvPr>
          <p:cNvCxnSpPr/>
          <p:nvPr/>
        </p:nvCxnSpPr>
        <p:spPr>
          <a:xfrm rot="5400000" flipH="1" flipV="1">
            <a:off x="5858691" y="2925767"/>
            <a:ext cx="495993" cy="628879"/>
          </a:xfrm>
          <a:prstGeom prst="bentConnector3">
            <a:avLst>
              <a:gd name="adj1" fmla="val 202584"/>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4" name="コネクタ: カギ線 33">
            <a:extLst>
              <a:ext uri="{FF2B5EF4-FFF2-40B4-BE49-F238E27FC236}">
                <a16:creationId xmlns:a16="http://schemas.microsoft.com/office/drawing/2014/main" id="{90CD034C-887A-E974-9E5C-A49D9CCAD807}"/>
              </a:ext>
            </a:extLst>
          </p:cNvPr>
          <p:cNvCxnSpPr/>
          <p:nvPr/>
        </p:nvCxnSpPr>
        <p:spPr>
          <a:xfrm rot="5400000" flipH="1" flipV="1">
            <a:off x="7749906" y="2902362"/>
            <a:ext cx="504702" cy="628879"/>
          </a:xfrm>
          <a:prstGeom prst="bentConnector3">
            <a:avLst>
              <a:gd name="adj1" fmla="val 197515"/>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8" name="コネクタ: カギ線 37">
            <a:extLst>
              <a:ext uri="{FF2B5EF4-FFF2-40B4-BE49-F238E27FC236}">
                <a16:creationId xmlns:a16="http://schemas.microsoft.com/office/drawing/2014/main" id="{116559B4-C46C-E004-71EB-B4B8FFFA7842}"/>
              </a:ext>
            </a:extLst>
          </p:cNvPr>
          <p:cNvCxnSpPr/>
          <p:nvPr/>
        </p:nvCxnSpPr>
        <p:spPr>
          <a:xfrm rot="5400000" flipH="1" flipV="1">
            <a:off x="9659275" y="2661517"/>
            <a:ext cx="396098" cy="740993"/>
          </a:xfrm>
          <a:prstGeom prst="bentConnector3">
            <a:avLst>
              <a:gd name="adj1" fmla="val 189139"/>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42" name="楕円 41">
            <a:extLst>
              <a:ext uri="{FF2B5EF4-FFF2-40B4-BE49-F238E27FC236}">
                <a16:creationId xmlns:a16="http://schemas.microsoft.com/office/drawing/2014/main" id="{EA61FDBC-3DD4-E29D-86C0-0235732C8719}"/>
              </a:ext>
            </a:extLst>
          </p:cNvPr>
          <p:cNvSpPr/>
          <p:nvPr/>
        </p:nvSpPr>
        <p:spPr>
          <a:xfrm>
            <a:off x="2020386" y="2117662"/>
            <a:ext cx="574767" cy="5747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44000" rtlCol="0" anchor="ctr"/>
          <a:lstStyle/>
          <a:p>
            <a:pPr algn="ctr">
              <a:lnSpc>
                <a:spcPct val="80000"/>
              </a:lnSpc>
            </a:pPr>
            <a:r>
              <a:rPr kumimoji="1" lang="en-US" altLang="ja-JP" sz="1600" b="1" spc="110">
                <a:solidFill>
                  <a:schemeClr val="bg1"/>
                </a:solidFill>
              </a:rPr>
              <a:t>1.26</a:t>
            </a:r>
          </a:p>
          <a:p>
            <a:pPr algn="ctr">
              <a:lnSpc>
                <a:spcPct val="80000"/>
              </a:lnSpc>
            </a:pPr>
            <a:r>
              <a:rPr kumimoji="1" lang="ja-JP" altLang="en-US" sz="1200" b="1" spc="110">
                <a:solidFill>
                  <a:schemeClr val="bg1"/>
                </a:solidFill>
              </a:rPr>
              <a:t>倍</a:t>
            </a:r>
          </a:p>
        </p:txBody>
      </p:sp>
      <p:sp>
        <p:nvSpPr>
          <p:cNvPr id="43" name="楕円 42">
            <a:extLst>
              <a:ext uri="{FF2B5EF4-FFF2-40B4-BE49-F238E27FC236}">
                <a16:creationId xmlns:a16="http://schemas.microsoft.com/office/drawing/2014/main" id="{1F4AEB5C-4496-5511-5865-63B3061766C6}"/>
              </a:ext>
            </a:extLst>
          </p:cNvPr>
          <p:cNvSpPr/>
          <p:nvPr/>
        </p:nvSpPr>
        <p:spPr>
          <a:xfrm>
            <a:off x="3923733" y="2117662"/>
            <a:ext cx="574767" cy="5747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44000" rtlCol="0" anchor="ctr"/>
          <a:lstStyle/>
          <a:p>
            <a:pPr algn="ctr">
              <a:lnSpc>
                <a:spcPct val="80000"/>
              </a:lnSpc>
            </a:pPr>
            <a:r>
              <a:rPr kumimoji="1" lang="en-US" altLang="ja-JP" sz="1600" b="1" spc="110">
                <a:solidFill>
                  <a:schemeClr val="bg1"/>
                </a:solidFill>
              </a:rPr>
              <a:t>1.27</a:t>
            </a:r>
          </a:p>
          <a:p>
            <a:pPr algn="ctr">
              <a:lnSpc>
                <a:spcPct val="80000"/>
              </a:lnSpc>
            </a:pPr>
            <a:r>
              <a:rPr kumimoji="1" lang="ja-JP" altLang="en-US" sz="1200" b="1" spc="110">
                <a:solidFill>
                  <a:schemeClr val="bg1"/>
                </a:solidFill>
              </a:rPr>
              <a:t>倍</a:t>
            </a:r>
          </a:p>
        </p:txBody>
      </p:sp>
      <p:sp>
        <p:nvSpPr>
          <p:cNvPr id="44" name="楕円 43">
            <a:extLst>
              <a:ext uri="{FF2B5EF4-FFF2-40B4-BE49-F238E27FC236}">
                <a16:creationId xmlns:a16="http://schemas.microsoft.com/office/drawing/2014/main" id="{D0BD1849-3448-B235-0D8C-D154F9C3AEE8}"/>
              </a:ext>
            </a:extLst>
          </p:cNvPr>
          <p:cNvSpPr/>
          <p:nvPr/>
        </p:nvSpPr>
        <p:spPr>
          <a:xfrm>
            <a:off x="5819303" y="2117662"/>
            <a:ext cx="574767" cy="5747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44000" rtlCol="0" anchor="ctr"/>
          <a:lstStyle/>
          <a:p>
            <a:pPr algn="ctr">
              <a:lnSpc>
                <a:spcPct val="80000"/>
              </a:lnSpc>
            </a:pPr>
            <a:r>
              <a:rPr kumimoji="1" lang="en-US" altLang="ja-JP" sz="1600" b="1" spc="110">
                <a:solidFill>
                  <a:schemeClr val="bg1"/>
                </a:solidFill>
              </a:rPr>
              <a:t>1.28</a:t>
            </a:r>
          </a:p>
          <a:p>
            <a:pPr algn="ctr">
              <a:lnSpc>
                <a:spcPct val="80000"/>
              </a:lnSpc>
            </a:pPr>
            <a:r>
              <a:rPr kumimoji="1" lang="ja-JP" altLang="en-US" sz="1200" b="1" spc="110">
                <a:solidFill>
                  <a:schemeClr val="bg1"/>
                </a:solidFill>
              </a:rPr>
              <a:t>倍</a:t>
            </a:r>
          </a:p>
        </p:txBody>
      </p:sp>
      <p:sp>
        <p:nvSpPr>
          <p:cNvPr id="47" name="楕円 46">
            <a:extLst>
              <a:ext uri="{FF2B5EF4-FFF2-40B4-BE49-F238E27FC236}">
                <a16:creationId xmlns:a16="http://schemas.microsoft.com/office/drawing/2014/main" id="{859F18FB-82E7-2E7E-3AE0-1CD3651AC137}"/>
              </a:ext>
            </a:extLst>
          </p:cNvPr>
          <p:cNvSpPr/>
          <p:nvPr/>
        </p:nvSpPr>
        <p:spPr>
          <a:xfrm>
            <a:off x="7714873" y="2117662"/>
            <a:ext cx="574767" cy="5747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44000" rtlCol="0" anchor="ctr"/>
          <a:lstStyle/>
          <a:p>
            <a:pPr algn="ctr">
              <a:lnSpc>
                <a:spcPct val="80000"/>
              </a:lnSpc>
            </a:pPr>
            <a:r>
              <a:rPr kumimoji="1" lang="en-US" altLang="ja-JP" sz="1600" b="1" spc="110">
                <a:solidFill>
                  <a:schemeClr val="bg1"/>
                </a:solidFill>
              </a:rPr>
              <a:t>1.26</a:t>
            </a:r>
          </a:p>
          <a:p>
            <a:pPr algn="ctr">
              <a:lnSpc>
                <a:spcPct val="80000"/>
              </a:lnSpc>
            </a:pPr>
            <a:r>
              <a:rPr kumimoji="1" lang="ja-JP" altLang="en-US" sz="1200" b="1" spc="110">
                <a:solidFill>
                  <a:schemeClr val="bg1"/>
                </a:solidFill>
              </a:rPr>
              <a:t>倍</a:t>
            </a:r>
          </a:p>
        </p:txBody>
      </p:sp>
      <p:sp>
        <p:nvSpPr>
          <p:cNvPr id="48" name="楕円 47">
            <a:extLst>
              <a:ext uri="{FF2B5EF4-FFF2-40B4-BE49-F238E27FC236}">
                <a16:creationId xmlns:a16="http://schemas.microsoft.com/office/drawing/2014/main" id="{22B6CE2F-C2DB-2ACC-9E7A-3574153475B8}"/>
              </a:ext>
            </a:extLst>
          </p:cNvPr>
          <p:cNvSpPr/>
          <p:nvPr/>
        </p:nvSpPr>
        <p:spPr>
          <a:xfrm>
            <a:off x="9596847" y="2117662"/>
            <a:ext cx="574767" cy="5747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44000" rtlCol="0" anchor="ctr"/>
          <a:lstStyle/>
          <a:p>
            <a:pPr algn="ctr">
              <a:lnSpc>
                <a:spcPct val="80000"/>
              </a:lnSpc>
            </a:pPr>
            <a:r>
              <a:rPr kumimoji="1" lang="en-US" altLang="ja-JP" sz="1600" b="1" spc="110">
                <a:solidFill>
                  <a:schemeClr val="bg1"/>
                </a:solidFill>
              </a:rPr>
              <a:t>1.19</a:t>
            </a:r>
          </a:p>
          <a:p>
            <a:pPr algn="ctr">
              <a:lnSpc>
                <a:spcPct val="80000"/>
              </a:lnSpc>
            </a:pPr>
            <a:r>
              <a:rPr kumimoji="1" lang="ja-JP" altLang="en-US" sz="1200" b="1" spc="110">
                <a:solidFill>
                  <a:schemeClr val="bg1"/>
                </a:solidFill>
              </a:rPr>
              <a:t>倍</a:t>
            </a:r>
          </a:p>
        </p:txBody>
      </p:sp>
      <p:graphicFrame>
        <p:nvGraphicFramePr>
          <p:cNvPr id="54" name="グラフ 53">
            <a:extLst>
              <a:ext uri="{FF2B5EF4-FFF2-40B4-BE49-F238E27FC236}">
                <a16:creationId xmlns:a16="http://schemas.microsoft.com/office/drawing/2014/main" id="{60E900F6-EE1D-25C3-BC24-45C6C329E81B}"/>
              </a:ext>
            </a:extLst>
          </p:cNvPr>
          <p:cNvGraphicFramePr/>
          <p:nvPr/>
        </p:nvGraphicFramePr>
        <p:xfrm>
          <a:off x="8830570" y="2481510"/>
          <a:ext cx="2053507" cy="3787650"/>
        </p:xfrm>
        <a:graphic>
          <a:graphicData uri="http://schemas.openxmlformats.org/drawingml/2006/chart">
            <c:chart xmlns:c="http://schemas.openxmlformats.org/drawingml/2006/chart" xmlns:r="http://schemas.openxmlformats.org/officeDocument/2006/relationships" r:id="rId3"/>
          </a:graphicData>
        </a:graphic>
      </p:graphicFrame>
      <p:grpSp>
        <p:nvGrpSpPr>
          <p:cNvPr id="59" name="グループ化 58">
            <a:extLst>
              <a:ext uri="{FF2B5EF4-FFF2-40B4-BE49-F238E27FC236}">
                <a16:creationId xmlns:a16="http://schemas.microsoft.com/office/drawing/2014/main" id="{4A4A6FCF-7C80-A10E-C148-DC6B86148E43}"/>
              </a:ext>
            </a:extLst>
          </p:cNvPr>
          <p:cNvGrpSpPr/>
          <p:nvPr/>
        </p:nvGrpSpPr>
        <p:grpSpPr>
          <a:xfrm>
            <a:off x="5048513" y="1601690"/>
            <a:ext cx="2094975" cy="287515"/>
            <a:chOff x="4934846" y="1601690"/>
            <a:chExt cx="2094975" cy="287515"/>
          </a:xfrm>
        </p:grpSpPr>
        <p:sp>
          <p:nvSpPr>
            <p:cNvPr id="55" name="正方形/長方形 54">
              <a:extLst>
                <a:ext uri="{FF2B5EF4-FFF2-40B4-BE49-F238E27FC236}">
                  <a16:creationId xmlns:a16="http://schemas.microsoft.com/office/drawing/2014/main" id="{8D886478-55BF-713C-E56D-AD63A30CBF17}"/>
                </a:ext>
              </a:extLst>
            </p:cNvPr>
            <p:cNvSpPr/>
            <p:nvPr/>
          </p:nvSpPr>
          <p:spPr>
            <a:xfrm>
              <a:off x="4934846" y="1655447"/>
              <a:ext cx="180000" cy="180000"/>
            </a:xfrm>
            <a:prstGeom prst="rect">
              <a:avLst/>
            </a:prstGeom>
            <a:pattFill prst="wdUpDiag">
              <a:fgClr>
                <a:schemeClr val="tx2">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endParaRPr kumimoji="1" lang="ja-JP" altLang="en-US" spc="110" err="1">
                <a:solidFill>
                  <a:sysClr val="windowText" lastClr="000000"/>
                </a:solidFill>
              </a:endParaRPr>
            </a:p>
          </p:txBody>
        </p:sp>
        <p:sp>
          <p:nvSpPr>
            <p:cNvPr id="56" name="テキスト ボックス 55">
              <a:extLst>
                <a:ext uri="{FF2B5EF4-FFF2-40B4-BE49-F238E27FC236}">
                  <a16:creationId xmlns:a16="http://schemas.microsoft.com/office/drawing/2014/main" id="{217B660A-6F7A-D1D9-9200-A6EA5A23C8A5}"/>
                </a:ext>
              </a:extLst>
            </p:cNvPr>
            <p:cNvSpPr txBox="1"/>
            <p:nvPr/>
          </p:nvSpPr>
          <p:spPr>
            <a:xfrm>
              <a:off x="5114846" y="1601690"/>
              <a:ext cx="800219" cy="287515"/>
            </a:xfrm>
            <a:prstGeom prst="rect">
              <a:avLst/>
            </a:prstGeom>
            <a:noFill/>
          </p:spPr>
          <p:txBody>
            <a:bodyPr wrap="none" rtlCol="0">
              <a:spAutoFit/>
            </a:bodyPr>
            <a:lstStyle/>
            <a:p>
              <a:pPr>
                <a:lnSpc>
                  <a:spcPct val="110000"/>
                </a:lnSpc>
              </a:pPr>
              <a:r>
                <a:rPr kumimoji="1" lang="ja-JP" altLang="en-US" sz="1200" b="1"/>
                <a:t>自律：低</a:t>
              </a:r>
            </a:p>
          </p:txBody>
        </p:sp>
        <p:sp>
          <p:nvSpPr>
            <p:cNvPr id="57" name="正方形/長方形 56">
              <a:extLst>
                <a:ext uri="{FF2B5EF4-FFF2-40B4-BE49-F238E27FC236}">
                  <a16:creationId xmlns:a16="http://schemas.microsoft.com/office/drawing/2014/main" id="{53A6F879-3825-4DFC-0050-D5CED3ABD3FD}"/>
                </a:ext>
              </a:extLst>
            </p:cNvPr>
            <p:cNvSpPr/>
            <p:nvPr/>
          </p:nvSpPr>
          <p:spPr>
            <a:xfrm>
              <a:off x="6049602" y="1655447"/>
              <a:ext cx="180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endParaRPr kumimoji="1" lang="ja-JP" altLang="en-US" spc="110" err="1">
                <a:solidFill>
                  <a:sysClr val="windowText" lastClr="000000"/>
                </a:solidFill>
              </a:endParaRPr>
            </a:p>
          </p:txBody>
        </p:sp>
        <p:sp>
          <p:nvSpPr>
            <p:cNvPr id="58" name="テキスト ボックス 57">
              <a:extLst>
                <a:ext uri="{FF2B5EF4-FFF2-40B4-BE49-F238E27FC236}">
                  <a16:creationId xmlns:a16="http://schemas.microsoft.com/office/drawing/2014/main" id="{1384D9E6-B7DB-FBC8-710F-F2C891BD28E7}"/>
                </a:ext>
              </a:extLst>
            </p:cNvPr>
            <p:cNvSpPr txBox="1"/>
            <p:nvPr/>
          </p:nvSpPr>
          <p:spPr>
            <a:xfrm>
              <a:off x="6229602" y="1601690"/>
              <a:ext cx="800219" cy="287515"/>
            </a:xfrm>
            <a:prstGeom prst="rect">
              <a:avLst/>
            </a:prstGeom>
            <a:noFill/>
          </p:spPr>
          <p:txBody>
            <a:bodyPr wrap="none" rtlCol="0">
              <a:spAutoFit/>
            </a:bodyPr>
            <a:lstStyle/>
            <a:p>
              <a:pPr>
                <a:lnSpc>
                  <a:spcPct val="110000"/>
                </a:lnSpc>
              </a:pPr>
              <a:r>
                <a:rPr kumimoji="1" lang="ja-JP" altLang="en-US" sz="1200" b="1"/>
                <a:t>自律：高</a:t>
              </a:r>
            </a:p>
          </p:txBody>
        </p:sp>
      </p:grpSp>
      <p:sp>
        <p:nvSpPr>
          <p:cNvPr id="60" name="テキスト ボックス 59">
            <a:extLst>
              <a:ext uri="{FF2B5EF4-FFF2-40B4-BE49-F238E27FC236}">
                <a16:creationId xmlns:a16="http://schemas.microsoft.com/office/drawing/2014/main" id="{EBB724E0-EF3B-C8F4-4983-2AAC773C6CAA}"/>
              </a:ext>
            </a:extLst>
          </p:cNvPr>
          <p:cNvSpPr txBox="1"/>
          <p:nvPr/>
        </p:nvSpPr>
        <p:spPr>
          <a:xfrm>
            <a:off x="6350868" y="6288231"/>
            <a:ext cx="4631396" cy="255006"/>
          </a:xfrm>
          <a:prstGeom prst="rect">
            <a:avLst/>
          </a:prstGeom>
          <a:noFill/>
        </p:spPr>
        <p:txBody>
          <a:bodyPr wrap="none" rtlCol="0">
            <a:spAutoFit/>
          </a:bodyPr>
          <a:lstStyle/>
          <a:p>
            <a:pPr>
              <a:lnSpc>
                <a:spcPct val="110000"/>
              </a:lnSpc>
            </a:pPr>
            <a:r>
              <a:rPr kumimoji="1" lang="en-US" altLang="ja-JP" sz="1000" b="1">
                <a:solidFill>
                  <a:schemeClr val="tx2">
                    <a:lumMod val="60000"/>
                    <a:lumOff val="40000"/>
                  </a:schemeClr>
                </a:solidFill>
              </a:rPr>
              <a:t>https://rc.persol-group.co.jp/thinktank/assets/career_self-reliance.pdf</a:t>
            </a:r>
          </a:p>
        </p:txBody>
      </p:sp>
    </p:spTree>
    <p:extLst>
      <p:ext uri="{BB962C8B-B14F-4D97-AF65-F5344CB8AC3E}">
        <p14:creationId xmlns:p14="http://schemas.microsoft.com/office/powerpoint/2010/main" val="319299768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正方形/長方形 116">
            <a:extLst>
              <a:ext uri="{FF2B5EF4-FFF2-40B4-BE49-F238E27FC236}">
                <a16:creationId xmlns:a16="http://schemas.microsoft.com/office/drawing/2014/main" id="{95DBAB8F-393B-B1D5-9DFE-558B4BD57444}"/>
              </a:ext>
            </a:extLst>
          </p:cNvPr>
          <p:cNvSpPr/>
          <p:nvPr/>
        </p:nvSpPr>
        <p:spPr>
          <a:xfrm>
            <a:off x="1550259" y="2683379"/>
            <a:ext cx="8969614" cy="2042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pc="110" err="1">
              <a:solidFill>
                <a:sysClr val="windowText" lastClr="000000"/>
              </a:solidFill>
            </a:endParaRPr>
          </a:p>
        </p:txBody>
      </p:sp>
      <p:grpSp>
        <p:nvGrpSpPr>
          <p:cNvPr id="63" name="グループ化 62">
            <a:extLst>
              <a:ext uri="{FF2B5EF4-FFF2-40B4-BE49-F238E27FC236}">
                <a16:creationId xmlns:a16="http://schemas.microsoft.com/office/drawing/2014/main" id="{0D97F971-0017-3A13-1DC5-444A0E819F4C}"/>
              </a:ext>
            </a:extLst>
          </p:cNvPr>
          <p:cNvGrpSpPr/>
          <p:nvPr/>
        </p:nvGrpSpPr>
        <p:grpSpPr>
          <a:xfrm>
            <a:off x="8429130" y="2883297"/>
            <a:ext cx="1775671" cy="2055590"/>
            <a:chOff x="10469048" y="3326008"/>
            <a:chExt cx="1775671" cy="2055590"/>
          </a:xfrm>
        </p:grpSpPr>
        <p:sp>
          <p:nvSpPr>
            <p:cNvPr id="9" name="フリーフォーム: 図形 8">
              <a:extLst>
                <a:ext uri="{FF2B5EF4-FFF2-40B4-BE49-F238E27FC236}">
                  <a16:creationId xmlns:a16="http://schemas.microsoft.com/office/drawing/2014/main" id="{737578FD-30A1-CC28-A493-BBD03A901BE7}"/>
                </a:ext>
              </a:extLst>
            </p:cNvPr>
            <p:cNvSpPr/>
            <p:nvPr/>
          </p:nvSpPr>
          <p:spPr>
            <a:xfrm>
              <a:off x="11044415" y="4970531"/>
              <a:ext cx="621676" cy="395512"/>
            </a:xfrm>
            <a:custGeom>
              <a:avLst/>
              <a:gdLst>
                <a:gd name="connsiteX0" fmla="*/ 131797 w 621676"/>
                <a:gd name="connsiteY0" fmla="*/ 395513 h 395512"/>
                <a:gd name="connsiteX1" fmla="*/ 0 w 621676"/>
                <a:gd name="connsiteY1" fmla="*/ 395513 h 395512"/>
                <a:gd name="connsiteX2" fmla="*/ 79331 w 621676"/>
                <a:gd name="connsiteY2" fmla="*/ 0 h 395512"/>
                <a:gd name="connsiteX3" fmla="*/ 542223 w 621676"/>
                <a:gd name="connsiteY3" fmla="*/ 0 h 395512"/>
                <a:gd name="connsiteX4" fmla="*/ 571252 w 621676"/>
                <a:gd name="connsiteY4" fmla="*/ 144156 h 395512"/>
                <a:gd name="connsiteX5" fmla="*/ 621677 w 621676"/>
                <a:gd name="connsiteY5" fmla="*/ 395513 h 3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676" h="395512">
                  <a:moveTo>
                    <a:pt x="131797" y="395513"/>
                  </a:moveTo>
                  <a:lnTo>
                    <a:pt x="0" y="395513"/>
                  </a:lnTo>
                  <a:cubicBezTo>
                    <a:pt x="27429" y="255731"/>
                    <a:pt x="60373" y="97543"/>
                    <a:pt x="79331" y="0"/>
                  </a:cubicBezTo>
                  <a:lnTo>
                    <a:pt x="542223" y="0"/>
                  </a:lnTo>
                  <a:lnTo>
                    <a:pt x="571252" y="144156"/>
                  </a:lnTo>
                  <a:cubicBezTo>
                    <a:pt x="582919" y="201606"/>
                    <a:pt x="606303" y="316558"/>
                    <a:pt x="621677" y="395513"/>
                  </a:cubicBezTo>
                  <a:close/>
                </a:path>
              </a:pathLst>
            </a:custGeom>
            <a:solidFill>
              <a:srgbClr val="FFFFFF"/>
            </a:solidFill>
            <a:ln w="6466" cap="flat">
              <a:noFill/>
              <a:prstDash val="solid"/>
              <a:miter/>
            </a:ln>
          </p:spPr>
          <p:txBody>
            <a:bodyPr rtlCol="0" anchor="ctr"/>
            <a:lstStyle/>
            <a:p>
              <a:endParaRPr lang="ja-JP" altLang="en-US"/>
            </a:p>
          </p:txBody>
        </p:sp>
        <p:sp>
          <p:nvSpPr>
            <p:cNvPr id="62" name="フリーフォーム: 図形 61">
              <a:extLst>
                <a:ext uri="{FF2B5EF4-FFF2-40B4-BE49-F238E27FC236}">
                  <a16:creationId xmlns:a16="http://schemas.microsoft.com/office/drawing/2014/main" id="{59C6DA31-C3C8-4BDE-5DB2-E125FED53035}"/>
                </a:ext>
              </a:extLst>
            </p:cNvPr>
            <p:cNvSpPr/>
            <p:nvPr/>
          </p:nvSpPr>
          <p:spPr>
            <a:xfrm>
              <a:off x="11181080" y="4848860"/>
              <a:ext cx="406400" cy="205604"/>
            </a:xfrm>
            <a:custGeom>
              <a:avLst/>
              <a:gdLst>
                <a:gd name="connsiteX0" fmla="*/ 0 w 406400"/>
                <a:gd name="connsiteY0" fmla="*/ 15240 h 114300"/>
                <a:gd name="connsiteX1" fmla="*/ 43180 w 406400"/>
                <a:gd name="connsiteY1" fmla="*/ 111760 h 114300"/>
                <a:gd name="connsiteX2" fmla="*/ 383540 w 406400"/>
                <a:gd name="connsiteY2" fmla="*/ 114300 h 114300"/>
                <a:gd name="connsiteX3" fmla="*/ 375920 w 406400"/>
                <a:gd name="connsiteY3" fmla="*/ 81280 h 114300"/>
                <a:gd name="connsiteX4" fmla="*/ 375920 w 406400"/>
                <a:gd name="connsiteY4" fmla="*/ 50800 h 114300"/>
                <a:gd name="connsiteX5" fmla="*/ 406400 w 406400"/>
                <a:gd name="connsiteY5" fmla="*/ 33020 h 114300"/>
                <a:gd name="connsiteX6" fmla="*/ 378460 w 406400"/>
                <a:gd name="connsiteY6" fmla="*/ 0 h 114300"/>
                <a:gd name="connsiteX7" fmla="*/ 0 w 406400"/>
                <a:gd name="connsiteY7" fmla="*/ 1524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400" h="114300">
                  <a:moveTo>
                    <a:pt x="0" y="15240"/>
                  </a:moveTo>
                  <a:lnTo>
                    <a:pt x="43180" y="111760"/>
                  </a:lnTo>
                  <a:lnTo>
                    <a:pt x="383540" y="114300"/>
                  </a:lnTo>
                  <a:lnTo>
                    <a:pt x="375920" y="81280"/>
                  </a:lnTo>
                  <a:cubicBezTo>
                    <a:pt x="373192" y="53996"/>
                    <a:pt x="369575" y="63491"/>
                    <a:pt x="375920" y="50800"/>
                  </a:cubicBezTo>
                  <a:lnTo>
                    <a:pt x="406400" y="33020"/>
                  </a:lnTo>
                  <a:lnTo>
                    <a:pt x="378460" y="0"/>
                  </a:lnTo>
                  <a:lnTo>
                    <a:pt x="0" y="1524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endParaRPr kumimoji="1" lang="ja-JP" altLang="en-US" b="1" spc="110">
                <a:solidFill>
                  <a:sysClr val="windowText" lastClr="000000"/>
                </a:solidFill>
              </a:endParaRPr>
            </a:p>
          </p:txBody>
        </p:sp>
        <p:sp>
          <p:nvSpPr>
            <p:cNvPr id="7" name="フリーフォーム: 図形 6">
              <a:extLst>
                <a:ext uri="{FF2B5EF4-FFF2-40B4-BE49-F238E27FC236}">
                  <a16:creationId xmlns:a16="http://schemas.microsoft.com/office/drawing/2014/main" id="{296D1EA6-8F9A-24A7-589D-D48B83C2E6A8}"/>
                </a:ext>
              </a:extLst>
            </p:cNvPr>
            <p:cNvSpPr/>
            <p:nvPr/>
          </p:nvSpPr>
          <p:spPr>
            <a:xfrm>
              <a:off x="10469048" y="4866274"/>
              <a:ext cx="273460" cy="31473"/>
            </a:xfrm>
            <a:custGeom>
              <a:avLst/>
              <a:gdLst>
                <a:gd name="connsiteX0" fmla="*/ 15023 w 273460"/>
                <a:gd name="connsiteY0" fmla="*/ 31473 h 31473"/>
                <a:gd name="connsiteX1" fmla="*/ 258433 w 273460"/>
                <a:gd name="connsiteY1" fmla="*/ 31110 h 31473"/>
                <a:gd name="connsiteX2" fmla="*/ 258433 w 273460"/>
                <a:gd name="connsiteY2" fmla="*/ 0 h 31473"/>
                <a:gd name="connsiteX3" fmla="*/ 15023 w 273460"/>
                <a:gd name="connsiteY3" fmla="*/ 363 h 31473"/>
                <a:gd name="connsiteX4" fmla="*/ 15023 w 273460"/>
                <a:gd name="connsiteY4" fmla="*/ 31473 h 31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460" h="31472">
                  <a:moveTo>
                    <a:pt x="15023" y="31473"/>
                  </a:moveTo>
                  <a:cubicBezTo>
                    <a:pt x="96162" y="31473"/>
                    <a:pt x="177294" y="31110"/>
                    <a:pt x="258433" y="31110"/>
                  </a:cubicBezTo>
                  <a:cubicBezTo>
                    <a:pt x="278454" y="31110"/>
                    <a:pt x="278486" y="0"/>
                    <a:pt x="258433" y="0"/>
                  </a:cubicBezTo>
                  <a:cubicBezTo>
                    <a:pt x="177294" y="0"/>
                    <a:pt x="96162" y="357"/>
                    <a:pt x="15023" y="363"/>
                  </a:cubicBezTo>
                  <a:cubicBezTo>
                    <a:pt x="-4991" y="363"/>
                    <a:pt x="-5024" y="31473"/>
                    <a:pt x="15023" y="31473"/>
                  </a:cubicBezTo>
                  <a:close/>
                </a:path>
              </a:pathLst>
            </a:custGeom>
            <a:solidFill>
              <a:srgbClr val="211715"/>
            </a:solidFill>
            <a:ln w="6466" cap="flat">
              <a:noFill/>
              <a:prstDash val="solid"/>
              <a:miter/>
            </a:ln>
          </p:spPr>
          <p:txBody>
            <a:bodyPr rtlCol="0" anchor="ctr"/>
            <a:lstStyle/>
            <a:p>
              <a:endParaRPr lang="ja-JP" altLang="en-US"/>
            </a:p>
          </p:txBody>
        </p:sp>
        <p:sp>
          <p:nvSpPr>
            <p:cNvPr id="8" name="フリーフォーム: 図形 7">
              <a:extLst>
                <a:ext uri="{FF2B5EF4-FFF2-40B4-BE49-F238E27FC236}">
                  <a16:creationId xmlns:a16="http://schemas.microsoft.com/office/drawing/2014/main" id="{2C653C54-0105-5239-7EA9-A7DB962018D8}"/>
                </a:ext>
              </a:extLst>
            </p:cNvPr>
            <p:cNvSpPr/>
            <p:nvPr/>
          </p:nvSpPr>
          <p:spPr>
            <a:xfrm>
              <a:off x="11966221" y="4866274"/>
              <a:ext cx="278498" cy="31453"/>
            </a:xfrm>
            <a:custGeom>
              <a:avLst/>
              <a:gdLst>
                <a:gd name="connsiteX0" fmla="*/ 15023 w 278498"/>
                <a:gd name="connsiteY0" fmla="*/ 31454 h 31453"/>
                <a:gd name="connsiteX1" fmla="*/ 208994 w 278498"/>
                <a:gd name="connsiteY1" fmla="*/ 31155 h 31453"/>
                <a:gd name="connsiteX2" fmla="*/ 263476 w 278498"/>
                <a:gd name="connsiteY2" fmla="*/ 31110 h 31453"/>
                <a:gd name="connsiteX3" fmla="*/ 263476 w 278498"/>
                <a:gd name="connsiteY3" fmla="*/ 0 h 31453"/>
                <a:gd name="connsiteX4" fmla="*/ 52284 w 278498"/>
                <a:gd name="connsiteY4" fmla="*/ 298 h 31453"/>
                <a:gd name="connsiteX5" fmla="*/ 15023 w 278498"/>
                <a:gd name="connsiteY5" fmla="*/ 344 h 31453"/>
                <a:gd name="connsiteX6" fmla="*/ 15023 w 278498"/>
                <a:gd name="connsiteY6" fmla="*/ 31454 h 31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498" h="31453">
                  <a:moveTo>
                    <a:pt x="15023" y="31454"/>
                  </a:moveTo>
                  <a:cubicBezTo>
                    <a:pt x="79680" y="31454"/>
                    <a:pt x="144337" y="31233"/>
                    <a:pt x="208994" y="31155"/>
                  </a:cubicBezTo>
                  <a:cubicBezTo>
                    <a:pt x="227142" y="31130"/>
                    <a:pt x="245302" y="31117"/>
                    <a:pt x="263476" y="31110"/>
                  </a:cubicBezTo>
                  <a:cubicBezTo>
                    <a:pt x="283490" y="31110"/>
                    <a:pt x="283522" y="0"/>
                    <a:pt x="263476" y="0"/>
                  </a:cubicBezTo>
                  <a:cubicBezTo>
                    <a:pt x="193076" y="0"/>
                    <a:pt x="122677" y="97"/>
                    <a:pt x="52284" y="298"/>
                  </a:cubicBezTo>
                  <a:cubicBezTo>
                    <a:pt x="39865" y="298"/>
                    <a:pt x="27447" y="311"/>
                    <a:pt x="15023" y="344"/>
                  </a:cubicBezTo>
                  <a:cubicBezTo>
                    <a:pt x="-4991" y="344"/>
                    <a:pt x="-5024" y="31454"/>
                    <a:pt x="15023" y="31454"/>
                  </a:cubicBezTo>
                  <a:close/>
                </a:path>
              </a:pathLst>
            </a:custGeom>
            <a:solidFill>
              <a:srgbClr val="211715"/>
            </a:solidFill>
            <a:ln w="6466" cap="flat">
              <a:noFill/>
              <a:prstDash val="solid"/>
              <a:miter/>
            </a:ln>
          </p:spPr>
          <p:txBody>
            <a:bodyPr rtlCol="0" anchor="ctr"/>
            <a:lstStyle/>
            <a:p>
              <a:endParaRPr lang="ja-JP" altLang="en-US"/>
            </a:p>
          </p:txBody>
        </p:sp>
        <p:sp>
          <p:nvSpPr>
            <p:cNvPr id="10" name="フリーフォーム: 図形 9">
              <a:extLst>
                <a:ext uri="{FF2B5EF4-FFF2-40B4-BE49-F238E27FC236}">
                  <a16:creationId xmlns:a16="http://schemas.microsoft.com/office/drawing/2014/main" id="{6C985E34-6C41-593C-6C46-5A3463EA18D2}"/>
                </a:ext>
              </a:extLst>
            </p:cNvPr>
            <p:cNvSpPr/>
            <p:nvPr/>
          </p:nvSpPr>
          <p:spPr>
            <a:xfrm>
              <a:off x="10725536" y="4179376"/>
              <a:ext cx="1264511" cy="813787"/>
            </a:xfrm>
            <a:custGeom>
              <a:avLst/>
              <a:gdLst>
                <a:gd name="connsiteX0" fmla="*/ 199261 w 1264511"/>
                <a:gd name="connsiteY0" fmla="*/ 813788 h 813787"/>
                <a:gd name="connsiteX1" fmla="*/ 90615 w 1264511"/>
                <a:gd name="connsiteY1" fmla="*/ 767058 h 813787"/>
                <a:gd name="connsiteX2" fmla="*/ 137 w 1264511"/>
                <a:gd name="connsiteY2" fmla="*/ 632701 h 813787"/>
                <a:gd name="connsiteX3" fmla="*/ 25867 w 1264511"/>
                <a:gd name="connsiteY3" fmla="*/ 485836 h 813787"/>
                <a:gd name="connsiteX4" fmla="*/ 125096 w 1264511"/>
                <a:gd name="connsiteY4" fmla="*/ 185170 h 813787"/>
                <a:gd name="connsiteX5" fmla="*/ 238712 w 1264511"/>
                <a:gd name="connsiteY5" fmla="*/ 80173 h 813787"/>
                <a:gd name="connsiteX6" fmla="*/ 396790 w 1264511"/>
                <a:gd name="connsiteY6" fmla="*/ 15555 h 813787"/>
                <a:gd name="connsiteX7" fmla="*/ 438115 w 1264511"/>
                <a:gd name="connsiteY7" fmla="*/ 596 h 813787"/>
                <a:gd name="connsiteX8" fmla="*/ 539754 w 1264511"/>
                <a:gd name="connsiteY8" fmla="*/ 143268 h 813787"/>
                <a:gd name="connsiteX9" fmla="*/ 593004 w 1264511"/>
                <a:gd name="connsiteY9" fmla="*/ 73018 h 813787"/>
                <a:gd name="connsiteX10" fmla="*/ 619701 w 1264511"/>
                <a:gd name="connsiteY10" fmla="*/ 35504 h 813787"/>
                <a:gd name="connsiteX11" fmla="*/ 633441 w 1264511"/>
                <a:gd name="connsiteY11" fmla="*/ 35504 h 813787"/>
                <a:gd name="connsiteX12" fmla="*/ 660137 w 1264511"/>
                <a:gd name="connsiteY12" fmla="*/ 73018 h 813787"/>
                <a:gd name="connsiteX13" fmla="*/ 713387 w 1264511"/>
                <a:gd name="connsiteY13" fmla="*/ 143268 h 813787"/>
                <a:gd name="connsiteX14" fmla="*/ 815415 w 1264511"/>
                <a:gd name="connsiteY14" fmla="*/ 0 h 813787"/>
                <a:gd name="connsiteX15" fmla="*/ 871673 w 1264511"/>
                <a:gd name="connsiteY15" fmla="*/ 20999 h 813787"/>
                <a:gd name="connsiteX16" fmla="*/ 1028843 w 1264511"/>
                <a:gd name="connsiteY16" fmla="*/ 88340 h 813787"/>
                <a:gd name="connsiteX17" fmla="*/ 1138247 w 1264511"/>
                <a:gd name="connsiteY17" fmla="*/ 189253 h 813787"/>
                <a:gd name="connsiteX18" fmla="*/ 1184329 w 1264511"/>
                <a:gd name="connsiteY18" fmla="*/ 292888 h 813787"/>
                <a:gd name="connsiteX19" fmla="*/ 1243114 w 1264511"/>
                <a:gd name="connsiteY19" fmla="*/ 497761 h 813787"/>
                <a:gd name="connsiteX20" fmla="*/ 1264373 w 1264511"/>
                <a:gd name="connsiteY20" fmla="*/ 634192 h 813787"/>
                <a:gd name="connsiteX21" fmla="*/ 1174348 w 1264511"/>
                <a:gd name="connsiteY21" fmla="*/ 768873 h 813787"/>
                <a:gd name="connsiteX22" fmla="*/ 1089359 w 1264511"/>
                <a:gd name="connsiteY22" fmla="*/ 793573 h 813787"/>
                <a:gd name="connsiteX23" fmla="*/ 855314 w 1264511"/>
                <a:gd name="connsiteY23" fmla="*/ 701727 h 813787"/>
                <a:gd name="connsiteX24" fmla="*/ 432048 w 1264511"/>
                <a:gd name="connsiteY24" fmla="*/ 702070 h 81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64511" h="813787">
                  <a:moveTo>
                    <a:pt x="199261" y="813788"/>
                  </a:moveTo>
                  <a:lnTo>
                    <a:pt x="90615" y="767058"/>
                  </a:lnTo>
                  <a:cubicBezTo>
                    <a:pt x="39413" y="745086"/>
                    <a:pt x="-2715" y="698292"/>
                    <a:pt x="137" y="632701"/>
                  </a:cubicBezTo>
                  <a:cubicBezTo>
                    <a:pt x="2470" y="578712"/>
                    <a:pt x="17247" y="519668"/>
                    <a:pt x="25867" y="485836"/>
                  </a:cubicBezTo>
                  <a:cubicBezTo>
                    <a:pt x="52376" y="381746"/>
                    <a:pt x="100402" y="224965"/>
                    <a:pt x="125096" y="185170"/>
                  </a:cubicBezTo>
                  <a:cubicBezTo>
                    <a:pt x="153012" y="140734"/>
                    <a:pt x="192219" y="104504"/>
                    <a:pt x="238712" y="80173"/>
                  </a:cubicBezTo>
                  <a:cubicBezTo>
                    <a:pt x="289702" y="54682"/>
                    <a:pt x="342545" y="33080"/>
                    <a:pt x="396790" y="15555"/>
                  </a:cubicBezTo>
                  <a:cubicBezTo>
                    <a:pt x="410719" y="10960"/>
                    <a:pt x="425677" y="5004"/>
                    <a:pt x="438115" y="596"/>
                  </a:cubicBezTo>
                  <a:cubicBezTo>
                    <a:pt x="469316" y="51273"/>
                    <a:pt x="497743" y="101769"/>
                    <a:pt x="539754" y="143268"/>
                  </a:cubicBezTo>
                  <a:cubicBezTo>
                    <a:pt x="551965" y="126910"/>
                    <a:pt x="574818" y="97251"/>
                    <a:pt x="593004" y="73018"/>
                  </a:cubicBezTo>
                  <a:cubicBezTo>
                    <a:pt x="606887" y="54540"/>
                    <a:pt x="617173" y="38615"/>
                    <a:pt x="619701" y="35504"/>
                  </a:cubicBezTo>
                  <a:lnTo>
                    <a:pt x="633441" y="35504"/>
                  </a:lnTo>
                  <a:cubicBezTo>
                    <a:pt x="635968" y="38615"/>
                    <a:pt x="646254" y="54540"/>
                    <a:pt x="660137" y="73018"/>
                  </a:cubicBezTo>
                  <a:cubicBezTo>
                    <a:pt x="678324" y="97232"/>
                    <a:pt x="701177" y="126910"/>
                    <a:pt x="713387" y="143268"/>
                  </a:cubicBezTo>
                  <a:cubicBezTo>
                    <a:pt x="755515" y="101600"/>
                    <a:pt x="784033" y="50878"/>
                    <a:pt x="815415" y="0"/>
                  </a:cubicBezTo>
                  <a:cubicBezTo>
                    <a:pt x="829609" y="5768"/>
                    <a:pt x="857284" y="15490"/>
                    <a:pt x="871673" y="20999"/>
                  </a:cubicBezTo>
                  <a:cubicBezTo>
                    <a:pt x="928578" y="42841"/>
                    <a:pt x="981336" y="62868"/>
                    <a:pt x="1028843" y="88340"/>
                  </a:cubicBezTo>
                  <a:cubicBezTo>
                    <a:pt x="1073389" y="111996"/>
                    <a:pt x="1111078" y="146755"/>
                    <a:pt x="1138247" y="189253"/>
                  </a:cubicBezTo>
                  <a:cubicBezTo>
                    <a:pt x="1153089" y="212521"/>
                    <a:pt x="1175774" y="267028"/>
                    <a:pt x="1184329" y="292888"/>
                  </a:cubicBezTo>
                  <a:cubicBezTo>
                    <a:pt x="1203902" y="352192"/>
                    <a:pt x="1220559" y="417588"/>
                    <a:pt x="1243114" y="497761"/>
                  </a:cubicBezTo>
                  <a:cubicBezTo>
                    <a:pt x="1255260" y="542307"/>
                    <a:pt x="1262389" y="588065"/>
                    <a:pt x="1264373" y="634192"/>
                  </a:cubicBezTo>
                  <a:cubicBezTo>
                    <a:pt x="1267160" y="699782"/>
                    <a:pt x="1227624" y="753771"/>
                    <a:pt x="1174348" y="768873"/>
                  </a:cubicBezTo>
                  <a:lnTo>
                    <a:pt x="1089359" y="793573"/>
                  </a:lnTo>
                  <a:lnTo>
                    <a:pt x="855314" y="701727"/>
                  </a:lnTo>
                  <a:cubicBezTo>
                    <a:pt x="723854" y="701843"/>
                    <a:pt x="561661" y="701960"/>
                    <a:pt x="432048" y="702070"/>
                  </a:cubicBezTo>
                  <a:close/>
                </a:path>
              </a:pathLst>
            </a:custGeom>
            <a:solidFill>
              <a:schemeClr val="bg1">
                <a:lumMod val="85000"/>
              </a:schemeClr>
            </a:solidFill>
            <a:ln w="6466" cap="flat">
              <a:noFill/>
              <a:prstDash val="solid"/>
              <a:miter/>
            </a:ln>
          </p:spPr>
          <p:txBody>
            <a:bodyPr rtlCol="0" anchor="ctr"/>
            <a:lstStyle/>
            <a:p>
              <a:endParaRPr lang="ja-JP" altLang="en-US"/>
            </a:p>
          </p:txBody>
        </p:sp>
        <p:sp>
          <p:nvSpPr>
            <p:cNvPr id="11" name="フリーフォーム: 図形 10">
              <a:extLst>
                <a:ext uri="{FF2B5EF4-FFF2-40B4-BE49-F238E27FC236}">
                  <a16:creationId xmlns:a16="http://schemas.microsoft.com/office/drawing/2014/main" id="{622B9996-D77B-37A3-5494-D62415198887}"/>
                </a:ext>
              </a:extLst>
            </p:cNvPr>
            <p:cNvSpPr/>
            <p:nvPr/>
          </p:nvSpPr>
          <p:spPr>
            <a:xfrm>
              <a:off x="11014995" y="3484202"/>
              <a:ext cx="676429" cy="730678"/>
            </a:xfrm>
            <a:custGeom>
              <a:avLst/>
              <a:gdLst>
                <a:gd name="connsiteX0" fmla="*/ 602941 w 676429"/>
                <a:gd name="connsiteY0" fmla="*/ 285681 h 730678"/>
                <a:gd name="connsiteX1" fmla="*/ 632865 w 676429"/>
                <a:gd name="connsiteY1" fmla="*/ 274728 h 730678"/>
                <a:gd name="connsiteX2" fmla="*/ 667365 w 676429"/>
                <a:gd name="connsiteY2" fmla="*/ 293893 h 730678"/>
                <a:gd name="connsiteX3" fmla="*/ 670722 w 676429"/>
                <a:gd name="connsiteY3" fmla="*/ 374870 h 730678"/>
                <a:gd name="connsiteX4" fmla="*/ 634012 w 676429"/>
                <a:gd name="connsiteY4" fmla="*/ 434400 h 730678"/>
                <a:gd name="connsiteX5" fmla="*/ 598838 w 676429"/>
                <a:gd name="connsiteY5" fmla="*/ 444556 h 730678"/>
                <a:gd name="connsiteX6" fmla="*/ 595461 w 676429"/>
                <a:gd name="connsiteY6" fmla="*/ 443986 h 730678"/>
                <a:gd name="connsiteX7" fmla="*/ 583361 w 676429"/>
                <a:gd name="connsiteY7" fmla="*/ 476840 h 730678"/>
                <a:gd name="connsiteX8" fmla="*/ 484087 w 676429"/>
                <a:gd name="connsiteY8" fmla="*/ 605642 h 730678"/>
                <a:gd name="connsiteX9" fmla="*/ 484087 w 676429"/>
                <a:gd name="connsiteY9" fmla="*/ 624152 h 730678"/>
                <a:gd name="connsiteX10" fmla="*/ 349439 w 676429"/>
                <a:gd name="connsiteY10" fmla="*/ 717133 h 730678"/>
                <a:gd name="connsiteX11" fmla="*/ 344001 w 676429"/>
                <a:gd name="connsiteY11" fmla="*/ 730678 h 730678"/>
                <a:gd name="connsiteX12" fmla="*/ 330261 w 676429"/>
                <a:gd name="connsiteY12" fmla="*/ 730678 h 730678"/>
                <a:gd name="connsiteX13" fmla="*/ 324823 w 676429"/>
                <a:gd name="connsiteY13" fmla="*/ 717133 h 730678"/>
                <a:gd name="connsiteX14" fmla="*/ 190181 w 676429"/>
                <a:gd name="connsiteY14" fmla="*/ 624152 h 730678"/>
                <a:gd name="connsiteX15" fmla="*/ 190181 w 676429"/>
                <a:gd name="connsiteY15" fmla="*/ 604255 h 730678"/>
                <a:gd name="connsiteX16" fmla="*/ 140198 w 676429"/>
                <a:gd name="connsiteY16" fmla="*/ 556611 h 730678"/>
                <a:gd name="connsiteX17" fmla="*/ 80480 w 676429"/>
                <a:gd name="connsiteY17" fmla="*/ 443934 h 730678"/>
                <a:gd name="connsiteX18" fmla="*/ 42415 w 676429"/>
                <a:gd name="connsiteY18" fmla="*/ 434400 h 730678"/>
                <a:gd name="connsiteX19" fmla="*/ 5705 w 676429"/>
                <a:gd name="connsiteY19" fmla="*/ 374870 h 730678"/>
                <a:gd name="connsiteX20" fmla="*/ 9069 w 676429"/>
                <a:gd name="connsiteY20" fmla="*/ 293893 h 730678"/>
                <a:gd name="connsiteX21" fmla="*/ 43569 w 676429"/>
                <a:gd name="connsiteY21" fmla="*/ 274728 h 730678"/>
                <a:gd name="connsiteX22" fmla="*/ 73486 w 676429"/>
                <a:gd name="connsiteY22" fmla="*/ 285681 h 730678"/>
                <a:gd name="connsiteX23" fmla="*/ 338239 w 676429"/>
                <a:gd name="connsiteY23" fmla="*/ 0 h 730678"/>
                <a:gd name="connsiteX24" fmla="*/ 602941 w 676429"/>
                <a:gd name="connsiteY24" fmla="*/ 285681 h 73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6429" h="730678">
                  <a:moveTo>
                    <a:pt x="602941" y="285681"/>
                  </a:moveTo>
                  <a:cubicBezTo>
                    <a:pt x="611055" y="278186"/>
                    <a:pt x="621827" y="274244"/>
                    <a:pt x="632865" y="274728"/>
                  </a:cubicBezTo>
                  <a:cubicBezTo>
                    <a:pt x="647020" y="274272"/>
                    <a:pt x="660274" y="281636"/>
                    <a:pt x="667365" y="293893"/>
                  </a:cubicBezTo>
                  <a:cubicBezTo>
                    <a:pt x="679089" y="314225"/>
                    <a:pt x="678590" y="351686"/>
                    <a:pt x="670722" y="374870"/>
                  </a:cubicBezTo>
                  <a:cubicBezTo>
                    <a:pt x="665148" y="391287"/>
                    <a:pt x="656022" y="416395"/>
                    <a:pt x="634012" y="434400"/>
                  </a:cubicBezTo>
                  <a:cubicBezTo>
                    <a:pt x="624219" y="442549"/>
                    <a:pt x="611464" y="446232"/>
                    <a:pt x="598838" y="444556"/>
                  </a:cubicBezTo>
                  <a:lnTo>
                    <a:pt x="595461" y="443986"/>
                  </a:lnTo>
                  <a:cubicBezTo>
                    <a:pt x="592143" y="455188"/>
                    <a:pt x="588105" y="466163"/>
                    <a:pt x="583361" y="476840"/>
                  </a:cubicBezTo>
                  <a:cubicBezTo>
                    <a:pt x="575473" y="498228"/>
                    <a:pt x="536138" y="566929"/>
                    <a:pt x="484087" y="605642"/>
                  </a:cubicBezTo>
                  <a:cubicBezTo>
                    <a:pt x="484087" y="615286"/>
                    <a:pt x="484087" y="624152"/>
                    <a:pt x="484087" y="624152"/>
                  </a:cubicBezTo>
                  <a:cubicBezTo>
                    <a:pt x="445154" y="662982"/>
                    <a:pt x="399546" y="694481"/>
                    <a:pt x="349439" y="717133"/>
                  </a:cubicBezTo>
                  <a:cubicBezTo>
                    <a:pt x="346672" y="718364"/>
                    <a:pt x="339380" y="724988"/>
                    <a:pt x="344001" y="730678"/>
                  </a:cubicBezTo>
                  <a:lnTo>
                    <a:pt x="330261" y="730678"/>
                  </a:lnTo>
                  <a:cubicBezTo>
                    <a:pt x="334882" y="724988"/>
                    <a:pt x="327597" y="718364"/>
                    <a:pt x="324823" y="717133"/>
                  </a:cubicBezTo>
                  <a:cubicBezTo>
                    <a:pt x="274723" y="694481"/>
                    <a:pt x="229108" y="662982"/>
                    <a:pt x="190181" y="624152"/>
                  </a:cubicBezTo>
                  <a:cubicBezTo>
                    <a:pt x="190181" y="624152"/>
                    <a:pt x="190181" y="614832"/>
                    <a:pt x="190181" y="604255"/>
                  </a:cubicBezTo>
                  <a:cubicBezTo>
                    <a:pt x="171587" y="590534"/>
                    <a:pt x="154794" y="574525"/>
                    <a:pt x="140198" y="556611"/>
                  </a:cubicBezTo>
                  <a:cubicBezTo>
                    <a:pt x="112808" y="523524"/>
                    <a:pt x="92487" y="485175"/>
                    <a:pt x="80480" y="443934"/>
                  </a:cubicBezTo>
                  <a:cubicBezTo>
                    <a:pt x="67000" y="446785"/>
                    <a:pt x="52959" y="443268"/>
                    <a:pt x="42415" y="434400"/>
                  </a:cubicBezTo>
                  <a:cubicBezTo>
                    <a:pt x="20379" y="416395"/>
                    <a:pt x="11305" y="391287"/>
                    <a:pt x="5705" y="374870"/>
                  </a:cubicBezTo>
                  <a:cubicBezTo>
                    <a:pt x="-2163" y="351686"/>
                    <a:pt x="-2656" y="314225"/>
                    <a:pt x="9069" y="293893"/>
                  </a:cubicBezTo>
                  <a:cubicBezTo>
                    <a:pt x="16157" y="281634"/>
                    <a:pt x="29416" y="274269"/>
                    <a:pt x="43569" y="274728"/>
                  </a:cubicBezTo>
                  <a:cubicBezTo>
                    <a:pt x="54602" y="274244"/>
                    <a:pt x="65373" y="278188"/>
                    <a:pt x="73486" y="285681"/>
                  </a:cubicBezTo>
                  <a:cubicBezTo>
                    <a:pt x="73486" y="285681"/>
                    <a:pt x="10935" y="0"/>
                    <a:pt x="338239" y="0"/>
                  </a:cubicBezTo>
                  <a:cubicBezTo>
                    <a:pt x="665543" y="0"/>
                    <a:pt x="602941" y="285681"/>
                    <a:pt x="602941" y="285681"/>
                  </a:cubicBezTo>
                  <a:close/>
                </a:path>
              </a:pathLst>
            </a:custGeom>
            <a:solidFill>
              <a:srgbClr val="FFFFFF"/>
            </a:solidFill>
            <a:ln w="6466" cap="flat">
              <a:noFill/>
              <a:prstDash val="solid"/>
              <a:miter/>
            </a:ln>
          </p:spPr>
          <p:txBody>
            <a:bodyPr rtlCol="0" anchor="ctr"/>
            <a:lstStyle/>
            <a:p>
              <a:endParaRPr lang="ja-JP" altLang="en-US"/>
            </a:p>
          </p:txBody>
        </p:sp>
        <p:sp>
          <p:nvSpPr>
            <p:cNvPr id="13" name="フリーフォーム: 図形 12">
              <a:extLst>
                <a:ext uri="{FF2B5EF4-FFF2-40B4-BE49-F238E27FC236}">
                  <a16:creationId xmlns:a16="http://schemas.microsoft.com/office/drawing/2014/main" id="{101FBBB4-97B7-FE86-7C99-DC681D3A7D03}"/>
                </a:ext>
              </a:extLst>
            </p:cNvPr>
            <p:cNvSpPr/>
            <p:nvPr/>
          </p:nvSpPr>
          <p:spPr>
            <a:xfrm>
              <a:off x="11112631" y="4182021"/>
              <a:ext cx="42322" cy="15924"/>
            </a:xfrm>
            <a:custGeom>
              <a:avLst/>
              <a:gdLst>
                <a:gd name="connsiteX0" fmla="*/ 42323 w 42322"/>
                <a:gd name="connsiteY0" fmla="*/ 0 h 15924"/>
                <a:gd name="connsiteX1" fmla="*/ 0 w 42322"/>
                <a:gd name="connsiteY1" fmla="*/ 15924 h 15924"/>
              </a:gdLst>
              <a:ahLst/>
              <a:cxnLst>
                <a:cxn ang="0">
                  <a:pos x="connsiteX0" y="connsiteY0"/>
                </a:cxn>
                <a:cxn ang="0">
                  <a:pos x="connsiteX1" y="connsiteY1"/>
                </a:cxn>
              </a:cxnLst>
              <a:rect l="l" t="t" r="r" b="b"/>
              <a:pathLst>
                <a:path w="42322" h="15924">
                  <a:moveTo>
                    <a:pt x="42323" y="0"/>
                  </a:moveTo>
                  <a:cubicBezTo>
                    <a:pt x="29405" y="4757"/>
                    <a:pt x="15101" y="10130"/>
                    <a:pt x="0" y="15924"/>
                  </a:cubicBezTo>
                </a:path>
              </a:pathLst>
            </a:custGeom>
            <a:noFill/>
            <a:ln w="6466" cap="flat">
              <a:noFill/>
              <a:prstDash val="solid"/>
              <a:miter/>
            </a:ln>
          </p:spPr>
          <p:txBody>
            <a:bodyPr rtlCol="0" anchor="ctr"/>
            <a:lstStyle/>
            <a:p>
              <a:endParaRPr lang="ja-JP" altLang="en-US"/>
            </a:p>
          </p:txBody>
        </p:sp>
        <p:sp>
          <p:nvSpPr>
            <p:cNvPr id="14" name="フリーフォーム: 図形 13">
              <a:extLst>
                <a:ext uri="{FF2B5EF4-FFF2-40B4-BE49-F238E27FC236}">
                  <a16:creationId xmlns:a16="http://schemas.microsoft.com/office/drawing/2014/main" id="{B19235BB-687F-2CFA-BAA8-71447110ECE3}"/>
                </a:ext>
              </a:extLst>
            </p:cNvPr>
            <p:cNvSpPr/>
            <p:nvPr/>
          </p:nvSpPr>
          <p:spPr>
            <a:xfrm>
              <a:off x="11030240" y="3341282"/>
              <a:ext cx="642208" cy="449238"/>
            </a:xfrm>
            <a:custGeom>
              <a:avLst/>
              <a:gdLst>
                <a:gd name="connsiteX0" fmla="*/ 101024 w 642208"/>
                <a:gd name="connsiteY0" fmla="*/ 312360 h 449238"/>
                <a:gd name="connsiteX1" fmla="*/ 90492 w 642208"/>
                <a:gd name="connsiteY1" fmla="*/ 327578 h 449238"/>
                <a:gd name="connsiteX2" fmla="*/ 69370 w 642208"/>
                <a:gd name="connsiteY2" fmla="*/ 449238 h 449238"/>
                <a:gd name="connsiteX3" fmla="*/ 28278 w 642208"/>
                <a:gd name="connsiteY3" fmla="*/ 417648 h 449238"/>
                <a:gd name="connsiteX4" fmla="*/ 15368 w 642208"/>
                <a:gd name="connsiteY4" fmla="*/ 419736 h 449238"/>
                <a:gd name="connsiteX5" fmla="*/ 169 w 642208"/>
                <a:gd name="connsiteY5" fmla="*/ 312146 h 449238"/>
                <a:gd name="connsiteX6" fmla="*/ 94666 w 642208"/>
                <a:gd name="connsiteY6" fmla="*/ 98401 h 449238"/>
                <a:gd name="connsiteX7" fmla="*/ 100545 w 642208"/>
                <a:gd name="connsiteY7" fmla="*/ 92730 h 449238"/>
                <a:gd name="connsiteX8" fmla="*/ 322204 w 642208"/>
                <a:gd name="connsiteY8" fmla="*/ 333 h 449238"/>
                <a:gd name="connsiteX9" fmla="*/ 498812 w 642208"/>
                <a:gd name="connsiteY9" fmla="*/ 56201 h 449238"/>
                <a:gd name="connsiteX10" fmla="*/ 515339 w 642208"/>
                <a:gd name="connsiteY10" fmla="*/ 67868 h 449238"/>
                <a:gd name="connsiteX11" fmla="*/ 539968 w 642208"/>
                <a:gd name="connsiteY11" fmla="*/ 90150 h 449238"/>
                <a:gd name="connsiteX12" fmla="*/ 641990 w 642208"/>
                <a:gd name="connsiteY12" fmla="*/ 315050 h 449238"/>
                <a:gd name="connsiteX13" fmla="*/ 629358 w 642208"/>
                <a:gd name="connsiteY13" fmla="*/ 419398 h 449238"/>
                <a:gd name="connsiteX14" fmla="*/ 617614 w 642208"/>
                <a:gd name="connsiteY14" fmla="*/ 417687 h 449238"/>
                <a:gd name="connsiteX15" fmla="*/ 580119 w 642208"/>
                <a:gd name="connsiteY15" fmla="*/ 439192 h 449238"/>
                <a:gd name="connsiteX16" fmla="*/ 492882 w 642208"/>
                <a:gd name="connsiteY16" fmla="*/ 284433 h 449238"/>
                <a:gd name="connsiteX17" fmla="*/ 360929 w 642208"/>
                <a:gd name="connsiteY17" fmla="*/ 264224 h 449238"/>
                <a:gd name="connsiteX18" fmla="*/ 291956 w 642208"/>
                <a:gd name="connsiteY18" fmla="*/ 274529 h 449238"/>
                <a:gd name="connsiteX19" fmla="*/ 188081 w 642208"/>
                <a:gd name="connsiteY19" fmla="*/ 274529 h 449238"/>
                <a:gd name="connsiteX20" fmla="*/ 101024 w 642208"/>
                <a:gd name="connsiteY20" fmla="*/ 312360 h 44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208" h="449238">
                  <a:moveTo>
                    <a:pt x="101024" y="312360"/>
                  </a:moveTo>
                  <a:cubicBezTo>
                    <a:pt x="97135" y="317159"/>
                    <a:pt x="93610" y="322246"/>
                    <a:pt x="90492" y="327578"/>
                  </a:cubicBezTo>
                  <a:cubicBezTo>
                    <a:pt x="74658" y="354404"/>
                    <a:pt x="83168" y="419373"/>
                    <a:pt x="69370" y="449238"/>
                  </a:cubicBezTo>
                  <a:cubicBezTo>
                    <a:pt x="65522" y="429900"/>
                    <a:pt x="47956" y="416396"/>
                    <a:pt x="28278" y="417648"/>
                  </a:cubicBezTo>
                  <a:cubicBezTo>
                    <a:pt x="23900" y="417757"/>
                    <a:pt x="19557" y="418459"/>
                    <a:pt x="15368" y="419736"/>
                  </a:cubicBezTo>
                  <a:cubicBezTo>
                    <a:pt x="5542" y="383278"/>
                    <a:pt x="-1166" y="343717"/>
                    <a:pt x="169" y="312146"/>
                  </a:cubicBezTo>
                  <a:cubicBezTo>
                    <a:pt x="4641" y="206411"/>
                    <a:pt x="38772" y="142843"/>
                    <a:pt x="94666" y="98401"/>
                  </a:cubicBezTo>
                  <a:cubicBezTo>
                    <a:pt x="96798" y="96700"/>
                    <a:pt x="98769" y="94800"/>
                    <a:pt x="100545" y="92730"/>
                  </a:cubicBezTo>
                  <a:cubicBezTo>
                    <a:pt x="148798" y="36602"/>
                    <a:pt x="232892" y="-4120"/>
                    <a:pt x="322204" y="333"/>
                  </a:cubicBezTo>
                  <a:cubicBezTo>
                    <a:pt x="393303" y="3878"/>
                    <a:pt x="450040" y="21870"/>
                    <a:pt x="498812" y="56201"/>
                  </a:cubicBezTo>
                  <a:lnTo>
                    <a:pt x="515339" y="67868"/>
                  </a:lnTo>
                  <a:lnTo>
                    <a:pt x="539968" y="90150"/>
                  </a:lnTo>
                  <a:cubicBezTo>
                    <a:pt x="591209" y="136439"/>
                    <a:pt x="637492" y="208608"/>
                    <a:pt x="641990" y="315050"/>
                  </a:cubicBezTo>
                  <a:cubicBezTo>
                    <a:pt x="643260" y="350279"/>
                    <a:pt x="638995" y="385490"/>
                    <a:pt x="629358" y="419398"/>
                  </a:cubicBezTo>
                  <a:cubicBezTo>
                    <a:pt x="625521" y="418374"/>
                    <a:pt x="621580" y="417800"/>
                    <a:pt x="617614" y="417687"/>
                  </a:cubicBezTo>
                  <a:cubicBezTo>
                    <a:pt x="601948" y="416761"/>
                    <a:pt x="587229" y="425205"/>
                    <a:pt x="580119" y="439192"/>
                  </a:cubicBezTo>
                  <a:cubicBezTo>
                    <a:pt x="575459" y="390187"/>
                    <a:pt x="549781" y="303565"/>
                    <a:pt x="492882" y="284433"/>
                  </a:cubicBezTo>
                  <a:cubicBezTo>
                    <a:pt x="450325" y="270404"/>
                    <a:pt x="405734" y="263574"/>
                    <a:pt x="360929" y="264224"/>
                  </a:cubicBezTo>
                  <a:cubicBezTo>
                    <a:pt x="339755" y="264321"/>
                    <a:pt x="323286" y="274555"/>
                    <a:pt x="291956" y="274529"/>
                  </a:cubicBezTo>
                  <a:cubicBezTo>
                    <a:pt x="240261" y="274490"/>
                    <a:pt x="188081" y="274529"/>
                    <a:pt x="188081" y="274529"/>
                  </a:cubicBezTo>
                  <a:cubicBezTo>
                    <a:pt x="150035" y="276111"/>
                    <a:pt x="121887" y="286811"/>
                    <a:pt x="101024" y="312360"/>
                  </a:cubicBezTo>
                  <a:close/>
                </a:path>
              </a:pathLst>
            </a:custGeom>
            <a:solidFill>
              <a:srgbClr val="AAAAAA"/>
            </a:solidFill>
            <a:ln w="6466" cap="flat">
              <a:noFill/>
              <a:prstDash val="solid"/>
              <a:miter/>
            </a:ln>
          </p:spPr>
          <p:txBody>
            <a:bodyPr rtlCol="0" anchor="ctr"/>
            <a:lstStyle/>
            <a:p>
              <a:endParaRPr lang="ja-JP" altLang="en-US"/>
            </a:p>
          </p:txBody>
        </p:sp>
        <p:sp>
          <p:nvSpPr>
            <p:cNvPr id="17" name="フリーフォーム: 図形 16">
              <a:extLst>
                <a:ext uri="{FF2B5EF4-FFF2-40B4-BE49-F238E27FC236}">
                  <a16:creationId xmlns:a16="http://schemas.microsoft.com/office/drawing/2014/main" id="{40A2BD8B-22A7-8C4C-9E06-AD9C0711447E}"/>
                </a:ext>
              </a:extLst>
            </p:cNvPr>
            <p:cNvSpPr/>
            <p:nvPr/>
          </p:nvSpPr>
          <p:spPr>
            <a:xfrm>
              <a:off x="10999173" y="3743442"/>
              <a:ext cx="108926" cy="201335"/>
            </a:xfrm>
            <a:custGeom>
              <a:avLst/>
              <a:gdLst>
                <a:gd name="connsiteX0" fmla="*/ 100261 w 108926"/>
                <a:gd name="connsiteY0" fmla="*/ 15443 h 201335"/>
                <a:gd name="connsiteX1" fmla="*/ 34211 w 108926"/>
                <a:gd name="connsiteY1" fmla="*/ 5721 h 201335"/>
                <a:gd name="connsiteX2" fmla="*/ 4183 w 108926"/>
                <a:gd name="connsiteY2" fmla="*/ 44738 h 201335"/>
                <a:gd name="connsiteX3" fmla="*/ 25785 w 108926"/>
                <a:gd name="connsiteY3" fmla="*/ 161868 h 201335"/>
                <a:gd name="connsiteX4" fmla="*/ 93372 w 108926"/>
                <a:gd name="connsiteY4" fmla="*/ 200872 h 201335"/>
                <a:gd name="connsiteX5" fmla="*/ 108927 w 108926"/>
                <a:gd name="connsiteY5" fmla="*/ 185317 h 201335"/>
                <a:gd name="connsiteX6" fmla="*/ 93372 w 108926"/>
                <a:gd name="connsiteY6" fmla="*/ 169762 h 201335"/>
                <a:gd name="connsiteX7" fmla="*/ 47666 w 108926"/>
                <a:gd name="connsiteY7" fmla="*/ 137971 h 201335"/>
                <a:gd name="connsiteX8" fmla="*/ 31780 w 108926"/>
                <a:gd name="connsiteY8" fmla="*/ 88455 h 201335"/>
                <a:gd name="connsiteX9" fmla="*/ 40459 w 108926"/>
                <a:gd name="connsiteY9" fmla="*/ 39119 h 201335"/>
                <a:gd name="connsiteX10" fmla="*/ 40102 w 108926"/>
                <a:gd name="connsiteY10" fmla="*/ 39625 h 201335"/>
                <a:gd name="connsiteX11" fmla="*/ 42125 w 108926"/>
                <a:gd name="connsiteY11" fmla="*/ 37467 h 201335"/>
                <a:gd name="connsiteX12" fmla="*/ 44069 w 108926"/>
                <a:gd name="connsiteY12" fmla="*/ 35736 h 201335"/>
                <a:gd name="connsiteX13" fmla="*/ 54510 w 108926"/>
                <a:gd name="connsiteY13" fmla="*/ 31543 h 201335"/>
                <a:gd name="connsiteX14" fmla="*/ 78238 w 108926"/>
                <a:gd name="connsiteY14" fmla="*/ 37441 h 201335"/>
                <a:gd name="connsiteX15" fmla="*/ 100236 w 108926"/>
                <a:gd name="connsiteY15" fmla="*/ 15443 h 201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926" h="201335">
                  <a:moveTo>
                    <a:pt x="100261" y="15443"/>
                  </a:moveTo>
                  <a:cubicBezTo>
                    <a:pt x="82188" y="-752"/>
                    <a:pt x="56185" y="-4580"/>
                    <a:pt x="34211" y="5721"/>
                  </a:cubicBezTo>
                  <a:cubicBezTo>
                    <a:pt x="18887" y="13602"/>
                    <a:pt x="7878" y="27908"/>
                    <a:pt x="4183" y="44738"/>
                  </a:cubicBezTo>
                  <a:cubicBezTo>
                    <a:pt x="-6304" y="83561"/>
                    <a:pt x="3671" y="128736"/>
                    <a:pt x="25785" y="161868"/>
                  </a:cubicBezTo>
                  <a:cubicBezTo>
                    <a:pt x="40776" y="184332"/>
                    <a:pt x="64511" y="204690"/>
                    <a:pt x="93372" y="200872"/>
                  </a:cubicBezTo>
                  <a:cubicBezTo>
                    <a:pt x="101849" y="200603"/>
                    <a:pt x="108657" y="193794"/>
                    <a:pt x="108927" y="185317"/>
                  </a:cubicBezTo>
                  <a:cubicBezTo>
                    <a:pt x="108927" y="177766"/>
                    <a:pt x="101759" y="168654"/>
                    <a:pt x="93372" y="169762"/>
                  </a:cubicBezTo>
                  <a:cubicBezTo>
                    <a:pt x="71828" y="172614"/>
                    <a:pt x="57219" y="155212"/>
                    <a:pt x="47666" y="137971"/>
                  </a:cubicBezTo>
                  <a:cubicBezTo>
                    <a:pt x="38966" y="122759"/>
                    <a:pt x="33554" y="105889"/>
                    <a:pt x="31780" y="88455"/>
                  </a:cubicBezTo>
                  <a:cubicBezTo>
                    <a:pt x="30484" y="72465"/>
                    <a:pt x="30568" y="52672"/>
                    <a:pt x="40459" y="39119"/>
                  </a:cubicBezTo>
                  <a:cubicBezTo>
                    <a:pt x="41073" y="38255"/>
                    <a:pt x="40953" y="38424"/>
                    <a:pt x="40102" y="39625"/>
                  </a:cubicBezTo>
                  <a:cubicBezTo>
                    <a:pt x="40751" y="38881"/>
                    <a:pt x="41425" y="38162"/>
                    <a:pt x="42125" y="37467"/>
                  </a:cubicBezTo>
                  <a:cubicBezTo>
                    <a:pt x="42436" y="37194"/>
                    <a:pt x="45573" y="34699"/>
                    <a:pt x="44069" y="35736"/>
                  </a:cubicBezTo>
                  <a:cubicBezTo>
                    <a:pt x="47195" y="33582"/>
                    <a:pt x="50762" y="32149"/>
                    <a:pt x="54510" y="31543"/>
                  </a:cubicBezTo>
                  <a:cubicBezTo>
                    <a:pt x="62907" y="29710"/>
                    <a:pt x="71677" y="31890"/>
                    <a:pt x="78238" y="37441"/>
                  </a:cubicBezTo>
                  <a:cubicBezTo>
                    <a:pt x="93106" y="50779"/>
                    <a:pt x="115181" y="28846"/>
                    <a:pt x="100236" y="15443"/>
                  </a:cubicBezTo>
                  <a:close/>
                </a:path>
              </a:pathLst>
            </a:custGeom>
            <a:solidFill>
              <a:srgbClr val="211715"/>
            </a:solidFill>
            <a:ln w="6466" cap="flat">
              <a:noFill/>
              <a:prstDash val="solid"/>
              <a:miter/>
            </a:ln>
          </p:spPr>
          <p:txBody>
            <a:bodyPr rtlCol="0" anchor="ctr"/>
            <a:lstStyle/>
            <a:p>
              <a:endParaRPr lang="ja-JP" altLang="en-US"/>
            </a:p>
          </p:txBody>
        </p:sp>
        <p:sp>
          <p:nvSpPr>
            <p:cNvPr id="19" name="フリーフォーム: 図形 18">
              <a:extLst>
                <a:ext uri="{FF2B5EF4-FFF2-40B4-BE49-F238E27FC236}">
                  <a16:creationId xmlns:a16="http://schemas.microsoft.com/office/drawing/2014/main" id="{A53E9908-2681-469C-B23A-37536A2E38B6}"/>
                </a:ext>
              </a:extLst>
            </p:cNvPr>
            <p:cNvSpPr/>
            <p:nvPr/>
          </p:nvSpPr>
          <p:spPr>
            <a:xfrm>
              <a:off x="11598279" y="3743388"/>
              <a:ext cx="109256" cy="201440"/>
            </a:xfrm>
            <a:custGeom>
              <a:avLst/>
              <a:gdLst>
                <a:gd name="connsiteX0" fmla="*/ 30656 w 109256"/>
                <a:gd name="connsiteY0" fmla="*/ 37494 h 201440"/>
                <a:gd name="connsiteX1" fmla="*/ 53224 w 109256"/>
                <a:gd name="connsiteY1" fmla="*/ 31356 h 201440"/>
                <a:gd name="connsiteX2" fmla="*/ 64826 w 109256"/>
                <a:gd name="connsiteY2" fmla="*/ 35789 h 201440"/>
                <a:gd name="connsiteX3" fmla="*/ 68066 w 109256"/>
                <a:gd name="connsiteY3" fmla="*/ 38654 h 201440"/>
                <a:gd name="connsiteX4" fmla="*/ 77140 w 109256"/>
                <a:gd name="connsiteY4" fmla="*/ 88508 h 201440"/>
                <a:gd name="connsiteX5" fmla="*/ 61812 w 109256"/>
                <a:gd name="connsiteY5" fmla="*/ 137001 h 201440"/>
                <a:gd name="connsiteX6" fmla="*/ 15555 w 109256"/>
                <a:gd name="connsiteY6" fmla="*/ 169815 h 201440"/>
                <a:gd name="connsiteX7" fmla="*/ 0 w 109256"/>
                <a:gd name="connsiteY7" fmla="*/ 185370 h 201440"/>
                <a:gd name="connsiteX8" fmla="*/ 15555 w 109256"/>
                <a:gd name="connsiteY8" fmla="*/ 200926 h 201440"/>
                <a:gd name="connsiteX9" fmla="*/ 103357 w 109256"/>
                <a:gd name="connsiteY9" fmla="*/ 116922 h 201440"/>
                <a:gd name="connsiteX10" fmla="*/ 80530 w 109256"/>
                <a:gd name="connsiteY10" fmla="*/ 8925 h 201440"/>
                <a:gd name="connsiteX11" fmla="*/ 8659 w 109256"/>
                <a:gd name="connsiteY11" fmla="*/ 15497 h 201440"/>
                <a:gd name="connsiteX12" fmla="*/ 30656 w 109256"/>
                <a:gd name="connsiteY12" fmla="*/ 37494 h 2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256" h="201440">
                  <a:moveTo>
                    <a:pt x="30656" y="37494"/>
                  </a:moveTo>
                  <a:cubicBezTo>
                    <a:pt x="36898" y="32200"/>
                    <a:pt x="45161" y="29951"/>
                    <a:pt x="53224" y="31356"/>
                  </a:cubicBezTo>
                  <a:cubicBezTo>
                    <a:pt x="57392" y="31884"/>
                    <a:pt x="61371" y="33405"/>
                    <a:pt x="64826" y="35789"/>
                  </a:cubicBezTo>
                  <a:cubicBezTo>
                    <a:pt x="63860" y="35141"/>
                    <a:pt x="70199" y="41363"/>
                    <a:pt x="68066" y="38654"/>
                  </a:cubicBezTo>
                  <a:cubicBezTo>
                    <a:pt x="78436" y="52005"/>
                    <a:pt x="78391" y="72519"/>
                    <a:pt x="77140" y="88508"/>
                  </a:cubicBezTo>
                  <a:cubicBezTo>
                    <a:pt x="75403" y="105551"/>
                    <a:pt x="70186" y="122057"/>
                    <a:pt x="61812" y="137001"/>
                  </a:cubicBezTo>
                  <a:cubicBezTo>
                    <a:pt x="52284" y="154578"/>
                    <a:pt x="37501" y="172719"/>
                    <a:pt x="15555" y="169815"/>
                  </a:cubicBezTo>
                  <a:cubicBezTo>
                    <a:pt x="6980" y="169854"/>
                    <a:pt x="39" y="176796"/>
                    <a:pt x="0" y="185370"/>
                  </a:cubicBezTo>
                  <a:cubicBezTo>
                    <a:pt x="214" y="193872"/>
                    <a:pt x="7052" y="200714"/>
                    <a:pt x="15555" y="200926"/>
                  </a:cubicBezTo>
                  <a:cubicBezTo>
                    <a:pt x="62868" y="207180"/>
                    <a:pt x="91924" y="155148"/>
                    <a:pt x="103357" y="116922"/>
                  </a:cubicBezTo>
                  <a:cubicBezTo>
                    <a:pt x="113474" y="83070"/>
                    <a:pt x="113357" y="30799"/>
                    <a:pt x="80530" y="8925"/>
                  </a:cubicBezTo>
                  <a:cubicBezTo>
                    <a:pt x="57768" y="-5074"/>
                    <a:pt x="28505" y="-2398"/>
                    <a:pt x="8659" y="15497"/>
                  </a:cubicBezTo>
                  <a:cubicBezTo>
                    <a:pt x="-6248" y="28893"/>
                    <a:pt x="15788" y="50832"/>
                    <a:pt x="30656" y="37494"/>
                  </a:cubicBezTo>
                  <a:close/>
                </a:path>
              </a:pathLst>
            </a:custGeom>
            <a:solidFill>
              <a:srgbClr val="211715"/>
            </a:solidFill>
            <a:ln w="6466" cap="flat">
              <a:noFill/>
              <a:prstDash val="solid"/>
              <a:miter/>
            </a:ln>
          </p:spPr>
          <p:txBody>
            <a:bodyPr rtlCol="0" anchor="ctr"/>
            <a:lstStyle/>
            <a:p>
              <a:endParaRPr lang="ja-JP" altLang="en-US"/>
            </a:p>
          </p:txBody>
        </p:sp>
        <p:sp>
          <p:nvSpPr>
            <p:cNvPr id="23" name="フリーフォーム: 図形 22">
              <a:extLst>
                <a:ext uri="{FF2B5EF4-FFF2-40B4-BE49-F238E27FC236}">
                  <a16:creationId xmlns:a16="http://schemas.microsoft.com/office/drawing/2014/main" id="{DBF5A116-6B16-CE30-B67B-74ED9D5B567F}"/>
                </a:ext>
              </a:extLst>
            </p:cNvPr>
            <p:cNvSpPr/>
            <p:nvPr/>
          </p:nvSpPr>
          <p:spPr>
            <a:xfrm>
              <a:off x="11014805" y="3326008"/>
              <a:ext cx="529673" cy="445382"/>
            </a:xfrm>
            <a:custGeom>
              <a:avLst/>
              <a:gdLst>
                <a:gd name="connsiteX0" fmla="*/ 522077 w 529673"/>
                <a:gd name="connsiteY0" fmla="*/ 58046 h 445382"/>
                <a:gd name="connsiteX1" fmla="*/ 369748 w 529673"/>
                <a:gd name="connsiteY1" fmla="*/ 2767 h 445382"/>
                <a:gd name="connsiteX2" fmla="*/ 198940 w 529673"/>
                <a:gd name="connsiteY2" fmla="*/ 27726 h 445382"/>
                <a:gd name="connsiteX3" fmla="*/ 130479 w 529673"/>
                <a:gd name="connsiteY3" fmla="*/ 71650 h 445382"/>
                <a:gd name="connsiteX4" fmla="*/ 104094 w 529673"/>
                <a:gd name="connsiteY4" fmla="*/ 98009 h 445382"/>
                <a:gd name="connsiteX5" fmla="*/ 79037 w 529673"/>
                <a:gd name="connsiteY5" fmla="*/ 120447 h 445382"/>
                <a:gd name="connsiteX6" fmla="*/ 13434 w 529673"/>
                <a:gd name="connsiteY6" fmla="*/ 235120 h 445382"/>
                <a:gd name="connsiteX7" fmla="*/ 4 w 529673"/>
                <a:gd name="connsiteY7" fmla="*/ 328684 h 445382"/>
                <a:gd name="connsiteX8" fmla="*/ 14535 w 529673"/>
                <a:gd name="connsiteY8" fmla="*/ 434328 h 445382"/>
                <a:gd name="connsiteX9" fmla="*/ 44531 w 529673"/>
                <a:gd name="connsiteY9" fmla="*/ 426058 h 445382"/>
                <a:gd name="connsiteX10" fmla="*/ 31024 w 529673"/>
                <a:gd name="connsiteY10" fmla="*/ 339054 h 445382"/>
                <a:gd name="connsiteX11" fmla="*/ 39015 w 529673"/>
                <a:gd name="connsiteY11" fmla="*/ 261538 h 445382"/>
                <a:gd name="connsiteX12" fmla="*/ 91766 w 529673"/>
                <a:gd name="connsiteY12" fmla="*/ 152095 h 445382"/>
                <a:gd name="connsiteX13" fmla="*/ 112953 w 529673"/>
                <a:gd name="connsiteY13" fmla="*/ 131407 h 445382"/>
                <a:gd name="connsiteX14" fmla="*/ 137051 w 529673"/>
                <a:gd name="connsiteY14" fmla="*/ 108036 h 445382"/>
                <a:gd name="connsiteX15" fmla="*/ 194345 w 529673"/>
                <a:gd name="connsiteY15" fmla="*/ 64812 h 445382"/>
                <a:gd name="connsiteX16" fmla="*/ 346201 w 529673"/>
                <a:gd name="connsiteY16" fmla="*/ 31647 h 445382"/>
                <a:gd name="connsiteX17" fmla="*/ 506373 w 529673"/>
                <a:gd name="connsiteY17" fmla="*/ 84897 h 445382"/>
                <a:gd name="connsiteX18" fmla="*/ 527657 w 529673"/>
                <a:gd name="connsiteY18" fmla="*/ 79317 h 445382"/>
                <a:gd name="connsiteX19" fmla="*/ 522077 w 529673"/>
                <a:gd name="connsiteY19" fmla="*/ 58033 h 4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9673" h="445382">
                  <a:moveTo>
                    <a:pt x="522077" y="58046"/>
                  </a:moveTo>
                  <a:cubicBezTo>
                    <a:pt x="476630" y="27353"/>
                    <a:pt x="424301" y="8365"/>
                    <a:pt x="369748" y="2767"/>
                  </a:cubicBezTo>
                  <a:cubicBezTo>
                    <a:pt x="311598" y="-4995"/>
                    <a:pt x="252437" y="3650"/>
                    <a:pt x="198940" y="27726"/>
                  </a:cubicBezTo>
                  <a:cubicBezTo>
                    <a:pt x="174175" y="39086"/>
                    <a:pt x="151128" y="53872"/>
                    <a:pt x="130479" y="71650"/>
                  </a:cubicBezTo>
                  <a:cubicBezTo>
                    <a:pt x="121204" y="79945"/>
                    <a:pt x="112396" y="88745"/>
                    <a:pt x="104094" y="98009"/>
                  </a:cubicBezTo>
                  <a:cubicBezTo>
                    <a:pt x="96498" y="106137"/>
                    <a:pt x="86989" y="112598"/>
                    <a:pt x="79037" y="120447"/>
                  </a:cubicBezTo>
                  <a:cubicBezTo>
                    <a:pt x="47475" y="152244"/>
                    <a:pt x="24848" y="191796"/>
                    <a:pt x="13434" y="235120"/>
                  </a:cubicBezTo>
                  <a:cubicBezTo>
                    <a:pt x="5335" y="265680"/>
                    <a:pt x="828" y="297080"/>
                    <a:pt x="4" y="328684"/>
                  </a:cubicBezTo>
                  <a:cubicBezTo>
                    <a:pt x="-168" y="364409"/>
                    <a:pt x="4725" y="399977"/>
                    <a:pt x="14535" y="434328"/>
                  </a:cubicBezTo>
                  <a:cubicBezTo>
                    <a:pt x="19513" y="453701"/>
                    <a:pt x="49534" y="445489"/>
                    <a:pt x="44531" y="426058"/>
                  </a:cubicBezTo>
                  <a:cubicBezTo>
                    <a:pt x="36620" y="397690"/>
                    <a:pt x="32086" y="368486"/>
                    <a:pt x="31024" y="339054"/>
                  </a:cubicBezTo>
                  <a:cubicBezTo>
                    <a:pt x="30789" y="312998"/>
                    <a:pt x="33470" y="286998"/>
                    <a:pt x="39015" y="261538"/>
                  </a:cubicBezTo>
                  <a:cubicBezTo>
                    <a:pt x="46695" y="221062"/>
                    <a:pt x="64887" y="183317"/>
                    <a:pt x="91766" y="152095"/>
                  </a:cubicBezTo>
                  <a:cubicBezTo>
                    <a:pt x="98395" y="144768"/>
                    <a:pt x="105468" y="137858"/>
                    <a:pt x="112953" y="131407"/>
                  </a:cubicBezTo>
                  <a:cubicBezTo>
                    <a:pt x="121554" y="123973"/>
                    <a:pt x="129098" y="116144"/>
                    <a:pt x="137051" y="108036"/>
                  </a:cubicBezTo>
                  <a:cubicBezTo>
                    <a:pt x="153967" y="90939"/>
                    <a:pt x="173262" y="76380"/>
                    <a:pt x="194345" y="64812"/>
                  </a:cubicBezTo>
                  <a:cubicBezTo>
                    <a:pt x="240686" y="39292"/>
                    <a:pt x="293437" y="27771"/>
                    <a:pt x="346201" y="31647"/>
                  </a:cubicBezTo>
                  <a:cubicBezTo>
                    <a:pt x="403463" y="34390"/>
                    <a:pt x="458865" y="52810"/>
                    <a:pt x="506373" y="84897"/>
                  </a:cubicBezTo>
                  <a:cubicBezTo>
                    <a:pt x="513800" y="89153"/>
                    <a:pt x="523269" y="86671"/>
                    <a:pt x="527657" y="79317"/>
                  </a:cubicBezTo>
                  <a:cubicBezTo>
                    <a:pt x="531812" y="71875"/>
                    <a:pt x="529349" y="62478"/>
                    <a:pt x="522077" y="58033"/>
                  </a:cubicBezTo>
                  <a:close/>
                </a:path>
              </a:pathLst>
            </a:custGeom>
            <a:solidFill>
              <a:srgbClr val="211715"/>
            </a:solidFill>
            <a:ln w="6466" cap="flat">
              <a:noFill/>
              <a:prstDash val="solid"/>
              <a:miter/>
            </a:ln>
          </p:spPr>
          <p:txBody>
            <a:bodyPr rtlCol="0" anchor="ctr"/>
            <a:lstStyle/>
            <a:p>
              <a:endParaRPr lang="ja-JP" altLang="en-US"/>
            </a:p>
          </p:txBody>
        </p:sp>
        <p:sp>
          <p:nvSpPr>
            <p:cNvPr id="24" name="フリーフォーム: 図形 23">
              <a:extLst>
                <a:ext uri="{FF2B5EF4-FFF2-40B4-BE49-F238E27FC236}">
                  <a16:creationId xmlns:a16="http://schemas.microsoft.com/office/drawing/2014/main" id="{35A9C20A-171E-973E-406B-8FB59C9E8890}"/>
                </a:ext>
              </a:extLst>
            </p:cNvPr>
            <p:cNvSpPr/>
            <p:nvPr/>
          </p:nvSpPr>
          <p:spPr>
            <a:xfrm>
              <a:off x="11554287" y="3416193"/>
              <a:ext cx="133179" cy="355249"/>
            </a:xfrm>
            <a:custGeom>
              <a:avLst/>
              <a:gdLst>
                <a:gd name="connsiteX0" fmla="*/ 121430 w 133179"/>
                <a:gd name="connsiteY0" fmla="*/ 344156 h 355249"/>
                <a:gd name="connsiteX1" fmla="*/ 126317 w 133179"/>
                <a:gd name="connsiteY1" fmla="*/ 179992 h 355249"/>
                <a:gd name="connsiteX2" fmla="*/ 71913 w 133179"/>
                <a:gd name="connsiteY2" fmla="*/ 54522 h 355249"/>
                <a:gd name="connsiteX3" fmla="*/ 26927 w 133179"/>
                <a:gd name="connsiteY3" fmla="*/ 4201 h 355249"/>
                <a:gd name="connsiteX4" fmla="*/ 4929 w 133179"/>
                <a:gd name="connsiteY4" fmla="*/ 26198 h 355249"/>
                <a:gd name="connsiteX5" fmla="*/ 102667 w 133179"/>
                <a:gd name="connsiteY5" fmla="*/ 250035 h 355249"/>
                <a:gd name="connsiteX6" fmla="*/ 91428 w 133179"/>
                <a:gd name="connsiteY6" fmla="*/ 335880 h 355249"/>
                <a:gd name="connsiteX7" fmla="*/ 121430 w 133179"/>
                <a:gd name="connsiteY7" fmla="*/ 344150 h 35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179" h="355249">
                  <a:moveTo>
                    <a:pt x="121430" y="344156"/>
                  </a:moveTo>
                  <a:cubicBezTo>
                    <a:pt x="135229" y="290477"/>
                    <a:pt x="136894" y="234398"/>
                    <a:pt x="126317" y="179992"/>
                  </a:cubicBezTo>
                  <a:cubicBezTo>
                    <a:pt x="117425" y="134742"/>
                    <a:pt x="98862" y="91943"/>
                    <a:pt x="71913" y="54522"/>
                  </a:cubicBezTo>
                  <a:cubicBezTo>
                    <a:pt x="58666" y="36264"/>
                    <a:pt x="43590" y="19403"/>
                    <a:pt x="26927" y="4201"/>
                  </a:cubicBezTo>
                  <a:cubicBezTo>
                    <a:pt x="12143" y="-9241"/>
                    <a:pt x="-9926" y="12698"/>
                    <a:pt x="4929" y="26198"/>
                  </a:cubicBezTo>
                  <a:cubicBezTo>
                    <a:pt x="68374" y="83882"/>
                    <a:pt x="101584" y="164651"/>
                    <a:pt x="102667" y="250035"/>
                  </a:cubicBezTo>
                  <a:cubicBezTo>
                    <a:pt x="102583" y="279011"/>
                    <a:pt x="98804" y="307859"/>
                    <a:pt x="91428" y="335880"/>
                  </a:cubicBezTo>
                  <a:cubicBezTo>
                    <a:pt x="86671" y="355324"/>
                    <a:pt x="116666" y="363620"/>
                    <a:pt x="121430" y="344150"/>
                  </a:cubicBezTo>
                  <a:close/>
                </a:path>
              </a:pathLst>
            </a:custGeom>
            <a:solidFill>
              <a:srgbClr val="211715"/>
            </a:solidFill>
            <a:ln w="6466" cap="flat">
              <a:noFill/>
              <a:prstDash val="solid"/>
              <a:miter/>
            </a:ln>
          </p:spPr>
          <p:txBody>
            <a:bodyPr rtlCol="0" anchor="ctr"/>
            <a:lstStyle/>
            <a:p>
              <a:endParaRPr lang="ja-JP" altLang="en-US"/>
            </a:p>
          </p:txBody>
        </p:sp>
        <p:sp>
          <p:nvSpPr>
            <p:cNvPr id="25" name="フリーフォーム: 図形 24">
              <a:extLst>
                <a:ext uri="{FF2B5EF4-FFF2-40B4-BE49-F238E27FC236}">
                  <a16:creationId xmlns:a16="http://schemas.microsoft.com/office/drawing/2014/main" id="{D5D53423-E35B-C2E1-5915-65346401F636}"/>
                </a:ext>
              </a:extLst>
            </p:cNvPr>
            <p:cNvSpPr/>
            <p:nvPr/>
          </p:nvSpPr>
          <p:spPr>
            <a:xfrm>
              <a:off x="11295237" y="3984604"/>
              <a:ext cx="119192" cy="42500"/>
            </a:xfrm>
            <a:custGeom>
              <a:avLst/>
              <a:gdLst>
                <a:gd name="connsiteX0" fmla="*/ 7755 w 119192"/>
                <a:gd name="connsiteY0" fmla="*/ 30115 h 42500"/>
                <a:gd name="connsiteX1" fmla="*/ 60753 w 119192"/>
                <a:gd name="connsiteY1" fmla="*/ 42430 h 42500"/>
                <a:gd name="connsiteX2" fmla="*/ 114638 w 119192"/>
                <a:gd name="connsiteY2" fmla="*/ 26363 h 42500"/>
                <a:gd name="connsiteX3" fmla="*/ 114638 w 119192"/>
                <a:gd name="connsiteY3" fmla="*/ 4365 h 42500"/>
                <a:gd name="connsiteX4" fmla="*/ 92640 w 119192"/>
                <a:gd name="connsiteY4" fmla="*/ 4365 h 42500"/>
                <a:gd name="connsiteX5" fmla="*/ 92919 w 119192"/>
                <a:gd name="connsiteY5" fmla="*/ 3963 h 42500"/>
                <a:gd name="connsiteX6" fmla="*/ 89678 w 119192"/>
                <a:gd name="connsiteY6" fmla="*/ 5830 h 42500"/>
                <a:gd name="connsiteX7" fmla="*/ 88991 w 119192"/>
                <a:gd name="connsiteY7" fmla="*/ 6303 h 42500"/>
                <a:gd name="connsiteX8" fmla="*/ 84558 w 119192"/>
                <a:gd name="connsiteY8" fmla="*/ 7910 h 42500"/>
                <a:gd name="connsiteX9" fmla="*/ 72160 w 119192"/>
                <a:gd name="connsiteY9" fmla="*/ 10743 h 42500"/>
                <a:gd name="connsiteX10" fmla="*/ 71511 w 119192"/>
                <a:gd name="connsiteY10" fmla="*/ 10743 h 42500"/>
                <a:gd name="connsiteX11" fmla="*/ 67856 w 119192"/>
                <a:gd name="connsiteY11" fmla="*/ 11047 h 42500"/>
                <a:gd name="connsiteX12" fmla="*/ 59041 w 119192"/>
                <a:gd name="connsiteY12" fmla="*/ 11294 h 42500"/>
                <a:gd name="connsiteX13" fmla="*/ 51154 w 119192"/>
                <a:gd name="connsiteY13" fmla="*/ 11008 h 42500"/>
                <a:gd name="connsiteX14" fmla="*/ 47537 w 119192"/>
                <a:gd name="connsiteY14" fmla="*/ 10710 h 42500"/>
                <a:gd name="connsiteX15" fmla="*/ 46338 w 119192"/>
                <a:gd name="connsiteY15" fmla="*/ 10594 h 42500"/>
                <a:gd name="connsiteX16" fmla="*/ 34750 w 119192"/>
                <a:gd name="connsiteY16" fmla="*/ 8001 h 42500"/>
                <a:gd name="connsiteX17" fmla="*/ 29947 w 119192"/>
                <a:gd name="connsiteY17" fmla="*/ 6387 h 42500"/>
                <a:gd name="connsiteX18" fmla="*/ 29299 w 119192"/>
                <a:gd name="connsiteY18" fmla="*/ 6148 h 42500"/>
                <a:gd name="connsiteX19" fmla="*/ 23414 w 119192"/>
                <a:gd name="connsiteY19" fmla="*/ 3211 h 42500"/>
                <a:gd name="connsiteX20" fmla="*/ 2129 w 119192"/>
                <a:gd name="connsiteY20" fmla="*/ 8792 h 42500"/>
                <a:gd name="connsiteX21" fmla="*/ 7710 w 119192"/>
                <a:gd name="connsiteY21" fmla="*/ 30076 h 4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9192" h="42500">
                  <a:moveTo>
                    <a:pt x="7755" y="30115"/>
                  </a:moveTo>
                  <a:cubicBezTo>
                    <a:pt x="24114" y="38586"/>
                    <a:pt x="42333" y="42825"/>
                    <a:pt x="60753" y="42430"/>
                  </a:cubicBezTo>
                  <a:cubicBezTo>
                    <a:pt x="80002" y="43207"/>
                    <a:pt x="98960" y="37556"/>
                    <a:pt x="114638" y="26363"/>
                  </a:cubicBezTo>
                  <a:cubicBezTo>
                    <a:pt x="120711" y="20290"/>
                    <a:pt x="120711" y="10438"/>
                    <a:pt x="114638" y="4365"/>
                  </a:cubicBezTo>
                  <a:cubicBezTo>
                    <a:pt x="108461" y="-1455"/>
                    <a:pt x="98817" y="-1455"/>
                    <a:pt x="92640" y="4365"/>
                  </a:cubicBezTo>
                  <a:cubicBezTo>
                    <a:pt x="97462" y="606"/>
                    <a:pt x="94157" y="3173"/>
                    <a:pt x="92919" y="3963"/>
                  </a:cubicBezTo>
                  <a:cubicBezTo>
                    <a:pt x="91876" y="4611"/>
                    <a:pt x="90800" y="5260"/>
                    <a:pt x="89678" y="5830"/>
                  </a:cubicBezTo>
                  <a:cubicBezTo>
                    <a:pt x="88233" y="6588"/>
                    <a:pt x="84630" y="7444"/>
                    <a:pt x="88991" y="6303"/>
                  </a:cubicBezTo>
                  <a:cubicBezTo>
                    <a:pt x="87501" y="6692"/>
                    <a:pt x="86036" y="7437"/>
                    <a:pt x="84558" y="7910"/>
                  </a:cubicBezTo>
                  <a:cubicBezTo>
                    <a:pt x="80501" y="9168"/>
                    <a:pt x="76359" y="10114"/>
                    <a:pt x="72160" y="10743"/>
                  </a:cubicBezTo>
                  <a:cubicBezTo>
                    <a:pt x="74473" y="10373"/>
                    <a:pt x="72996" y="10626"/>
                    <a:pt x="71511" y="10743"/>
                  </a:cubicBezTo>
                  <a:cubicBezTo>
                    <a:pt x="70299" y="10866"/>
                    <a:pt x="69081" y="10970"/>
                    <a:pt x="67856" y="11047"/>
                  </a:cubicBezTo>
                  <a:cubicBezTo>
                    <a:pt x="64926" y="11235"/>
                    <a:pt x="61984" y="11307"/>
                    <a:pt x="59041" y="11294"/>
                  </a:cubicBezTo>
                  <a:cubicBezTo>
                    <a:pt x="56410" y="11294"/>
                    <a:pt x="53779" y="11196"/>
                    <a:pt x="51154" y="11008"/>
                  </a:cubicBezTo>
                  <a:cubicBezTo>
                    <a:pt x="49942" y="10924"/>
                    <a:pt x="48736" y="10820"/>
                    <a:pt x="47537" y="10710"/>
                  </a:cubicBezTo>
                  <a:cubicBezTo>
                    <a:pt x="46986" y="10652"/>
                    <a:pt x="42573" y="9874"/>
                    <a:pt x="46338" y="10594"/>
                  </a:cubicBezTo>
                  <a:cubicBezTo>
                    <a:pt x="42436" y="9926"/>
                    <a:pt x="38567" y="9064"/>
                    <a:pt x="34750" y="8001"/>
                  </a:cubicBezTo>
                  <a:cubicBezTo>
                    <a:pt x="33129" y="7515"/>
                    <a:pt x="31548" y="6932"/>
                    <a:pt x="29947" y="6387"/>
                  </a:cubicBezTo>
                  <a:cubicBezTo>
                    <a:pt x="26156" y="5091"/>
                    <a:pt x="32727" y="7768"/>
                    <a:pt x="29299" y="6148"/>
                  </a:cubicBezTo>
                  <a:cubicBezTo>
                    <a:pt x="27316" y="5214"/>
                    <a:pt x="25352" y="4235"/>
                    <a:pt x="23414" y="3211"/>
                  </a:cubicBezTo>
                  <a:cubicBezTo>
                    <a:pt x="15993" y="-1124"/>
                    <a:pt x="6465" y="1371"/>
                    <a:pt x="2129" y="8792"/>
                  </a:cubicBezTo>
                  <a:cubicBezTo>
                    <a:pt x="-2206" y="16213"/>
                    <a:pt x="289" y="25740"/>
                    <a:pt x="7710" y="30076"/>
                  </a:cubicBezTo>
                  <a:close/>
                </a:path>
              </a:pathLst>
            </a:custGeom>
            <a:solidFill>
              <a:srgbClr val="211715"/>
            </a:solidFill>
            <a:ln w="6466" cap="flat">
              <a:noFill/>
              <a:prstDash val="solid"/>
              <a:miter/>
            </a:ln>
          </p:spPr>
          <p:txBody>
            <a:bodyPr rtlCol="0" anchor="ctr"/>
            <a:lstStyle/>
            <a:p>
              <a:endParaRPr lang="ja-JP" altLang="en-US"/>
            </a:p>
          </p:txBody>
        </p:sp>
        <p:sp>
          <p:nvSpPr>
            <p:cNvPr id="26" name="フリーフォーム: 図形 25">
              <a:extLst>
                <a:ext uri="{FF2B5EF4-FFF2-40B4-BE49-F238E27FC236}">
                  <a16:creationId xmlns:a16="http://schemas.microsoft.com/office/drawing/2014/main" id="{5B6E0406-D7A8-6B44-A4CD-1C40CBF11153}"/>
                </a:ext>
              </a:extLst>
            </p:cNvPr>
            <p:cNvSpPr/>
            <p:nvPr/>
          </p:nvSpPr>
          <p:spPr>
            <a:xfrm>
              <a:off x="11338013" y="3871366"/>
              <a:ext cx="45510" cy="66739"/>
            </a:xfrm>
            <a:custGeom>
              <a:avLst/>
              <a:gdLst>
                <a:gd name="connsiteX0" fmla="*/ 9130 w 45510"/>
                <a:gd name="connsiteY0" fmla="*/ 19724 h 66739"/>
                <a:gd name="connsiteX1" fmla="*/ 14866 w 45510"/>
                <a:gd name="connsiteY1" fmla="*/ 45973 h 66739"/>
                <a:gd name="connsiteX2" fmla="*/ 14315 w 45510"/>
                <a:gd name="connsiteY2" fmla="*/ 41838 h 66739"/>
                <a:gd name="connsiteX3" fmla="*/ 14412 w 45510"/>
                <a:gd name="connsiteY3" fmla="*/ 45461 h 66739"/>
                <a:gd name="connsiteX4" fmla="*/ 14969 w 45510"/>
                <a:gd name="connsiteY4" fmla="*/ 41326 h 66739"/>
                <a:gd name="connsiteX5" fmla="*/ 14567 w 45510"/>
                <a:gd name="connsiteY5" fmla="*/ 42959 h 66739"/>
                <a:gd name="connsiteX6" fmla="*/ 16136 w 45510"/>
                <a:gd name="connsiteY6" fmla="*/ 39239 h 66739"/>
                <a:gd name="connsiteX7" fmla="*/ 15559 w 45510"/>
                <a:gd name="connsiteY7" fmla="*/ 40289 h 66739"/>
                <a:gd name="connsiteX8" fmla="*/ 17996 w 45510"/>
                <a:gd name="connsiteY8" fmla="*/ 37139 h 66739"/>
                <a:gd name="connsiteX9" fmla="*/ 17134 w 45510"/>
                <a:gd name="connsiteY9" fmla="*/ 37988 h 66739"/>
                <a:gd name="connsiteX10" fmla="*/ 20284 w 45510"/>
                <a:gd name="connsiteY10" fmla="*/ 35558 h 66739"/>
                <a:gd name="connsiteX11" fmla="*/ 18204 w 45510"/>
                <a:gd name="connsiteY11" fmla="*/ 36653 h 66739"/>
                <a:gd name="connsiteX12" fmla="*/ 21924 w 45510"/>
                <a:gd name="connsiteY12" fmla="*/ 35085 h 66739"/>
                <a:gd name="connsiteX13" fmla="*/ 18417 w 45510"/>
                <a:gd name="connsiteY13" fmla="*/ 36109 h 66739"/>
                <a:gd name="connsiteX14" fmla="*/ 22552 w 45510"/>
                <a:gd name="connsiteY14" fmla="*/ 35558 h 66739"/>
                <a:gd name="connsiteX15" fmla="*/ 19260 w 45510"/>
                <a:gd name="connsiteY15" fmla="*/ 35558 h 66739"/>
                <a:gd name="connsiteX16" fmla="*/ 23395 w 45510"/>
                <a:gd name="connsiteY16" fmla="*/ 36109 h 66739"/>
                <a:gd name="connsiteX17" fmla="*/ 19701 w 45510"/>
                <a:gd name="connsiteY17" fmla="*/ 35460 h 66739"/>
                <a:gd name="connsiteX18" fmla="*/ 13498 w 45510"/>
                <a:gd name="connsiteY18" fmla="*/ 35182 h 66739"/>
                <a:gd name="connsiteX19" fmla="*/ 7710 w 45510"/>
                <a:gd name="connsiteY19" fmla="*/ 37029 h 66739"/>
                <a:gd name="connsiteX20" fmla="*/ 2123 w 45510"/>
                <a:gd name="connsiteY20" fmla="*/ 58306 h 66739"/>
                <a:gd name="connsiteX21" fmla="*/ 2130 w 45510"/>
                <a:gd name="connsiteY21" fmla="*/ 58313 h 66739"/>
                <a:gd name="connsiteX22" fmla="*/ 11431 w 45510"/>
                <a:gd name="connsiteY22" fmla="*/ 65443 h 66739"/>
                <a:gd name="connsiteX23" fmla="*/ 20420 w 45510"/>
                <a:gd name="connsiteY23" fmla="*/ 66739 h 66739"/>
                <a:gd name="connsiteX24" fmla="*/ 33908 w 45510"/>
                <a:gd name="connsiteY24" fmla="*/ 63498 h 66739"/>
                <a:gd name="connsiteX25" fmla="*/ 44816 w 45510"/>
                <a:gd name="connsiteY25" fmla="*/ 50419 h 66739"/>
                <a:gd name="connsiteX26" fmla="*/ 44686 w 45510"/>
                <a:gd name="connsiteY26" fmla="*/ 36569 h 66739"/>
                <a:gd name="connsiteX27" fmla="*/ 39131 w 45510"/>
                <a:gd name="connsiteY27" fmla="*/ 11434 h 66739"/>
                <a:gd name="connsiteX28" fmla="*/ 20012 w 45510"/>
                <a:gd name="connsiteY28" fmla="*/ 561 h 66739"/>
                <a:gd name="connsiteX29" fmla="*/ 19992 w 45510"/>
                <a:gd name="connsiteY29" fmla="*/ 565 h 66739"/>
                <a:gd name="connsiteX30" fmla="*/ 9130 w 45510"/>
                <a:gd name="connsiteY30" fmla="*/ 19704 h 66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5510" h="66739">
                  <a:moveTo>
                    <a:pt x="9130" y="19724"/>
                  </a:moveTo>
                  <a:cubicBezTo>
                    <a:pt x="11528" y="28361"/>
                    <a:pt x="13440" y="37124"/>
                    <a:pt x="14866" y="45973"/>
                  </a:cubicBezTo>
                  <a:lnTo>
                    <a:pt x="14315" y="41838"/>
                  </a:lnTo>
                  <a:cubicBezTo>
                    <a:pt x="14483" y="43038"/>
                    <a:pt x="14516" y="44254"/>
                    <a:pt x="14412" y="45461"/>
                  </a:cubicBezTo>
                  <a:lnTo>
                    <a:pt x="14969" y="41326"/>
                  </a:lnTo>
                  <a:cubicBezTo>
                    <a:pt x="14885" y="41881"/>
                    <a:pt x="14749" y="42428"/>
                    <a:pt x="14567" y="42959"/>
                  </a:cubicBezTo>
                  <a:lnTo>
                    <a:pt x="16136" y="39239"/>
                  </a:lnTo>
                  <a:cubicBezTo>
                    <a:pt x="15980" y="39607"/>
                    <a:pt x="15786" y="39958"/>
                    <a:pt x="15559" y="40289"/>
                  </a:cubicBezTo>
                  <a:lnTo>
                    <a:pt x="17996" y="37139"/>
                  </a:lnTo>
                  <a:cubicBezTo>
                    <a:pt x="17743" y="37452"/>
                    <a:pt x="17452" y="37737"/>
                    <a:pt x="17134" y="37988"/>
                  </a:cubicBezTo>
                  <a:lnTo>
                    <a:pt x="20284" y="35558"/>
                  </a:lnTo>
                  <a:cubicBezTo>
                    <a:pt x="19616" y="35972"/>
                    <a:pt x="18923" y="36339"/>
                    <a:pt x="18204" y="36653"/>
                  </a:cubicBezTo>
                  <a:lnTo>
                    <a:pt x="21924" y="35085"/>
                  </a:lnTo>
                  <a:cubicBezTo>
                    <a:pt x="20803" y="35567"/>
                    <a:pt x="19623" y="35910"/>
                    <a:pt x="18417" y="36109"/>
                  </a:cubicBezTo>
                  <a:lnTo>
                    <a:pt x="22552" y="35558"/>
                  </a:lnTo>
                  <a:cubicBezTo>
                    <a:pt x="21457" y="35684"/>
                    <a:pt x="20355" y="35684"/>
                    <a:pt x="19260" y="35558"/>
                  </a:cubicBezTo>
                  <a:lnTo>
                    <a:pt x="23395" y="36109"/>
                  </a:lnTo>
                  <a:cubicBezTo>
                    <a:pt x="22157" y="35940"/>
                    <a:pt x="20939" y="35635"/>
                    <a:pt x="19701" y="35460"/>
                  </a:cubicBezTo>
                  <a:cubicBezTo>
                    <a:pt x="17698" y="34816"/>
                    <a:pt x="15553" y="34720"/>
                    <a:pt x="13498" y="35182"/>
                  </a:cubicBezTo>
                  <a:cubicBezTo>
                    <a:pt x="11437" y="35276"/>
                    <a:pt x="9441" y="35913"/>
                    <a:pt x="7710" y="37029"/>
                  </a:cubicBezTo>
                  <a:cubicBezTo>
                    <a:pt x="296" y="41362"/>
                    <a:pt x="-2206" y="50888"/>
                    <a:pt x="2123" y="58306"/>
                  </a:cubicBezTo>
                  <a:cubicBezTo>
                    <a:pt x="2130" y="58309"/>
                    <a:pt x="2130" y="58311"/>
                    <a:pt x="2130" y="58313"/>
                  </a:cubicBezTo>
                  <a:cubicBezTo>
                    <a:pt x="4126" y="61860"/>
                    <a:pt x="7490" y="64436"/>
                    <a:pt x="11431" y="65443"/>
                  </a:cubicBezTo>
                  <a:cubicBezTo>
                    <a:pt x="14438" y="65845"/>
                    <a:pt x="17354" y="66609"/>
                    <a:pt x="20420" y="66739"/>
                  </a:cubicBezTo>
                  <a:cubicBezTo>
                    <a:pt x="25112" y="66766"/>
                    <a:pt x="29740" y="65654"/>
                    <a:pt x="33908" y="63498"/>
                  </a:cubicBezTo>
                  <a:cubicBezTo>
                    <a:pt x="39319" y="60993"/>
                    <a:pt x="43325" y="56193"/>
                    <a:pt x="44816" y="50419"/>
                  </a:cubicBezTo>
                  <a:cubicBezTo>
                    <a:pt x="45781" y="45849"/>
                    <a:pt x="45742" y="41121"/>
                    <a:pt x="44686" y="36569"/>
                  </a:cubicBezTo>
                  <a:cubicBezTo>
                    <a:pt x="43260" y="28111"/>
                    <a:pt x="41303" y="19717"/>
                    <a:pt x="39131" y="11434"/>
                  </a:cubicBezTo>
                  <a:cubicBezTo>
                    <a:pt x="36857" y="3151"/>
                    <a:pt x="28295" y="-1717"/>
                    <a:pt x="20012" y="561"/>
                  </a:cubicBezTo>
                  <a:cubicBezTo>
                    <a:pt x="20005" y="562"/>
                    <a:pt x="19999" y="564"/>
                    <a:pt x="19992" y="565"/>
                  </a:cubicBezTo>
                  <a:cubicBezTo>
                    <a:pt x="11813" y="2986"/>
                    <a:pt x="7017" y="11442"/>
                    <a:pt x="9130" y="19704"/>
                  </a:cubicBezTo>
                  <a:close/>
                </a:path>
              </a:pathLst>
            </a:custGeom>
            <a:solidFill>
              <a:srgbClr val="211715"/>
            </a:solidFill>
            <a:ln w="6466" cap="flat">
              <a:noFill/>
              <a:prstDash val="solid"/>
              <a:miter/>
            </a:ln>
          </p:spPr>
          <p:txBody>
            <a:bodyPr rtlCol="0" anchor="ctr"/>
            <a:lstStyle/>
            <a:p>
              <a:endParaRPr lang="ja-JP" altLang="en-US"/>
            </a:p>
          </p:txBody>
        </p:sp>
        <p:sp>
          <p:nvSpPr>
            <p:cNvPr id="27" name="フリーフォーム: 図形 26">
              <a:extLst>
                <a:ext uri="{FF2B5EF4-FFF2-40B4-BE49-F238E27FC236}">
                  <a16:creationId xmlns:a16="http://schemas.microsoft.com/office/drawing/2014/main" id="{6D8A0693-D1C4-50ED-3F45-A9C6A83CB6BC}"/>
                </a:ext>
              </a:extLst>
            </p:cNvPr>
            <p:cNvSpPr/>
            <p:nvPr/>
          </p:nvSpPr>
          <p:spPr>
            <a:xfrm>
              <a:off x="11208678" y="3774453"/>
              <a:ext cx="59347" cy="71201"/>
            </a:xfrm>
            <a:custGeom>
              <a:avLst/>
              <a:gdLst>
                <a:gd name="connsiteX0" fmla="*/ 1670 w 59347"/>
                <a:gd name="connsiteY0" fmla="*/ 21393 h 71201"/>
                <a:gd name="connsiteX1" fmla="*/ 27135 w 59347"/>
                <a:gd name="connsiteY1" fmla="*/ 71201 h 71201"/>
                <a:gd name="connsiteX2" fmla="*/ 52697 w 59347"/>
                <a:gd name="connsiteY2" fmla="*/ 12734 h 71201"/>
                <a:gd name="connsiteX3" fmla="*/ 1670 w 59347"/>
                <a:gd name="connsiteY3" fmla="*/ 21393 h 71201"/>
              </a:gdLst>
              <a:ahLst/>
              <a:cxnLst>
                <a:cxn ang="0">
                  <a:pos x="connsiteX0" y="connsiteY0"/>
                </a:cxn>
                <a:cxn ang="0">
                  <a:pos x="connsiteX1" y="connsiteY1"/>
                </a:cxn>
                <a:cxn ang="0">
                  <a:pos x="connsiteX2" y="connsiteY2"/>
                </a:cxn>
                <a:cxn ang="0">
                  <a:pos x="connsiteX3" y="connsiteY3"/>
                </a:cxn>
              </a:cxnLst>
              <a:rect l="l" t="t" r="r" b="b"/>
              <a:pathLst>
                <a:path w="59347" h="71201">
                  <a:moveTo>
                    <a:pt x="1670" y="21393"/>
                  </a:moveTo>
                  <a:cubicBezTo>
                    <a:pt x="-2711" y="35652"/>
                    <a:pt x="147" y="68414"/>
                    <a:pt x="27135" y="71201"/>
                  </a:cubicBezTo>
                  <a:cubicBezTo>
                    <a:pt x="62782" y="70987"/>
                    <a:pt x="64727" y="31361"/>
                    <a:pt x="52697" y="12734"/>
                  </a:cubicBezTo>
                  <a:cubicBezTo>
                    <a:pt x="42865" y="-2504"/>
                    <a:pt x="13959" y="-8842"/>
                    <a:pt x="1670" y="21393"/>
                  </a:cubicBezTo>
                  <a:close/>
                </a:path>
              </a:pathLst>
            </a:custGeom>
            <a:solidFill>
              <a:srgbClr val="211715"/>
            </a:solidFill>
            <a:ln w="6466" cap="flat">
              <a:noFill/>
              <a:prstDash val="solid"/>
              <a:miter/>
            </a:ln>
          </p:spPr>
          <p:txBody>
            <a:bodyPr rtlCol="0" anchor="ctr"/>
            <a:lstStyle/>
            <a:p>
              <a:endParaRPr lang="ja-JP" altLang="en-US"/>
            </a:p>
          </p:txBody>
        </p:sp>
        <p:sp>
          <p:nvSpPr>
            <p:cNvPr id="28" name="フリーフォーム: 図形 27">
              <a:extLst>
                <a:ext uri="{FF2B5EF4-FFF2-40B4-BE49-F238E27FC236}">
                  <a16:creationId xmlns:a16="http://schemas.microsoft.com/office/drawing/2014/main" id="{0ED95DFF-EA41-58CE-D88E-62B37270060B}"/>
                </a:ext>
              </a:extLst>
            </p:cNvPr>
            <p:cNvSpPr/>
            <p:nvPr/>
          </p:nvSpPr>
          <p:spPr>
            <a:xfrm>
              <a:off x="11438346" y="3774453"/>
              <a:ext cx="59351" cy="71201"/>
            </a:xfrm>
            <a:custGeom>
              <a:avLst/>
              <a:gdLst>
                <a:gd name="connsiteX0" fmla="*/ 57678 w 59351"/>
                <a:gd name="connsiteY0" fmla="*/ 21393 h 71201"/>
                <a:gd name="connsiteX1" fmla="*/ 32213 w 59351"/>
                <a:gd name="connsiteY1" fmla="*/ 71201 h 71201"/>
                <a:gd name="connsiteX2" fmla="*/ 6651 w 59351"/>
                <a:gd name="connsiteY2" fmla="*/ 12734 h 71201"/>
                <a:gd name="connsiteX3" fmla="*/ 57678 w 59351"/>
                <a:gd name="connsiteY3" fmla="*/ 21393 h 71201"/>
              </a:gdLst>
              <a:ahLst/>
              <a:cxnLst>
                <a:cxn ang="0">
                  <a:pos x="connsiteX0" y="connsiteY0"/>
                </a:cxn>
                <a:cxn ang="0">
                  <a:pos x="connsiteX1" y="connsiteY1"/>
                </a:cxn>
                <a:cxn ang="0">
                  <a:pos x="connsiteX2" y="connsiteY2"/>
                </a:cxn>
                <a:cxn ang="0">
                  <a:pos x="connsiteX3" y="connsiteY3"/>
                </a:cxn>
              </a:cxnLst>
              <a:rect l="l" t="t" r="r" b="b"/>
              <a:pathLst>
                <a:path w="59351" h="71201">
                  <a:moveTo>
                    <a:pt x="57678" y="21393"/>
                  </a:moveTo>
                  <a:cubicBezTo>
                    <a:pt x="62065" y="35652"/>
                    <a:pt x="59207" y="68414"/>
                    <a:pt x="32213" y="71201"/>
                  </a:cubicBezTo>
                  <a:cubicBezTo>
                    <a:pt x="-3434" y="70987"/>
                    <a:pt x="-5379" y="31361"/>
                    <a:pt x="6651" y="12734"/>
                  </a:cubicBezTo>
                  <a:cubicBezTo>
                    <a:pt x="16502" y="-2504"/>
                    <a:pt x="45389" y="-8842"/>
                    <a:pt x="57678" y="21393"/>
                  </a:cubicBezTo>
                  <a:close/>
                </a:path>
              </a:pathLst>
            </a:custGeom>
            <a:solidFill>
              <a:srgbClr val="211715"/>
            </a:solidFill>
            <a:ln w="6466" cap="flat">
              <a:noFill/>
              <a:prstDash val="solid"/>
              <a:miter/>
            </a:ln>
          </p:spPr>
          <p:txBody>
            <a:bodyPr rtlCol="0" anchor="ctr"/>
            <a:lstStyle/>
            <a:p>
              <a:endParaRPr lang="ja-JP" altLang="en-US"/>
            </a:p>
          </p:txBody>
        </p:sp>
        <p:sp>
          <p:nvSpPr>
            <p:cNvPr id="29" name="フリーフォーム: 図形 28">
              <a:extLst>
                <a:ext uri="{FF2B5EF4-FFF2-40B4-BE49-F238E27FC236}">
                  <a16:creationId xmlns:a16="http://schemas.microsoft.com/office/drawing/2014/main" id="{EC4A309B-1351-611C-DE3E-397FB6010E94}"/>
                </a:ext>
              </a:extLst>
            </p:cNvPr>
            <p:cNvSpPr/>
            <p:nvPr/>
          </p:nvSpPr>
          <p:spPr>
            <a:xfrm>
              <a:off x="11424613" y="3957717"/>
              <a:ext cx="43997" cy="52473"/>
            </a:xfrm>
            <a:custGeom>
              <a:avLst/>
              <a:gdLst>
                <a:gd name="connsiteX0" fmla="*/ 4608 w 43997"/>
                <a:gd name="connsiteY0" fmla="*/ 26515 h 52473"/>
                <a:gd name="connsiteX1" fmla="*/ 8827 w 43997"/>
                <a:gd name="connsiteY1" fmla="*/ 31227 h 52473"/>
                <a:gd name="connsiteX2" fmla="*/ 6391 w 43997"/>
                <a:gd name="connsiteY2" fmla="*/ 28083 h 52473"/>
                <a:gd name="connsiteX3" fmla="*/ 13235 w 43997"/>
                <a:gd name="connsiteY3" fmla="*/ 40190 h 52473"/>
                <a:gd name="connsiteX4" fmla="*/ 11666 w 43997"/>
                <a:gd name="connsiteY4" fmla="*/ 36470 h 52473"/>
                <a:gd name="connsiteX5" fmla="*/ 13442 w 43997"/>
                <a:gd name="connsiteY5" fmla="*/ 41039 h 52473"/>
                <a:gd name="connsiteX6" fmla="*/ 20572 w 43997"/>
                <a:gd name="connsiteY6" fmla="*/ 50340 h 52473"/>
                <a:gd name="connsiteX7" fmla="*/ 26359 w 43997"/>
                <a:gd name="connsiteY7" fmla="*/ 52181 h 52473"/>
                <a:gd name="connsiteX8" fmla="*/ 32562 w 43997"/>
                <a:gd name="connsiteY8" fmla="*/ 51908 h 52473"/>
                <a:gd name="connsiteX9" fmla="*/ 41856 w 43997"/>
                <a:gd name="connsiteY9" fmla="*/ 44779 h 52473"/>
                <a:gd name="connsiteX10" fmla="*/ 43424 w 43997"/>
                <a:gd name="connsiteY10" fmla="*/ 32789 h 52473"/>
                <a:gd name="connsiteX11" fmla="*/ 26573 w 43997"/>
                <a:gd name="connsiteY11" fmla="*/ 4537 h 52473"/>
                <a:gd name="connsiteX12" fmla="*/ 15555 w 43997"/>
                <a:gd name="connsiteY12" fmla="*/ 0 h 52473"/>
                <a:gd name="connsiteX13" fmla="*/ 4537 w 43997"/>
                <a:gd name="connsiteY13" fmla="*/ 4537 h 52473"/>
                <a:gd name="connsiteX14" fmla="*/ 0 w 43997"/>
                <a:gd name="connsiteY14" fmla="*/ 15555 h 52473"/>
                <a:gd name="connsiteX15" fmla="*/ 4537 w 43997"/>
                <a:gd name="connsiteY15" fmla="*/ 26573 h 5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997" h="52473">
                  <a:moveTo>
                    <a:pt x="4608" y="26515"/>
                  </a:moveTo>
                  <a:cubicBezTo>
                    <a:pt x="6125" y="27980"/>
                    <a:pt x="7538" y="29555"/>
                    <a:pt x="8827" y="31227"/>
                  </a:cubicBezTo>
                  <a:lnTo>
                    <a:pt x="6391" y="28083"/>
                  </a:lnTo>
                  <a:cubicBezTo>
                    <a:pt x="9171" y="31817"/>
                    <a:pt x="11472" y="35887"/>
                    <a:pt x="13235" y="40190"/>
                  </a:cubicBezTo>
                  <a:lnTo>
                    <a:pt x="11666" y="36470"/>
                  </a:lnTo>
                  <a:cubicBezTo>
                    <a:pt x="12314" y="37980"/>
                    <a:pt x="12885" y="39503"/>
                    <a:pt x="13442" y="41039"/>
                  </a:cubicBezTo>
                  <a:cubicBezTo>
                    <a:pt x="14680" y="44870"/>
                    <a:pt x="17195" y="48149"/>
                    <a:pt x="20572" y="50340"/>
                  </a:cubicBezTo>
                  <a:cubicBezTo>
                    <a:pt x="22302" y="51455"/>
                    <a:pt x="24298" y="52096"/>
                    <a:pt x="26359" y="52181"/>
                  </a:cubicBezTo>
                  <a:cubicBezTo>
                    <a:pt x="28414" y="52647"/>
                    <a:pt x="30559" y="52557"/>
                    <a:pt x="32562" y="51908"/>
                  </a:cubicBezTo>
                  <a:cubicBezTo>
                    <a:pt x="36464" y="50813"/>
                    <a:pt x="39789" y="48259"/>
                    <a:pt x="41856" y="44779"/>
                  </a:cubicBezTo>
                  <a:cubicBezTo>
                    <a:pt x="43995" y="41163"/>
                    <a:pt x="44559" y="36833"/>
                    <a:pt x="43424" y="32789"/>
                  </a:cubicBezTo>
                  <a:cubicBezTo>
                    <a:pt x="40054" y="22198"/>
                    <a:pt x="34292" y="12531"/>
                    <a:pt x="26573" y="4537"/>
                  </a:cubicBezTo>
                  <a:cubicBezTo>
                    <a:pt x="23611" y="1680"/>
                    <a:pt x="19671" y="58"/>
                    <a:pt x="15555" y="0"/>
                  </a:cubicBezTo>
                  <a:cubicBezTo>
                    <a:pt x="11459" y="164"/>
                    <a:pt x="7557" y="1771"/>
                    <a:pt x="4537" y="4537"/>
                  </a:cubicBezTo>
                  <a:cubicBezTo>
                    <a:pt x="1633" y="7468"/>
                    <a:pt x="0" y="11428"/>
                    <a:pt x="0" y="15555"/>
                  </a:cubicBezTo>
                  <a:cubicBezTo>
                    <a:pt x="39" y="19677"/>
                    <a:pt x="1659" y="23624"/>
                    <a:pt x="4537" y="26573"/>
                  </a:cubicBezTo>
                  <a:close/>
                </a:path>
              </a:pathLst>
            </a:custGeom>
            <a:solidFill>
              <a:srgbClr val="211715"/>
            </a:solidFill>
            <a:ln w="6466" cap="flat">
              <a:noFill/>
              <a:prstDash val="solid"/>
              <a:miter/>
            </a:ln>
          </p:spPr>
          <p:txBody>
            <a:bodyPr rtlCol="0" anchor="ctr"/>
            <a:lstStyle/>
            <a:p>
              <a:endParaRPr lang="ja-JP" altLang="en-US"/>
            </a:p>
          </p:txBody>
        </p:sp>
        <p:sp>
          <p:nvSpPr>
            <p:cNvPr id="30" name="フリーフォーム: 図形 29">
              <a:extLst>
                <a:ext uri="{FF2B5EF4-FFF2-40B4-BE49-F238E27FC236}">
                  <a16:creationId xmlns:a16="http://schemas.microsoft.com/office/drawing/2014/main" id="{4EF2E0FF-D4DA-0206-1D77-E11498EE174B}"/>
                </a:ext>
              </a:extLst>
            </p:cNvPr>
            <p:cNvSpPr/>
            <p:nvPr/>
          </p:nvSpPr>
          <p:spPr>
            <a:xfrm>
              <a:off x="11254758" y="3533615"/>
              <a:ext cx="155231" cy="88869"/>
            </a:xfrm>
            <a:custGeom>
              <a:avLst/>
              <a:gdLst>
                <a:gd name="connsiteX0" fmla="*/ 150832 w 155231"/>
                <a:gd name="connsiteY0" fmla="*/ 62312 h 88869"/>
                <a:gd name="connsiteX1" fmla="*/ 87277 w 155231"/>
                <a:gd name="connsiteY1" fmla="*/ 14609 h 88869"/>
                <a:gd name="connsiteX2" fmla="*/ 53749 w 155231"/>
                <a:gd name="connsiteY2" fmla="*/ 4460 h 88869"/>
                <a:gd name="connsiteX3" fmla="*/ 15555 w 155231"/>
                <a:gd name="connsiteY3" fmla="*/ 14 h 88869"/>
                <a:gd name="connsiteX4" fmla="*/ 0 w 155231"/>
                <a:gd name="connsiteY4" fmla="*/ 15569 h 88869"/>
                <a:gd name="connsiteX5" fmla="*/ 15555 w 155231"/>
                <a:gd name="connsiteY5" fmla="*/ 31124 h 88869"/>
                <a:gd name="connsiteX6" fmla="*/ 30404 w 155231"/>
                <a:gd name="connsiteY6" fmla="*/ 31772 h 88869"/>
                <a:gd name="connsiteX7" fmla="*/ 30313 w 155231"/>
                <a:gd name="connsiteY7" fmla="*/ 31772 h 88869"/>
                <a:gd name="connsiteX8" fmla="*/ 31966 w 155231"/>
                <a:gd name="connsiteY8" fmla="*/ 32012 h 88869"/>
                <a:gd name="connsiteX9" fmla="*/ 36995 w 155231"/>
                <a:gd name="connsiteY9" fmla="*/ 32835 h 88869"/>
                <a:gd name="connsiteX10" fmla="*/ 45479 w 155231"/>
                <a:gd name="connsiteY10" fmla="*/ 34494 h 88869"/>
                <a:gd name="connsiteX11" fmla="*/ 62330 w 155231"/>
                <a:gd name="connsiteY11" fmla="*/ 38707 h 88869"/>
                <a:gd name="connsiteX12" fmla="*/ 69175 w 155231"/>
                <a:gd name="connsiteY12" fmla="*/ 40826 h 88869"/>
                <a:gd name="connsiteX13" fmla="*/ 72487 w 155231"/>
                <a:gd name="connsiteY13" fmla="*/ 41902 h 88869"/>
                <a:gd name="connsiteX14" fmla="*/ 103046 w 155231"/>
                <a:gd name="connsiteY14" fmla="*/ 58507 h 88869"/>
                <a:gd name="connsiteX15" fmla="*/ 128835 w 155231"/>
                <a:gd name="connsiteY15" fmla="*/ 84348 h 88869"/>
                <a:gd name="connsiteX16" fmla="*/ 150832 w 155231"/>
                <a:gd name="connsiteY16" fmla="*/ 84348 h 88869"/>
                <a:gd name="connsiteX17" fmla="*/ 150832 w 155231"/>
                <a:gd name="connsiteY17" fmla="*/ 62350 h 88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31" h="88869">
                  <a:moveTo>
                    <a:pt x="150832" y="62312"/>
                  </a:moveTo>
                  <a:cubicBezTo>
                    <a:pt x="134013" y="41303"/>
                    <a:pt x="112145" y="24893"/>
                    <a:pt x="87277" y="14609"/>
                  </a:cubicBezTo>
                  <a:cubicBezTo>
                    <a:pt x="76472" y="10111"/>
                    <a:pt x="65234" y="6710"/>
                    <a:pt x="53749" y="4460"/>
                  </a:cubicBezTo>
                  <a:cubicBezTo>
                    <a:pt x="41266" y="1334"/>
                    <a:pt x="28427" y="-161"/>
                    <a:pt x="15555" y="14"/>
                  </a:cubicBezTo>
                  <a:cubicBezTo>
                    <a:pt x="7039" y="193"/>
                    <a:pt x="181" y="7053"/>
                    <a:pt x="0" y="15569"/>
                  </a:cubicBezTo>
                  <a:cubicBezTo>
                    <a:pt x="78" y="24126"/>
                    <a:pt x="7000" y="31043"/>
                    <a:pt x="15555" y="31124"/>
                  </a:cubicBezTo>
                  <a:cubicBezTo>
                    <a:pt x="20513" y="30944"/>
                    <a:pt x="25478" y="31161"/>
                    <a:pt x="30404" y="31772"/>
                  </a:cubicBezTo>
                  <a:cubicBezTo>
                    <a:pt x="31499" y="31908"/>
                    <a:pt x="31467" y="31895"/>
                    <a:pt x="30313" y="31772"/>
                  </a:cubicBezTo>
                  <a:lnTo>
                    <a:pt x="31966" y="32012"/>
                  </a:lnTo>
                  <a:cubicBezTo>
                    <a:pt x="33644" y="32271"/>
                    <a:pt x="35316" y="32545"/>
                    <a:pt x="36995" y="32835"/>
                  </a:cubicBezTo>
                  <a:cubicBezTo>
                    <a:pt x="39834" y="33336"/>
                    <a:pt x="42660" y="33889"/>
                    <a:pt x="45479" y="34494"/>
                  </a:cubicBezTo>
                  <a:cubicBezTo>
                    <a:pt x="51144" y="35708"/>
                    <a:pt x="56763" y="37112"/>
                    <a:pt x="62330" y="38707"/>
                  </a:cubicBezTo>
                  <a:cubicBezTo>
                    <a:pt x="64625" y="39355"/>
                    <a:pt x="66913" y="40068"/>
                    <a:pt x="69175" y="40826"/>
                  </a:cubicBezTo>
                  <a:cubicBezTo>
                    <a:pt x="70348" y="41222"/>
                    <a:pt x="76764" y="43924"/>
                    <a:pt x="72487" y="41902"/>
                  </a:cubicBezTo>
                  <a:cubicBezTo>
                    <a:pt x="83116" y="46579"/>
                    <a:pt x="93337" y="52133"/>
                    <a:pt x="103046" y="58507"/>
                  </a:cubicBezTo>
                  <a:cubicBezTo>
                    <a:pt x="112755" y="65933"/>
                    <a:pt x="121427" y="74623"/>
                    <a:pt x="128835" y="84348"/>
                  </a:cubicBezTo>
                  <a:cubicBezTo>
                    <a:pt x="134927" y="90376"/>
                    <a:pt x="144740" y="90376"/>
                    <a:pt x="150832" y="84348"/>
                  </a:cubicBezTo>
                  <a:cubicBezTo>
                    <a:pt x="156698" y="78189"/>
                    <a:pt x="156698" y="68509"/>
                    <a:pt x="150832" y="62350"/>
                  </a:cubicBezTo>
                  <a:close/>
                </a:path>
              </a:pathLst>
            </a:custGeom>
            <a:solidFill>
              <a:srgbClr val="211715"/>
            </a:solidFill>
            <a:ln w="6466" cap="flat">
              <a:noFill/>
              <a:prstDash val="solid"/>
              <a:miter/>
            </a:ln>
          </p:spPr>
          <p:txBody>
            <a:bodyPr rtlCol="0" anchor="ctr"/>
            <a:lstStyle/>
            <a:p>
              <a:endParaRPr lang="ja-JP" altLang="en-US"/>
            </a:p>
          </p:txBody>
        </p:sp>
        <p:sp>
          <p:nvSpPr>
            <p:cNvPr id="31" name="フリーフォーム: 図形 30">
              <a:extLst>
                <a:ext uri="{FF2B5EF4-FFF2-40B4-BE49-F238E27FC236}">
                  <a16:creationId xmlns:a16="http://schemas.microsoft.com/office/drawing/2014/main" id="{28288C87-970F-CA14-A887-99F4B459CE34}"/>
                </a:ext>
              </a:extLst>
            </p:cNvPr>
            <p:cNvSpPr/>
            <p:nvPr/>
          </p:nvSpPr>
          <p:spPr>
            <a:xfrm>
              <a:off x="11507477" y="3610088"/>
              <a:ext cx="119237" cy="199310"/>
            </a:xfrm>
            <a:custGeom>
              <a:avLst/>
              <a:gdLst>
                <a:gd name="connsiteX0" fmla="*/ 119228 w 119237"/>
                <a:gd name="connsiteY0" fmla="*/ 184288 h 199310"/>
                <a:gd name="connsiteX1" fmla="*/ 96499 w 119237"/>
                <a:gd name="connsiteY1" fmla="*/ 83466 h 199310"/>
                <a:gd name="connsiteX2" fmla="*/ 19786 w 119237"/>
                <a:gd name="connsiteY2" fmla="*/ 590 h 199310"/>
                <a:gd name="connsiteX3" fmla="*/ 589 w 119237"/>
                <a:gd name="connsiteY3" fmla="*/ 11330 h 199310"/>
                <a:gd name="connsiteX4" fmla="*/ 11328 w 119237"/>
                <a:gd name="connsiteY4" fmla="*/ 30529 h 199310"/>
                <a:gd name="connsiteX5" fmla="*/ 11536 w 119237"/>
                <a:gd name="connsiteY5" fmla="*/ 30585 h 199310"/>
                <a:gd name="connsiteX6" fmla="*/ 46055 w 119237"/>
                <a:gd name="connsiteY6" fmla="*/ 57080 h 199310"/>
                <a:gd name="connsiteX7" fmla="*/ 69187 w 119237"/>
                <a:gd name="connsiteY7" fmla="*/ 98152 h 199310"/>
                <a:gd name="connsiteX8" fmla="*/ 83588 w 119237"/>
                <a:gd name="connsiteY8" fmla="*/ 146379 h 199310"/>
                <a:gd name="connsiteX9" fmla="*/ 88125 w 119237"/>
                <a:gd name="connsiteY9" fmla="*/ 184288 h 199310"/>
                <a:gd name="connsiteX10" fmla="*/ 119235 w 119237"/>
                <a:gd name="connsiteY10" fmla="*/ 184288 h 19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237" h="199310">
                  <a:moveTo>
                    <a:pt x="119228" y="184288"/>
                  </a:moveTo>
                  <a:cubicBezTo>
                    <a:pt x="118120" y="149542"/>
                    <a:pt x="110407" y="115325"/>
                    <a:pt x="96499" y="83466"/>
                  </a:cubicBezTo>
                  <a:cubicBezTo>
                    <a:pt x="81449" y="47883"/>
                    <a:pt x="57611" y="13831"/>
                    <a:pt x="19786" y="590"/>
                  </a:cubicBezTo>
                  <a:cubicBezTo>
                    <a:pt x="11516" y="-1746"/>
                    <a:pt x="2922" y="3064"/>
                    <a:pt x="589" y="11330"/>
                  </a:cubicBezTo>
                  <a:cubicBezTo>
                    <a:pt x="-1744" y="19598"/>
                    <a:pt x="3065" y="28193"/>
                    <a:pt x="11328" y="30529"/>
                  </a:cubicBezTo>
                  <a:cubicBezTo>
                    <a:pt x="11400" y="30547"/>
                    <a:pt x="11464" y="30567"/>
                    <a:pt x="11536" y="30585"/>
                  </a:cubicBezTo>
                  <a:cubicBezTo>
                    <a:pt x="25263" y="36070"/>
                    <a:pt x="37208" y="45239"/>
                    <a:pt x="46055" y="57080"/>
                  </a:cubicBezTo>
                  <a:cubicBezTo>
                    <a:pt x="55621" y="69642"/>
                    <a:pt x="63405" y="83462"/>
                    <a:pt x="69187" y="98152"/>
                  </a:cubicBezTo>
                  <a:cubicBezTo>
                    <a:pt x="75428" y="113762"/>
                    <a:pt x="80244" y="129903"/>
                    <a:pt x="83588" y="146379"/>
                  </a:cubicBezTo>
                  <a:cubicBezTo>
                    <a:pt x="86479" y="158812"/>
                    <a:pt x="88002" y="171524"/>
                    <a:pt x="88125" y="184288"/>
                  </a:cubicBezTo>
                  <a:cubicBezTo>
                    <a:pt x="88423" y="204289"/>
                    <a:pt x="119533" y="204348"/>
                    <a:pt x="119235" y="184288"/>
                  </a:cubicBezTo>
                  <a:close/>
                </a:path>
              </a:pathLst>
            </a:custGeom>
            <a:solidFill>
              <a:srgbClr val="211715"/>
            </a:solidFill>
            <a:ln w="6466" cap="flat">
              <a:noFill/>
              <a:prstDash val="solid"/>
              <a:miter/>
            </a:ln>
          </p:spPr>
          <p:txBody>
            <a:bodyPr rtlCol="0" anchor="ctr"/>
            <a:lstStyle/>
            <a:p>
              <a:endParaRPr lang="ja-JP" altLang="en-US"/>
            </a:p>
          </p:txBody>
        </p:sp>
        <p:sp>
          <p:nvSpPr>
            <p:cNvPr id="32" name="フリーフォーム: 図形 31">
              <a:extLst>
                <a:ext uri="{FF2B5EF4-FFF2-40B4-BE49-F238E27FC236}">
                  <a16:creationId xmlns:a16="http://schemas.microsoft.com/office/drawing/2014/main" id="{5ED6EBF2-7701-5FF4-ABD5-78D9EA9ADCF3}"/>
                </a:ext>
              </a:extLst>
            </p:cNvPr>
            <p:cNvSpPr/>
            <p:nvPr/>
          </p:nvSpPr>
          <p:spPr>
            <a:xfrm>
              <a:off x="11395061" y="3531483"/>
              <a:ext cx="81572" cy="93110"/>
            </a:xfrm>
            <a:custGeom>
              <a:avLst/>
              <a:gdLst>
                <a:gd name="connsiteX0" fmla="*/ 81007 w 81572"/>
                <a:gd name="connsiteY0" fmla="*/ 73394 h 93110"/>
                <a:gd name="connsiteX1" fmla="*/ 59450 w 81572"/>
                <a:gd name="connsiteY1" fmla="*/ 26618 h 93110"/>
                <a:gd name="connsiteX2" fmla="*/ 41640 w 81572"/>
                <a:gd name="connsiteY2" fmla="*/ 12100 h 93110"/>
                <a:gd name="connsiteX3" fmla="*/ 19604 w 81572"/>
                <a:gd name="connsiteY3" fmla="*/ 551 h 93110"/>
                <a:gd name="connsiteX4" fmla="*/ 471 w 81572"/>
                <a:gd name="connsiteY4" fmla="*/ 11413 h 93110"/>
                <a:gd name="connsiteX5" fmla="*/ 11333 w 81572"/>
                <a:gd name="connsiteY5" fmla="*/ 30546 h 93110"/>
                <a:gd name="connsiteX6" fmla="*/ 10102 w 81572"/>
                <a:gd name="connsiteY6" fmla="*/ 30002 h 93110"/>
                <a:gd name="connsiteX7" fmla="*/ 12157 w 81572"/>
                <a:gd name="connsiteY7" fmla="*/ 30961 h 93110"/>
                <a:gd name="connsiteX8" fmla="*/ 16603 w 81572"/>
                <a:gd name="connsiteY8" fmla="*/ 33294 h 93110"/>
                <a:gd name="connsiteX9" fmla="*/ 25923 w 81572"/>
                <a:gd name="connsiteY9" fmla="*/ 38965 h 93110"/>
                <a:gd name="connsiteX10" fmla="*/ 30272 w 81572"/>
                <a:gd name="connsiteY10" fmla="*/ 41947 h 93110"/>
                <a:gd name="connsiteX11" fmla="*/ 32248 w 81572"/>
                <a:gd name="connsiteY11" fmla="*/ 43398 h 93110"/>
                <a:gd name="connsiteX12" fmla="*/ 31458 w 81572"/>
                <a:gd name="connsiteY12" fmla="*/ 42802 h 93110"/>
                <a:gd name="connsiteX13" fmla="*/ 37440 w 81572"/>
                <a:gd name="connsiteY13" fmla="*/ 48635 h 93110"/>
                <a:gd name="connsiteX14" fmla="*/ 36792 w 81572"/>
                <a:gd name="connsiteY14" fmla="*/ 47721 h 93110"/>
                <a:gd name="connsiteX15" fmla="*/ 38056 w 81572"/>
                <a:gd name="connsiteY15" fmla="*/ 49484 h 93110"/>
                <a:gd name="connsiteX16" fmla="*/ 40434 w 81572"/>
                <a:gd name="connsiteY16" fmla="*/ 53263 h 93110"/>
                <a:gd name="connsiteX17" fmla="*/ 42632 w 81572"/>
                <a:gd name="connsiteY17" fmla="*/ 57398 h 93110"/>
                <a:gd name="connsiteX18" fmla="*/ 43455 w 81572"/>
                <a:gd name="connsiteY18" fmla="*/ 58992 h 93110"/>
                <a:gd name="connsiteX19" fmla="*/ 50986 w 81572"/>
                <a:gd name="connsiteY19" fmla="*/ 81677 h 93110"/>
                <a:gd name="connsiteX20" fmla="*/ 70138 w 81572"/>
                <a:gd name="connsiteY20" fmla="*/ 92546 h 93110"/>
                <a:gd name="connsiteX21" fmla="*/ 81007 w 81572"/>
                <a:gd name="connsiteY21" fmla="*/ 73394 h 9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1572" h="93110">
                  <a:moveTo>
                    <a:pt x="81007" y="73394"/>
                  </a:moveTo>
                  <a:cubicBezTo>
                    <a:pt x="77254" y="56437"/>
                    <a:pt x="69905" y="40485"/>
                    <a:pt x="59450" y="26618"/>
                  </a:cubicBezTo>
                  <a:cubicBezTo>
                    <a:pt x="54220" y="20974"/>
                    <a:pt x="48225" y="16088"/>
                    <a:pt x="41640" y="12100"/>
                  </a:cubicBezTo>
                  <a:cubicBezTo>
                    <a:pt x="34737" y="7455"/>
                    <a:pt x="27349" y="3582"/>
                    <a:pt x="19604" y="551"/>
                  </a:cubicBezTo>
                  <a:cubicBezTo>
                    <a:pt x="11327" y="-1700"/>
                    <a:pt x="2778" y="3151"/>
                    <a:pt x="471" y="11413"/>
                  </a:cubicBezTo>
                  <a:cubicBezTo>
                    <a:pt x="-1571" y="19665"/>
                    <a:pt x="3206" y="28070"/>
                    <a:pt x="11333" y="30546"/>
                  </a:cubicBezTo>
                  <a:cubicBezTo>
                    <a:pt x="13971" y="31551"/>
                    <a:pt x="10893" y="30021"/>
                    <a:pt x="10102" y="30002"/>
                  </a:cubicBezTo>
                  <a:cubicBezTo>
                    <a:pt x="10834" y="30206"/>
                    <a:pt x="11528" y="30530"/>
                    <a:pt x="12157" y="30961"/>
                  </a:cubicBezTo>
                  <a:cubicBezTo>
                    <a:pt x="13660" y="31700"/>
                    <a:pt x="15138" y="32484"/>
                    <a:pt x="16603" y="33294"/>
                  </a:cubicBezTo>
                  <a:cubicBezTo>
                    <a:pt x="19779" y="35063"/>
                    <a:pt x="22890" y="36962"/>
                    <a:pt x="25923" y="38965"/>
                  </a:cubicBezTo>
                  <a:cubicBezTo>
                    <a:pt x="27394" y="39931"/>
                    <a:pt x="28839" y="40910"/>
                    <a:pt x="30272" y="41947"/>
                  </a:cubicBezTo>
                  <a:cubicBezTo>
                    <a:pt x="30920" y="42420"/>
                    <a:pt x="31568" y="42912"/>
                    <a:pt x="32248" y="43398"/>
                  </a:cubicBezTo>
                  <a:cubicBezTo>
                    <a:pt x="34679" y="45168"/>
                    <a:pt x="29319" y="40974"/>
                    <a:pt x="31458" y="42802"/>
                  </a:cubicBezTo>
                  <a:cubicBezTo>
                    <a:pt x="33603" y="44584"/>
                    <a:pt x="35606" y="46534"/>
                    <a:pt x="37440" y="48635"/>
                  </a:cubicBezTo>
                  <a:cubicBezTo>
                    <a:pt x="38257" y="49588"/>
                    <a:pt x="39443" y="51720"/>
                    <a:pt x="36792" y="47721"/>
                  </a:cubicBezTo>
                  <a:cubicBezTo>
                    <a:pt x="37187" y="48324"/>
                    <a:pt x="37647" y="48888"/>
                    <a:pt x="38056" y="49484"/>
                  </a:cubicBezTo>
                  <a:cubicBezTo>
                    <a:pt x="38898" y="50709"/>
                    <a:pt x="39689" y="51973"/>
                    <a:pt x="40434" y="53263"/>
                  </a:cubicBezTo>
                  <a:cubicBezTo>
                    <a:pt x="41180" y="54553"/>
                    <a:pt x="41944" y="55998"/>
                    <a:pt x="42632" y="57398"/>
                  </a:cubicBezTo>
                  <a:cubicBezTo>
                    <a:pt x="43280" y="58694"/>
                    <a:pt x="45075" y="63795"/>
                    <a:pt x="43455" y="58992"/>
                  </a:cubicBezTo>
                  <a:cubicBezTo>
                    <a:pt x="46008" y="66569"/>
                    <a:pt x="48782" y="73983"/>
                    <a:pt x="50986" y="81677"/>
                  </a:cubicBezTo>
                  <a:cubicBezTo>
                    <a:pt x="53274" y="89967"/>
                    <a:pt x="61848" y="94833"/>
                    <a:pt x="70138" y="92546"/>
                  </a:cubicBezTo>
                  <a:cubicBezTo>
                    <a:pt x="78428" y="90259"/>
                    <a:pt x="83295" y="81684"/>
                    <a:pt x="81007" y="73394"/>
                  </a:cubicBezTo>
                  <a:close/>
                </a:path>
              </a:pathLst>
            </a:custGeom>
            <a:solidFill>
              <a:srgbClr val="211715"/>
            </a:solidFill>
            <a:ln w="6466" cap="flat">
              <a:noFill/>
              <a:prstDash val="solid"/>
              <a:miter/>
            </a:ln>
          </p:spPr>
          <p:txBody>
            <a:bodyPr rtlCol="0" anchor="ctr"/>
            <a:lstStyle/>
            <a:p>
              <a:endParaRPr lang="ja-JP" altLang="en-US"/>
            </a:p>
          </p:txBody>
        </p:sp>
        <p:sp>
          <p:nvSpPr>
            <p:cNvPr id="33" name="フリーフォーム: 図形 32">
              <a:extLst>
                <a:ext uri="{FF2B5EF4-FFF2-40B4-BE49-F238E27FC236}">
                  <a16:creationId xmlns:a16="http://schemas.microsoft.com/office/drawing/2014/main" id="{ADD75094-59C8-500A-7323-EA685E9191FA}"/>
                </a:ext>
              </a:extLst>
            </p:cNvPr>
            <p:cNvSpPr/>
            <p:nvPr/>
          </p:nvSpPr>
          <p:spPr>
            <a:xfrm>
              <a:off x="11076103" y="3600201"/>
              <a:ext cx="157208" cy="216058"/>
            </a:xfrm>
            <a:custGeom>
              <a:avLst/>
              <a:gdLst>
                <a:gd name="connsiteX0" fmla="*/ 142224 w 157208"/>
                <a:gd name="connsiteY0" fmla="*/ 16 h 216058"/>
                <a:gd name="connsiteX1" fmla="*/ 81397 w 157208"/>
                <a:gd name="connsiteY1" fmla="*/ 13425 h 216058"/>
                <a:gd name="connsiteX2" fmla="*/ 38103 w 157208"/>
                <a:gd name="connsiteY2" fmla="*/ 50297 h 216058"/>
                <a:gd name="connsiteX3" fmla="*/ 16112 w 157208"/>
                <a:gd name="connsiteY3" fmla="*/ 150601 h 216058"/>
                <a:gd name="connsiteX4" fmla="*/ 12145 w 157208"/>
                <a:gd name="connsiteY4" fmla="*/ 175710 h 216058"/>
                <a:gd name="connsiteX5" fmla="*/ 10512 w 157208"/>
                <a:gd name="connsiteY5" fmla="*/ 181096 h 216058"/>
                <a:gd name="connsiteX6" fmla="*/ 9514 w 157208"/>
                <a:gd name="connsiteY6" fmla="*/ 183578 h 216058"/>
                <a:gd name="connsiteX7" fmla="*/ 6733 w 157208"/>
                <a:gd name="connsiteY7" fmla="*/ 188303 h 216058"/>
                <a:gd name="connsiteX8" fmla="*/ 4938 w 157208"/>
                <a:gd name="connsiteY8" fmla="*/ 189871 h 216058"/>
                <a:gd name="connsiteX9" fmla="*/ 26935 w 157208"/>
                <a:gd name="connsiteY9" fmla="*/ 211869 h 216058"/>
                <a:gd name="connsiteX10" fmla="*/ 44318 w 157208"/>
                <a:gd name="connsiteY10" fmla="*/ 173772 h 216058"/>
                <a:gd name="connsiteX11" fmla="*/ 49296 w 157208"/>
                <a:gd name="connsiteY11" fmla="*/ 122045 h 216058"/>
                <a:gd name="connsiteX12" fmla="*/ 56308 w 157208"/>
                <a:gd name="connsiteY12" fmla="*/ 79774 h 216058"/>
                <a:gd name="connsiteX13" fmla="*/ 86440 w 157208"/>
                <a:gd name="connsiteY13" fmla="*/ 46039 h 216058"/>
                <a:gd name="connsiteX14" fmla="*/ 142218 w 157208"/>
                <a:gd name="connsiteY14" fmla="*/ 31132 h 216058"/>
                <a:gd name="connsiteX15" fmla="*/ 142218 w 157208"/>
                <a:gd name="connsiteY15" fmla="*/ 22 h 21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7208" h="216057">
                  <a:moveTo>
                    <a:pt x="142224" y="16"/>
                  </a:moveTo>
                  <a:cubicBezTo>
                    <a:pt x="121270" y="492"/>
                    <a:pt x="100608" y="5047"/>
                    <a:pt x="81397" y="13425"/>
                  </a:cubicBezTo>
                  <a:cubicBezTo>
                    <a:pt x="64066" y="21838"/>
                    <a:pt x="49166" y="34528"/>
                    <a:pt x="38103" y="50297"/>
                  </a:cubicBezTo>
                  <a:cubicBezTo>
                    <a:pt x="16883" y="79275"/>
                    <a:pt x="19177" y="116406"/>
                    <a:pt x="16112" y="150601"/>
                  </a:cubicBezTo>
                  <a:cubicBezTo>
                    <a:pt x="15574" y="159076"/>
                    <a:pt x="14247" y="167482"/>
                    <a:pt x="12145" y="175710"/>
                  </a:cubicBezTo>
                  <a:cubicBezTo>
                    <a:pt x="11659" y="177531"/>
                    <a:pt x="11076" y="179307"/>
                    <a:pt x="10512" y="181096"/>
                  </a:cubicBezTo>
                  <a:cubicBezTo>
                    <a:pt x="9546" y="184155"/>
                    <a:pt x="10557" y="181614"/>
                    <a:pt x="9514" y="183578"/>
                  </a:cubicBezTo>
                  <a:cubicBezTo>
                    <a:pt x="8692" y="185213"/>
                    <a:pt x="7763" y="186791"/>
                    <a:pt x="6733" y="188303"/>
                  </a:cubicBezTo>
                  <a:cubicBezTo>
                    <a:pt x="8503" y="185820"/>
                    <a:pt x="5690" y="189191"/>
                    <a:pt x="4938" y="189871"/>
                  </a:cubicBezTo>
                  <a:cubicBezTo>
                    <a:pt x="-9930" y="203346"/>
                    <a:pt x="12126" y="225291"/>
                    <a:pt x="26935" y="211869"/>
                  </a:cubicBezTo>
                  <a:cubicBezTo>
                    <a:pt x="37532" y="202263"/>
                    <a:pt x="41978" y="187428"/>
                    <a:pt x="44318" y="173772"/>
                  </a:cubicBezTo>
                  <a:cubicBezTo>
                    <a:pt x="47254" y="156668"/>
                    <a:pt x="48045" y="139317"/>
                    <a:pt x="49296" y="122045"/>
                  </a:cubicBezTo>
                  <a:cubicBezTo>
                    <a:pt x="49445" y="107678"/>
                    <a:pt x="51810" y="93420"/>
                    <a:pt x="56308" y="79774"/>
                  </a:cubicBezTo>
                  <a:cubicBezTo>
                    <a:pt x="63120" y="66014"/>
                    <a:pt x="73536" y="54356"/>
                    <a:pt x="86440" y="46039"/>
                  </a:cubicBezTo>
                  <a:cubicBezTo>
                    <a:pt x="103447" y="36362"/>
                    <a:pt x="122651" y="31228"/>
                    <a:pt x="142218" y="31132"/>
                  </a:cubicBezTo>
                  <a:cubicBezTo>
                    <a:pt x="162148" y="30173"/>
                    <a:pt x="162264" y="-944"/>
                    <a:pt x="142218" y="22"/>
                  </a:cubicBezTo>
                  <a:close/>
                </a:path>
              </a:pathLst>
            </a:custGeom>
            <a:solidFill>
              <a:srgbClr val="211715"/>
            </a:solidFill>
            <a:ln w="6466" cap="flat">
              <a:noFill/>
              <a:prstDash val="solid"/>
              <a:miter/>
            </a:ln>
          </p:spPr>
          <p:txBody>
            <a:bodyPr rtlCol="0" anchor="ctr"/>
            <a:lstStyle/>
            <a:p>
              <a:endParaRPr lang="ja-JP" altLang="en-US"/>
            </a:p>
          </p:txBody>
        </p:sp>
        <p:sp>
          <p:nvSpPr>
            <p:cNvPr id="34" name="フリーフォーム: 図形 33">
              <a:extLst>
                <a:ext uri="{FF2B5EF4-FFF2-40B4-BE49-F238E27FC236}">
                  <a16:creationId xmlns:a16="http://schemas.microsoft.com/office/drawing/2014/main" id="{E074E6F9-97DD-2B74-401D-0BB43DF147A2}"/>
                </a:ext>
              </a:extLst>
            </p:cNvPr>
            <p:cNvSpPr/>
            <p:nvPr/>
          </p:nvSpPr>
          <p:spPr>
            <a:xfrm>
              <a:off x="11160236" y="4108329"/>
              <a:ext cx="186500" cy="214315"/>
            </a:xfrm>
            <a:custGeom>
              <a:avLst/>
              <a:gdLst>
                <a:gd name="connsiteX0" fmla="*/ 105055 w 186500"/>
                <a:gd name="connsiteY0" fmla="*/ 214316 h 214315"/>
                <a:gd name="connsiteX1" fmla="*/ 0 w 186500"/>
                <a:gd name="connsiteY1" fmla="*/ 66109 h 214315"/>
                <a:gd name="connsiteX2" fmla="*/ 44922 w 186500"/>
                <a:gd name="connsiteY2" fmla="*/ 0 h 214315"/>
                <a:gd name="connsiteX3" fmla="*/ 179564 w 186500"/>
                <a:gd name="connsiteY3" fmla="*/ 92980 h 214315"/>
                <a:gd name="connsiteX4" fmla="*/ 185001 w 186500"/>
                <a:gd name="connsiteY4" fmla="*/ 106526 h 214315"/>
                <a:gd name="connsiteX5" fmla="*/ 158305 w 186500"/>
                <a:gd name="connsiteY5" fmla="*/ 144040 h 214315"/>
                <a:gd name="connsiteX6" fmla="*/ 105055 w 186500"/>
                <a:gd name="connsiteY6" fmla="*/ 214316 h 21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00" h="214314">
                  <a:moveTo>
                    <a:pt x="105055" y="214316"/>
                  </a:moveTo>
                  <a:cubicBezTo>
                    <a:pt x="61553" y="171306"/>
                    <a:pt x="32562" y="118633"/>
                    <a:pt x="0" y="66109"/>
                  </a:cubicBezTo>
                  <a:cubicBezTo>
                    <a:pt x="11122" y="41687"/>
                    <a:pt x="26314" y="19334"/>
                    <a:pt x="44922" y="0"/>
                  </a:cubicBezTo>
                  <a:cubicBezTo>
                    <a:pt x="83848" y="38829"/>
                    <a:pt x="129463" y="70328"/>
                    <a:pt x="179564" y="92980"/>
                  </a:cubicBezTo>
                  <a:cubicBezTo>
                    <a:pt x="182337" y="94212"/>
                    <a:pt x="189622" y="100835"/>
                    <a:pt x="185001" y="106526"/>
                  </a:cubicBezTo>
                  <a:cubicBezTo>
                    <a:pt x="182474" y="109637"/>
                    <a:pt x="172188" y="125562"/>
                    <a:pt x="158305" y="144040"/>
                  </a:cubicBezTo>
                  <a:cubicBezTo>
                    <a:pt x="140119" y="168280"/>
                    <a:pt x="117266" y="197957"/>
                    <a:pt x="105055" y="214316"/>
                  </a:cubicBezTo>
                  <a:close/>
                </a:path>
              </a:pathLst>
            </a:custGeom>
            <a:solidFill>
              <a:schemeClr val="accent1">
                <a:lumMod val="20000"/>
                <a:lumOff val="80000"/>
              </a:schemeClr>
            </a:solidFill>
            <a:ln w="6466" cap="flat">
              <a:noFill/>
              <a:prstDash val="solid"/>
              <a:miter/>
            </a:ln>
          </p:spPr>
          <p:txBody>
            <a:bodyPr rtlCol="0" anchor="ctr"/>
            <a:lstStyle/>
            <a:p>
              <a:endParaRPr lang="ja-JP" altLang="en-US"/>
            </a:p>
          </p:txBody>
        </p:sp>
        <p:sp>
          <p:nvSpPr>
            <p:cNvPr id="35" name="フリーフォーム: 図形 34">
              <a:extLst>
                <a:ext uri="{FF2B5EF4-FFF2-40B4-BE49-F238E27FC236}">
                  <a16:creationId xmlns:a16="http://schemas.microsoft.com/office/drawing/2014/main" id="{CE8EA180-414E-49AE-92BD-02B443774F88}"/>
                </a:ext>
              </a:extLst>
            </p:cNvPr>
            <p:cNvSpPr/>
            <p:nvPr/>
          </p:nvSpPr>
          <p:spPr>
            <a:xfrm>
              <a:off x="11357479" y="4108329"/>
              <a:ext cx="186499" cy="214315"/>
            </a:xfrm>
            <a:custGeom>
              <a:avLst/>
              <a:gdLst>
                <a:gd name="connsiteX0" fmla="*/ 81445 w 186499"/>
                <a:gd name="connsiteY0" fmla="*/ 214316 h 214315"/>
                <a:gd name="connsiteX1" fmla="*/ 186499 w 186499"/>
                <a:gd name="connsiteY1" fmla="*/ 66109 h 214315"/>
                <a:gd name="connsiteX2" fmla="*/ 141584 w 186499"/>
                <a:gd name="connsiteY2" fmla="*/ 0 h 214315"/>
                <a:gd name="connsiteX3" fmla="*/ 6936 w 186499"/>
                <a:gd name="connsiteY3" fmla="*/ 92980 h 214315"/>
                <a:gd name="connsiteX4" fmla="*/ 1498 w 186499"/>
                <a:gd name="connsiteY4" fmla="*/ 106526 h 214315"/>
                <a:gd name="connsiteX5" fmla="*/ 28194 w 186499"/>
                <a:gd name="connsiteY5" fmla="*/ 144040 h 214315"/>
                <a:gd name="connsiteX6" fmla="*/ 81445 w 186499"/>
                <a:gd name="connsiteY6" fmla="*/ 214316 h 21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499" h="214314">
                  <a:moveTo>
                    <a:pt x="81445" y="214316"/>
                  </a:moveTo>
                  <a:cubicBezTo>
                    <a:pt x="124947" y="171306"/>
                    <a:pt x="153944" y="118633"/>
                    <a:pt x="186499" y="66109"/>
                  </a:cubicBezTo>
                  <a:cubicBezTo>
                    <a:pt x="175377" y="41687"/>
                    <a:pt x="160185" y="19334"/>
                    <a:pt x="141584" y="0"/>
                  </a:cubicBezTo>
                  <a:cubicBezTo>
                    <a:pt x="102651" y="38829"/>
                    <a:pt x="57043" y="70328"/>
                    <a:pt x="6936" y="92980"/>
                  </a:cubicBezTo>
                  <a:cubicBezTo>
                    <a:pt x="4168" y="94212"/>
                    <a:pt x="-3123" y="100835"/>
                    <a:pt x="1498" y="106526"/>
                  </a:cubicBezTo>
                  <a:cubicBezTo>
                    <a:pt x="4026" y="109637"/>
                    <a:pt x="14312" y="125562"/>
                    <a:pt x="28194" y="144040"/>
                  </a:cubicBezTo>
                  <a:cubicBezTo>
                    <a:pt x="46381" y="168280"/>
                    <a:pt x="69234" y="197957"/>
                    <a:pt x="81445" y="214316"/>
                  </a:cubicBezTo>
                  <a:close/>
                </a:path>
              </a:pathLst>
            </a:custGeom>
            <a:solidFill>
              <a:schemeClr val="accent1">
                <a:lumMod val="20000"/>
                <a:lumOff val="80000"/>
              </a:schemeClr>
            </a:solidFill>
            <a:ln w="6466" cap="flat">
              <a:noFill/>
              <a:prstDash val="solid"/>
              <a:miter/>
            </a:ln>
          </p:spPr>
          <p:txBody>
            <a:bodyPr rtlCol="0" anchor="ctr"/>
            <a:lstStyle/>
            <a:p>
              <a:endParaRPr lang="ja-JP" altLang="en-US"/>
            </a:p>
          </p:txBody>
        </p:sp>
        <p:sp>
          <p:nvSpPr>
            <p:cNvPr id="36" name="フリーフォーム: 図形 35">
              <a:extLst>
                <a:ext uri="{FF2B5EF4-FFF2-40B4-BE49-F238E27FC236}">
                  <a16:creationId xmlns:a16="http://schemas.microsoft.com/office/drawing/2014/main" id="{42E24788-F0C3-9D30-2A56-C7A4C5AEF97F}"/>
                </a:ext>
              </a:extLst>
            </p:cNvPr>
            <p:cNvSpPr/>
            <p:nvPr/>
          </p:nvSpPr>
          <p:spPr>
            <a:xfrm>
              <a:off x="11144709" y="4092816"/>
              <a:ext cx="217475" cy="245367"/>
            </a:xfrm>
            <a:custGeom>
              <a:avLst/>
              <a:gdLst>
                <a:gd name="connsiteX0" fmla="*/ 131580 w 217475"/>
                <a:gd name="connsiteY0" fmla="*/ 218830 h 245367"/>
                <a:gd name="connsiteX1" fmla="*/ 28955 w 217475"/>
                <a:gd name="connsiteY1" fmla="*/ 73773 h 245367"/>
                <a:gd name="connsiteX2" fmla="*/ 28955 w 217475"/>
                <a:gd name="connsiteY2" fmla="*/ 89477 h 245367"/>
                <a:gd name="connsiteX3" fmla="*/ 71447 w 217475"/>
                <a:gd name="connsiteY3" fmla="*/ 26538 h 245367"/>
                <a:gd name="connsiteX4" fmla="*/ 49410 w 217475"/>
                <a:gd name="connsiteY4" fmla="*/ 26538 h 245367"/>
                <a:gd name="connsiteX5" fmla="*/ 115720 w 217475"/>
                <a:gd name="connsiteY5" fmla="*/ 81544 h 245367"/>
                <a:gd name="connsiteX6" fmla="*/ 151296 w 217475"/>
                <a:gd name="connsiteY6" fmla="*/ 103840 h 245367"/>
                <a:gd name="connsiteX7" fmla="*/ 170487 w 217475"/>
                <a:gd name="connsiteY7" fmla="*/ 114061 h 245367"/>
                <a:gd name="connsiteX8" fmla="*/ 180053 w 217475"/>
                <a:gd name="connsiteY8" fmla="*/ 118695 h 245367"/>
                <a:gd name="connsiteX9" fmla="*/ 187682 w 217475"/>
                <a:gd name="connsiteY9" fmla="*/ 122214 h 245367"/>
                <a:gd name="connsiteX10" fmla="*/ 187325 w 217475"/>
                <a:gd name="connsiteY10" fmla="*/ 121909 h 245367"/>
                <a:gd name="connsiteX11" fmla="*/ 189101 w 217475"/>
                <a:gd name="connsiteY11" fmla="*/ 111539 h 245367"/>
                <a:gd name="connsiteX12" fmla="*/ 184940 w 217475"/>
                <a:gd name="connsiteY12" fmla="*/ 117094 h 245367"/>
                <a:gd name="connsiteX13" fmla="*/ 177325 w 217475"/>
                <a:gd name="connsiteY13" fmla="*/ 128112 h 245367"/>
                <a:gd name="connsiteX14" fmla="*/ 153156 w 217475"/>
                <a:gd name="connsiteY14" fmla="*/ 161270 h 245367"/>
                <a:gd name="connsiteX15" fmla="*/ 107139 w 217475"/>
                <a:gd name="connsiteY15" fmla="*/ 221948 h 245367"/>
                <a:gd name="connsiteX16" fmla="*/ 112719 w 217475"/>
                <a:gd name="connsiteY16" fmla="*/ 243226 h 245367"/>
                <a:gd name="connsiteX17" fmla="*/ 134004 w 217475"/>
                <a:gd name="connsiteY17" fmla="*/ 237645 h 245367"/>
                <a:gd name="connsiteX18" fmla="*/ 210237 w 217475"/>
                <a:gd name="connsiteY18" fmla="*/ 135079 h 245367"/>
                <a:gd name="connsiteX19" fmla="*/ 212498 w 217475"/>
                <a:gd name="connsiteY19" fmla="*/ 131839 h 245367"/>
                <a:gd name="connsiteX20" fmla="*/ 212298 w 217475"/>
                <a:gd name="connsiteY20" fmla="*/ 132027 h 245367"/>
                <a:gd name="connsiteX21" fmla="*/ 213950 w 217475"/>
                <a:gd name="connsiteY21" fmla="*/ 129875 h 245367"/>
                <a:gd name="connsiteX22" fmla="*/ 216653 w 217475"/>
                <a:gd name="connsiteY22" fmla="*/ 111850 h 245367"/>
                <a:gd name="connsiteX23" fmla="*/ 194617 w 217475"/>
                <a:gd name="connsiteY23" fmla="*/ 91227 h 245367"/>
                <a:gd name="connsiteX24" fmla="*/ 133809 w 217475"/>
                <a:gd name="connsiteY24" fmla="*/ 56228 h 245367"/>
                <a:gd name="connsiteX25" fmla="*/ 71466 w 217475"/>
                <a:gd name="connsiteY25" fmla="*/ 4482 h 245367"/>
                <a:gd name="connsiteX26" fmla="*/ 49430 w 217475"/>
                <a:gd name="connsiteY26" fmla="*/ 4482 h 245367"/>
                <a:gd name="connsiteX27" fmla="*/ 8105 w 217475"/>
                <a:gd name="connsiteY27" fmla="*/ 61679 h 245367"/>
                <a:gd name="connsiteX28" fmla="*/ 516 w 217475"/>
                <a:gd name="connsiteY28" fmla="*/ 77428 h 245367"/>
                <a:gd name="connsiteX29" fmla="*/ 6640 w 217475"/>
                <a:gd name="connsiteY29" fmla="*/ 96801 h 245367"/>
                <a:gd name="connsiteX30" fmla="*/ 25365 w 217475"/>
                <a:gd name="connsiteY30" fmla="*/ 127464 h 245367"/>
                <a:gd name="connsiteX31" fmla="*/ 109569 w 217475"/>
                <a:gd name="connsiteY31" fmla="*/ 240769 h 245367"/>
                <a:gd name="connsiteX32" fmla="*/ 131580 w 217475"/>
                <a:gd name="connsiteY32" fmla="*/ 218830 h 24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7475" h="245367">
                  <a:moveTo>
                    <a:pt x="131580" y="218830"/>
                  </a:moveTo>
                  <a:cubicBezTo>
                    <a:pt x="89244" y="176611"/>
                    <a:pt x="60169" y="124204"/>
                    <a:pt x="28955" y="73773"/>
                  </a:cubicBezTo>
                  <a:lnTo>
                    <a:pt x="28955" y="89477"/>
                  </a:lnTo>
                  <a:cubicBezTo>
                    <a:pt x="39520" y="66281"/>
                    <a:pt x="53882" y="45009"/>
                    <a:pt x="71447" y="26538"/>
                  </a:cubicBezTo>
                  <a:lnTo>
                    <a:pt x="49410" y="26538"/>
                  </a:lnTo>
                  <a:cubicBezTo>
                    <a:pt x="69807" y="46843"/>
                    <a:pt x="91999" y="65250"/>
                    <a:pt x="115720" y="81544"/>
                  </a:cubicBezTo>
                  <a:cubicBezTo>
                    <a:pt x="127237" y="89503"/>
                    <a:pt x="139098" y="96937"/>
                    <a:pt x="151296" y="103840"/>
                  </a:cubicBezTo>
                  <a:cubicBezTo>
                    <a:pt x="157602" y="107404"/>
                    <a:pt x="163999" y="110813"/>
                    <a:pt x="170487" y="114061"/>
                  </a:cubicBezTo>
                  <a:cubicBezTo>
                    <a:pt x="173656" y="115642"/>
                    <a:pt x="176845" y="117185"/>
                    <a:pt x="180053" y="118695"/>
                  </a:cubicBezTo>
                  <a:cubicBezTo>
                    <a:pt x="182406" y="120237"/>
                    <a:pt x="184979" y="121423"/>
                    <a:pt x="187682" y="122214"/>
                  </a:cubicBezTo>
                  <a:cubicBezTo>
                    <a:pt x="188440" y="122648"/>
                    <a:pt x="188330" y="122551"/>
                    <a:pt x="187325" y="121909"/>
                  </a:cubicBezTo>
                  <a:cubicBezTo>
                    <a:pt x="185731" y="118416"/>
                    <a:pt x="186431" y="114300"/>
                    <a:pt x="189101" y="111539"/>
                  </a:cubicBezTo>
                  <a:cubicBezTo>
                    <a:pt x="187513" y="113231"/>
                    <a:pt x="186120" y="115091"/>
                    <a:pt x="184940" y="117094"/>
                  </a:cubicBezTo>
                  <a:cubicBezTo>
                    <a:pt x="182348" y="120730"/>
                    <a:pt x="179872" y="124450"/>
                    <a:pt x="177325" y="128112"/>
                  </a:cubicBezTo>
                  <a:cubicBezTo>
                    <a:pt x="169547" y="139357"/>
                    <a:pt x="161407" y="150349"/>
                    <a:pt x="153156" y="161270"/>
                  </a:cubicBezTo>
                  <a:cubicBezTo>
                    <a:pt x="137841" y="181518"/>
                    <a:pt x="122318" y="201610"/>
                    <a:pt x="107139" y="221948"/>
                  </a:cubicBezTo>
                  <a:cubicBezTo>
                    <a:pt x="102868" y="229375"/>
                    <a:pt x="105350" y="238851"/>
                    <a:pt x="112719" y="243226"/>
                  </a:cubicBezTo>
                  <a:cubicBezTo>
                    <a:pt x="120166" y="247354"/>
                    <a:pt x="129538" y="244891"/>
                    <a:pt x="134004" y="237645"/>
                  </a:cubicBezTo>
                  <a:cubicBezTo>
                    <a:pt x="159527" y="203515"/>
                    <a:pt x="185964" y="170124"/>
                    <a:pt x="210237" y="135079"/>
                  </a:cubicBezTo>
                  <a:cubicBezTo>
                    <a:pt x="210982" y="134010"/>
                    <a:pt x="211831" y="132960"/>
                    <a:pt x="212498" y="131839"/>
                  </a:cubicBezTo>
                  <a:cubicBezTo>
                    <a:pt x="212764" y="131385"/>
                    <a:pt x="213834" y="129771"/>
                    <a:pt x="212298" y="132027"/>
                  </a:cubicBezTo>
                  <a:cubicBezTo>
                    <a:pt x="210074" y="135267"/>
                    <a:pt x="213892" y="129966"/>
                    <a:pt x="213950" y="129875"/>
                  </a:cubicBezTo>
                  <a:cubicBezTo>
                    <a:pt x="217379" y="124528"/>
                    <a:pt x="218364" y="117969"/>
                    <a:pt x="216653" y="111850"/>
                  </a:cubicBezTo>
                  <a:cubicBezTo>
                    <a:pt x="213509" y="100618"/>
                    <a:pt x="204261" y="95796"/>
                    <a:pt x="194617" y="91227"/>
                  </a:cubicBezTo>
                  <a:cubicBezTo>
                    <a:pt x="173462" y="81175"/>
                    <a:pt x="153130" y="69476"/>
                    <a:pt x="133809" y="56228"/>
                  </a:cubicBezTo>
                  <a:cubicBezTo>
                    <a:pt x="111455" y="40971"/>
                    <a:pt x="90579" y="23647"/>
                    <a:pt x="71466" y="4482"/>
                  </a:cubicBezTo>
                  <a:cubicBezTo>
                    <a:pt x="65335" y="-1494"/>
                    <a:pt x="55561" y="-1494"/>
                    <a:pt x="49430" y="4482"/>
                  </a:cubicBezTo>
                  <a:cubicBezTo>
                    <a:pt x="32961" y="21450"/>
                    <a:pt x="19046" y="40719"/>
                    <a:pt x="8105" y="61679"/>
                  </a:cubicBezTo>
                  <a:cubicBezTo>
                    <a:pt x="5033" y="66650"/>
                    <a:pt x="2492" y="71926"/>
                    <a:pt x="516" y="77428"/>
                  </a:cubicBezTo>
                  <a:cubicBezTo>
                    <a:pt x="-1539" y="84875"/>
                    <a:pt x="2966" y="90825"/>
                    <a:pt x="6640" y="96801"/>
                  </a:cubicBezTo>
                  <a:cubicBezTo>
                    <a:pt x="12908" y="107009"/>
                    <a:pt x="19104" y="117256"/>
                    <a:pt x="25365" y="127464"/>
                  </a:cubicBezTo>
                  <a:cubicBezTo>
                    <a:pt x="49994" y="167648"/>
                    <a:pt x="76048" y="207339"/>
                    <a:pt x="109569" y="240769"/>
                  </a:cubicBezTo>
                  <a:cubicBezTo>
                    <a:pt x="123776" y="254983"/>
                    <a:pt x="145780" y="232992"/>
                    <a:pt x="131580" y="218830"/>
                  </a:cubicBezTo>
                  <a:close/>
                </a:path>
              </a:pathLst>
            </a:custGeom>
            <a:solidFill>
              <a:srgbClr val="211715"/>
            </a:solidFill>
            <a:ln w="6466" cap="flat">
              <a:noFill/>
              <a:prstDash val="solid"/>
              <a:miter/>
            </a:ln>
          </p:spPr>
          <p:txBody>
            <a:bodyPr rtlCol="0" anchor="ctr"/>
            <a:lstStyle/>
            <a:p>
              <a:endParaRPr lang="ja-JP" altLang="en-US"/>
            </a:p>
          </p:txBody>
        </p:sp>
        <p:sp>
          <p:nvSpPr>
            <p:cNvPr id="37" name="フリーフォーム: 図形 36">
              <a:extLst>
                <a:ext uri="{FF2B5EF4-FFF2-40B4-BE49-F238E27FC236}">
                  <a16:creationId xmlns:a16="http://schemas.microsoft.com/office/drawing/2014/main" id="{40DA1BDD-3C4F-22BD-B208-887C5AA5F36D}"/>
                </a:ext>
              </a:extLst>
            </p:cNvPr>
            <p:cNvSpPr/>
            <p:nvPr/>
          </p:nvSpPr>
          <p:spPr>
            <a:xfrm>
              <a:off x="11341925" y="4092874"/>
              <a:ext cx="217578" cy="245337"/>
            </a:xfrm>
            <a:custGeom>
              <a:avLst/>
              <a:gdLst>
                <a:gd name="connsiteX0" fmla="*/ 107997 w 217578"/>
                <a:gd name="connsiteY0" fmla="*/ 240769 h 245337"/>
                <a:gd name="connsiteX1" fmla="*/ 192202 w 217578"/>
                <a:gd name="connsiteY1" fmla="*/ 127464 h 245337"/>
                <a:gd name="connsiteX2" fmla="*/ 210926 w 217578"/>
                <a:gd name="connsiteY2" fmla="*/ 96801 h 245337"/>
                <a:gd name="connsiteX3" fmla="*/ 217051 w 217578"/>
                <a:gd name="connsiteY3" fmla="*/ 77428 h 245337"/>
                <a:gd name="connsiteX4" fmla="*/ 209494 w 217578"/>
                <a:gd name="connsiteY4" fmla="*/ 61679 h 245337"/>
                <a:gd name="connsiteX5" fmla="*/ 168169 w 217578"/>
                <a:gd name="connsiteY5" fmla="*/ 4482 h 245337"/>
                <a:gd name="connsiteX6" fmla="*/ 146133 w 217578"/>
                <a:gd name="connsiteY6" fmla="*/ 4482 h 245337"/>
                <a:gd name="connsiteX7" fmla="*/ 31363 w 217578"/>
                <a:gd name="connsiteY7" fmla="*/ 87137 h 245337"/>
                <a:gd name="connsiteX8" fmla="*/ 5833 w 217578"/>
                <a:gd name="connsiteY8" fmla="*/ 102692 h 245337"/>
                <a:gd name="connsiteX9" fmla="*/ 0 w 217578"/>
                <a:gd name="connsiteY9" fmla="*/ 118526 h 245337"/>
                <a:gd name="connsiteX10" fmla="*/ 2554 w 217578"/>
                <a:gd name="connsiteY10" fmla="*/ 128125 h 245337"/>
                <a:gd name="connsiteX11" fmla="*/ 4816 w 217578"/>
                <a:gd name="connsiteY11" fmla="*/ 131424 h 245337"/>
                <a:gd name="connsiteX12" fmla="*/ 4770 w 217578"/>
                <a:gd name="connsiteY12" fmla="*/ 131424 h 245337"/>
                <a:gd name="connsiteX13" fmla="*/ 39983 w 217578"/>
                <a:gd name="connsiteY13" fmla="*/ 180215 h 245337"/>
                <a:gd name="connsiteX14" fmla="*/ 83550 w 217578"/>
                <a:gd name="connsiteY14" fmla="*/ 237626 h 245337"/>
                <a:gd name="connsiteX15" fmla="*/ 104835 w 217578"/>
                <a:gd name="connsiteY15" fmla="*/ 243206 h 245337"/>
                <a:gd name="connsiteX16" fmla="*/ 110415 w 217578"/>
                <a:gd name="connsiteY16" fmla="*/ 221928 h 245337"/>
                <a:gd name="connsiteX17" fmla="*/ 65195 w 217578"/>
                <a:gd name="connsiteY17" fmla="*/ 162333 h 245337"/>
                <a:gd name="connsiteX18" fmla="*/ 40845 w 217578"/>
                <a:gd name="connsiteY18" fmla="*/ 129026 h 245337"/>
                <a:gd name="connsiteX19" fmla="*/ 32588 w 217578"/>
                <a:gd name="connsiteY19" fmla="*/ 117068 h 245337"/>
                <a:gd name="connsiteX20" fmla="*/ 28427 w 217578"/>
                <a:gd name="connsiteY20" fmla="*/ 111513 h 245337"/>
                <a:gd name="connsiteX21" fmla="*/ 30203 w 217578"/>
                <a:gd name="connsiteY21" fmla="*/ 121883 h 245337"/>
                <a:gd name="connsiteX22" fmla="*/ 29846 w 217578"/>
                <a:gd name="connsiteY22" fmla="*/ 122188 h 245337"/>
                <a:gd name="connsiteX23" fmla="*/ 37475 w 217578"/>
                <a:gd name="connsiteY23" fmla="*/ 118669 h 245337"/>
                <a:gd name="connsiteX24" fmla="*/ 47048 w 217578"/>
                <a:gd name="connsiteY24" fmla="*/ 114035 h 245337"/>
                <a:gd name="connsiteX25" fmla="*/ 65033 w 217578"/>
                <a:gd name="connsiteY25" fmla="*/ 104481 h 245337"/>
                <a:gd name="connsiteX26" fmla="*/ 100641 w 217578"/>
                <a:gd name="connsiteY26" fmla="*/ 82322 h 245337"/>
                <a:gd name="connsiteX27" fmla="*/ 168118 w 217578"/>
                <a:gd name="connsiteY27" fmla="*/ 26512 h 245337"/>
                <a:gd name="connsiteX28" fmla="*/ 146081 w 217578"/>
                <a:gd name="connsiteY28" fmla="*/ 26512 h 245337"/>
                <a:gd name="connsiteX29" fmla="*/ 188572 w 217578"/>
                <a:gd name="connsiteY29" fmla="*/ 89451 h 245337"/>
                <a:gd name="connsiteX30" fmla="*/ 188572 w 217578"/>
                <a:gd name="connsiteY30" fmla="*/ 73747 h 245337"/>
                <a:gd name="connsiteX31" fmla="*/ 85948 w 217578"/>
                <a:gd name="connsiteY31" fmla="*/ 218804 h 245337"/>
                <a:gd name="connsiteX32" fmla="*/ 107997 w 217578"/>
                <a:gd name="connsiteY32" fmla="*/ 240769 h 24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7577" h="245337">
                  <a:moveTo>
                    <a:pt x="107997" y="240769"/>
                  </a:moveTo>
                  <a:cubicBezTo>
                    <a:pt x="141518" y="207339"/>
                    <a:pt x="167567" y="167641"/>
                    <a:pt x="192202" y="127464"/>
                  </a:cubicBezTo>
                  <a:cubicBezTo>
                    <a:pt x="198463" y="117256"/>
                    <a:pt x="204659" y="107009"/>
                    <a:pt x="210926" y="96801"/>
                  </a:cubicBezTo>
                  <a:cubicBezTo>
                    <a:pt x="214640" y="90767"/>
                    <a:pt x="219132" y="85005"/>
                    <a:pt x="217051" y="77428"/>
                  </a:cubicBezTo>
                  <a:cubicBezTo>
                    <a:pt x="215094" y="71926"/>
                    <a:pt x="212560" y="66650"/>
                    <a:pt x="209494" y="61679"/>
                  </a:cubicBezTo>
                  <a:cubicBezTo>
                    <a:pt x="198554" y="40719"/>
                    <a:pt x="184638" y="21450"/>
                    <a:pt x="168169" y="4482"/>
                  </a:cubicBezTo>
                  <a:cubicBezTo>
                    <a:pt x="162038" y="-1494"/>
                    <a:pt x="152264" y="-1494"/>
                    <a:pt x="146133" y="4482"/>
                  </a:cubicBezTo>
                  <a:cubicBezTo>
                    <a:pt x="112567" y="38022"/>
                    <a:pt x="73809" y="65931"/>
                    <a:pt x="31363" y="87137"/>
                  </a:cubicBezTo>
                  <a:cubicBezTo>
                    <a:pt x="22386" y="91629"/>
                    <a:pt x="12276" y="94597"/>
                    <a:pt x="5833" y="102692"/>
                  </a:cubicBezTo>
                  <a:cubicBezTo>
                    <a:pt x="2100" y="107126"/>
                    <a:pt x="39" y="112732"/>
                    <a:pt x="0" y="118526"/>
                  </a:cubicBezTo>
                  <a:cubicBezTo>
                    <a:pt x="104" y="121877"/>
                    <a:pt x="972" y="125163"/>
                    <a:pt x="2554" y="128125"/>
                  </a:cubicBezTo>
                  <a:cubicBezTo>
                    <a:pt x="3241" y="129266"/>
                    <a:pt x="3999" y="130367"/>
                    <a:pt x="4816" y="131424"/>
                  </a:cubicBezTo>
                  <a:cubicBezTo>
                    <a:pt x="8302" y="136369"/>
                    <a:pt x="3681" y="129836"/>
                    <a:pt x="4770" y="131424"/>
                  </a:cubicBezTo>
                  <a:cubicBezTo>
                    <a:pt x="16164" y="147951"/>
                    <a:pt x="27902" y="164213"/>
                    <a:pt x="39983" y="180215"/>
                  </a:cubicBezTo>
                  <a:cubicBezTo>
                    <a:pt x="54488" y="199367"/>
                    <a:pt x="69149" y="218389"/>
                    <a:pt x="83550" y="237626"/>
                  </a:cubicBezTo>
                  <a:cubicBezTo>
                    <a:pt x="88048" y="244826"/>
                    <a:pt x="97381" y="247270"/>
                    <a:pt x="104835" y="243206"/>
                  </a:cubicBezTo>
                  <a:cubicBezTo>
                    <a:pt x="112197" y="238831"/>
                    <a:pt x="114686" y="229356"/>
                    <a:pt x="110415" y="221928"/>
                  </a:cubicBezTo>
                  <a:cubicBezTo>
                    <a:pt x="95508" y="201953"/>
                    <a:pt x="80238" y="182218"/>
                    <a:pt x="65195" y="162333"/>
                  </a:cubicBezTo>
                  <a:cubicBezTo>
                    <a:pt x="56893" y="151360"/>
                    <a:pt x="48700" y="140297"/>
                    <a:pt x="40845" y="129026"/>
                  </a:cubicBezTo>
                  <a:cubicBezTo>
                    <a:pt x="38084" y="125046"/>
                    <a:pt x="35401" y="121008"/>
                    <a:pt x="32588" y="117068"/>
                  </a:cubicBezTo>
                  <a:cubicBezTo>
                    <a:pt x="31408" y="115065"/>
                    <a:pt x="30015" y="113205"/>
                    <a:pt x="28427" y="111513"/>
                  </a:cubicBezTo>
                  <a:cubicBezTo>
                    <a:pt x="31097" y="114274"/>
                    <a:pt x="31797" y="118390"/>
                    <a:pt x="30203" y="121883"/>
                  </a:cubicBezTo>
                  <a:cubicBezTo>
                    <a:pt x="29205" y="122532"/>
                    <a:pt x="29088" y="122622"/>
                    <a:pt x="29846" y="122188"/>
                  </a:cubicBezTo>
                  <a:cubicBezTo>
                    <a:pt x="32549" y="121397"/>
                    <a:pt x="35122" y="120211"/>
                    <a:pt x="37475" y="118669"/>
                  </a:cubicBezTo>
                  <a:cubicBezTo>
                    <a:pt x="40683" y="117165"/>
                    <a:pt x="43878" y="115622"/>
                    <a:pt x="47048" y="114035"/>
                  </a:cubicBezTo>
                  <a:cubicBezTo>
                    <a:pt x="53095" y="111008"/>
                    <a:pt x="59090" y="107826"/>
                    <a:pt x="65033" y="104481"/>
                  </a:cubicBezTo>
                  <a:cubicBezTo>
                    <a:pt x="77231" y="97643"/>
                    <a:pt x="89098" y="90261"/>
                    <a:pt x="100641" y="82322"/>
                  </a:cubicBezTo>
                  <a:cubicBezTo>
                    <a:pt x="124803" y="65833"/>
                    <a:pt x="147390" y="47148"/>
                    <a:pt x="168118" y="26512"/>
                  </a:cubicBezTo>
                  <a:lnTo>
                    <a:pt x="146081" y="26512"/>
                  </a:lnTo>
                  <a:cubicBezTo>
                    <a:pt x="163645" y="44983"/>
                    <a:pt x="178008" y="66255"/>
                    <a:pt x="188572" y="89451"/>
                  </a:cubicBezTo>
                  <a:lnTo>
                    <a:pt x="188572" y="73747"/>
                  </a:lnTo>
                  <a:cubicBezTo>
                    <a:pt x="157359" y="124178"/>
                    <a:pt x="128297" y="176585"/>
                    <a:pt x="85948" y="218804"/>
                  </a:cubicBezTo>
                  <a:cubicBezTo>
                    <a:pt x="71806" y="232927"/>
                    <a:pt x="93803" y="254931"/>
                    <a:pt x="107997" y="240769"/>
                  </a:cubicBezTo>
                  <a:close/>
                </a:path>
              </a:pathLst>
            </a:custGeom>
            <a:solidFill>
              <a:srgbClr val="211715"/>
            </a:solidFill>
            <a:ln w="6466" cap="flat">
              <a:noFill/>
              <a:prstDash val="solid"/>
              <a:miter/>
            </a:ln>
          </p:spPr>
          <p:txBody>
            <a:bodyPr rtlCol="0" anchor="ctr"/>
            <a:lstStyle/>
            <a:p>
              <a:endParaRPr lang="ja-JP" altLang="en-US"/>
            </a:p>
          </p:txBody>
        </p:sp>
        <p:sp>
          <p:nvSpPr>
            <p:cNvPr id="38" name="フリーフォーム: 図形 37">
              <a:extLst>
                <a:ext uri="{FF2B5EF4-FFF2-40B4-BE49-F238E27FC236}">
                  <a16:creationId xmlns:a16="http://schemas.microsoft.com/office/drawing/2014/main" id="{73FB959D-96CF-43F6-040A-43D34BC7F1AF}"/>
                </a:ext>
              </a:extLst>
            </p:cNvPr>
            <p:cNvSpPr/>
            <p:nvPr/>
          </p:nvSpPr>
          <p:spPr>
            <a:xfrm>
              <a:off x="11074395" y="3892639"/>
              <a:ext cx="223739" cy="244378"/>
            </a:xfrm>
            <a:custGeom>
              <a:avLst/>
              <a:gdLst>
                <a:gd name="connsiteX0" fmla="*/ 431 w 223739"/>
                <a:gd name="connsiteY0" fmla="*/ 19450 h 244378"/>
                <a:gd name="connsiteX1" fmla="*/ 72496 w 223739"/>
                <a:gd name="connsiteY1" fmla="*/ 163846 h 244378"/>
                <a:gd name="connsiteX2" fmla="*/ 204066 w 223739"/>
                <a:gd name="connsiteY2" fmla="*/ 243922 h 244378"/>
                <a:gd name="connsiteX3" fmla="*/ 223205 w 223739"/>
                <a:gd name="connsiteY3" fmla="*/ 233053 h 244378"/>
                <a:gd name="connsiteX4" fmla="*/ 212336 w 223739"/>
                <a:gd name="connsiteY4" fmla="*/ 213920 h 244378"/>
                <a:gd name="connsiteX5" fmla="*/ 94487 w 223739"/>
                <a:gd name="connsiteY5" fmla="*/ 141849 h 244378"/>
                <a:gd name="connsiteX6" fmla="*/ 30426 w 223739"/>
                <a:gd name="connsiteY6" fmla="*/ 11154 h 244378"/>
                <a:gd name="connsiteX7" fmla="*/ 431 w 223739"/>
                <a:gd name="connsiteY7" fmla="*/ 19424 h 24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739" h="244377">
                  <a:moveTo>
                    <a:pt x="431" y="19450"/>
                  </a:moveTo>
                  <a:cubicBezTo>
                    <a:pt x="12308" y="72742"/>
                    <a:pt x="37049" y="122314"/>
                    <a:pt x="72496" y="163846"/>
                  </a:cubicBezTo>
                  <a:cubicBezTo>
                    <a:pt x="106762" y="203933"/>
                    <a:pt x="151004" y="235820"/>
                    <a:pt x="204066" y="243922"/>
                  </a:cubicBezTo>
                  <a:cubicBezTo>
                    <a:pt x="212316" y="245925"/>
                    <a:pt x="220697" y="241161"/>
                    <a:pt x="223205" y="233053"/>
                  </a:cubicBezTo>
                  <a:cubicBezTo>
                    <a:pt x="225415" y="224776"/>
                    <a:pt x="220580" y="216260"/>
                    <a:pt x="212336" y="213920"/>
                  </a:cubicBezTo>
                  <a:cubicBezTo>
                    <a:pt x="163895" y="206525"/>
                    <a:pt x="125759" y="178435"/>
                    <a:pt x="94487" y="141849"/>
                  </a:cubicBezTo>
                  <a:cubicBezTo>
                    <a:pt x="62794" y="104160"/>
                    <a:pt x="40801" y="59292"/>
                    <a:pt x="30426" y="11154"/>
                  </a:cubicBezTo>
                  <a:cubicBezTo>
                    <a:pt x="26077" y="-8381"/>
                    <a:pt x="-3925" y="-111"/>
                    <a:pt x="431" y="19424"/>
                  </a:cubicBezTo>
                  <a:close/>
                </a:path>
              </a:pathLst>
            </a:custGeom>
            <a:solidFill>
              <a:srgbClr val="211715"/>
            </a:solidFill>
            <a:ln w="6466" cap="flat">
              <a:noFill/>
              <a:prstDash val="solid"/>
              <a:miter/>
            </a:ln>
          </p:spPr>
          <p:txBody>
            <a:bodyPr rtlCol="0" anchor="ctr"/>
            <a:lstStyle/>
            <a:p>
              <a:endParaRPr lang="ja-JP" altLang="en-US"/>
            </a:p>
          </p:txBody>
        </p:sp>
        <p:sp>
          <p:nvSpPr>
            <p:cNvPr id="39" name="フリーフォーム: 図形 38">
              <a:extLst>
                <a:ext uri="{FF2B5EF4-FFF2-40B4-BE49-F238E27FC236}">
                  <a16:creationId xmlns:a16="http://schemas.microsoft.com/office/drawing/2014/main" id="{924E5DBE-9F71-A5B9-4627-A36DD0F154EC}"/>
                </a:ext>
              </a:extLst>
            </p:cNvPr>
            <p:cNvSpPr/>
            <p:nvPr/>
          </p:nvSpPr>
          <p:spPr>
            <a:xfrm>
              <a:off x="11423824" y="3892646"/>
              <a:ext cx="206713" cy="241168"/>
            </a:xfrm>
            <a:custGeom>
              <a:avLst/>
              <a:gdLst>
                <a:gd name="connsiteX0" fmla="*/ 176289 w 206713"/>
                <a:gd name="connsiteY0" fmla="*/ 11147 h 241168"/>
                <a:gd name="connsiteX1" fmla="*/ 119629 w 206713"/>
                <a:gd name="connsiteY1" fmla="*/ 132839 h 241168"/>
                <a:gd name="connsiteX2" fmla="*/ 11062 w 206713"/>
                <a:gd name="connsiteY2" fmla="*/ 210614 h 241168"/>
                <a:gd name="connsiteX3" fmla="*/ 19332 w 206713"/>
                <a:gd name="connsiteY3" fmla="*/ 240616 h 241168"/>
                <a:gd name="connsiteX4" fmla="*/ 141633 w 206713"/>
                <a:gd name="connsiteY4" fmla="*/ 154843 h 241168"/>
                <a:gd name="connsiteX5" fmla="*/ 206284 w 206713"/>
                <a:gd name="connsiteY5" fmla="*/ 19443 h 241168"/>
                <a:gd name="connsiteX6" fmla="*/ 176289 w 206713"/>
                <a:gd name="connsiteY6" fmla="*/ 11173 h 24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713" h="241168">
                  <a:moveTo>
                    <a:pt x="176289" y="11147"/>
                  </a:moveTo>
                  <a:cubicBezTo>
                    <a:pt x="166735" y="55436"/>
                    <a:pt x="147376" y="97017"/>
                    <a:pt x="119629" y="132839"/>
                  </a:cubicBezTo>
                  <a:cubicBezTo>
                    <a:pt x="91475" y="168564"/>
                    <a:pt x="55899" y="199175"/>
                    <a:pt x="11062" y="210614"/>
                  </a:cubicBezTo>
                  <a:cubicBezTo>
                    <a:pt x="-8324" y="215566"/>
                    <a:pt x="-106" y="245581"/>
                    <a:pt x="19332" y="240616"/>
                  </a:cubicBezTo>
                  <a:cubicBezTo>
                    <a:pt x="69237" y="227874"/>
                    <a:pt x="110030" y="194521"/>
                    <a:pt x="141633" y="154843"/>
                  </a:cubicBezTo>
                  <a:cubicBezTo>
                    <a:pt x="173158" y="115184"/>
                    <a:pt x="195259" y="68888"/>
                    <a:pt x="206284" y="19443"/>
                  </a:cubicBezTo>
                  <a:cubicBezTo>
                    <a:pt x="210633" y="-59"/>
                    <a:pt x="180644" y="-8427"/>
                    <a:pt x="176289" y="11173"/>
                  </a:cubicBezTo>
                  <a:close/>
                </a:path>
              </a:pathLst>
            </a:custGeom>
            <a:solidFill>
              <a:srgbClr val="211715"/>
            </a:solidFill>
            <a:ln w="6466" cap="flat">
              <a:noFill/>
              <a:prstDash val="solid"/>
              <a:miter/>
            </a:ln>
          </p:spPr>
          <p:txBody>
            <a:bodyPr rtlCol="0" anchor="ctr"/>
            <a:lstStyle/>
            <a:p>
              <a:endParaRPr lang="ja-JP" altLang="en-US"/>
            </a:p>
          </p:txBody>
        </p:sp>
        <p:sp>
          <p:nvSpPr>
            <p:cNvPr id="40" name="フリーフォーム: 図形 39">
              <a:extLst>
                <a:ext uri="{FF2B5EF4-FFF2-40B4-BE49-F238E27FC236}">
                  <a16:creationId xmlns:a16="http://schemas.microsoft.com/office/drawing/2014/main" id="{9BC54CCE-4E96-5A61-A738-4F4ED7EB5483}"/>
                </a:ext>
              </a:extLst>
            </p:cNvPr>
            <p:cNvSpPr/>
            <p:nvPr/>
          </p:nvSpPr>
          <p:spPr>
            <a:xfrm>
              <a:off x="10826803" y="4720510"/>
              <a:ext cx="141470" cy="58125"/>
            </a:xfrm>
            <a:custGeom>
              <a:avLst/>
              <a:gdLst>
                <a:gd name="connsiteX0" fmla="*/ 23375 w 141470"/>
                <a:gd name="connsiteY0" fmla="*/ 56141 h 58125"/>
                <a:gd name="connsiteX1" fmla="*/ 125915 w 141470"/>
                <a:gd name="connsiteY1" fmla="*/ 31110 h 58125"/>
                <a:gd name="connsiteX2" fmla="*/ 141470 w 141470"/>
                <a:gd name="connsiteY2" fmla="*/ 15555 h 58125"/>
                <a:gd name="connsiteX3" fmla="*/ 125915 w 141470"/>
                <a:gd name="connsiteY3" fmla="*/ 0 h 58125"/>
                <a:gd name="connsiteX4" fmla="*/ 7671 w 141470"/>
                <a:gd name="connsiteY4" fmla="*/ 29276 h 58125"/>
                <a:gd name="connsiteX5" fmla="*/ 2090 w 141470"/>
                <a:gd name="connsiteY5" fmla="*/ 50560 h 58125"/>
                <a:gd name="connsiteX6" fmla="*/ 23375 w 141470"/>
                <a:gd name="connsiteY6" fmla="*/ 56141 h 5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470" h="58125">
                  <a:moveTo>
                    <a:pt x="23375" y="56141"/>
                  </a:moveTo>
                  <a:cubicBezTo>
                    <a:pt x="55937" y="42187"/>
                    <a:pt x="90587" y="33728"/>
                    <a:pt x="125915" y="31110"/>
                  </a:cubicBezTo>
                  <a:cubicBezTo>
                    <a:pt x="134424" y="30916"/>
                    <a:pt x="141275" y="24065"/>
                    <a:pt x="141470" y="15555"/>
                  </a:cubicBezTo>
                  <a:cubicBezTo>
                    <a:pt x="141396" y="6993"/>
                    <a:pt x="134475" y="71"/>
                    <a:pt x="125915" y="0"/>
                  </a:cubicBezTo>
                  <a:cubicBezTo>
                    <a:pt x="85117" y="2936"/>
                    <a:pt x="45124" y="12839"/>
                    <a:pt x="7671" y="29276"/>
                  </a:cubicBezTo>
                  <a:cubicBezTo>
                    <a:pt x="302" y="33651"/>
                    <a:pt x="-2184" y="43133"/>
                    <a:pt x="2090" y="50560"/>
                  </a:cubicBezTo>
                  <a:cubicBezTo>
                    <a:pt x="6568" y="57793"/>
                    <a:pt x="15926" y="60243"/>
                    <a:pt x="23375" y="56141"/>
                  </a:cubicBezTo>
                  <a:close/>
                </a:path>
              </a:pathLst>
            </a:custGeom>
            <a:solidFill>
              <a:srgbClr val="211715"/>
            </a:solidFill>
            <a:ln w="6466" cap="flat">
              <a:noFill/>
              <a:prstDash val="solid"/>
              <a:miter/>
            </a:ln>
          </p:spPr>
          <p:txBody>
            <a:bodyPr rtlCol="0" anchor="ctr"/>
            <a:lstStyle/>
            <a:p>
              <a:endParaRPr lang="ja-JP" altLang="en-US"/>
            </a:p>
          </p:txBody>
        </p:sp>
        <p:sp>
          <p:nvSpPr>
            <p:cNvPr id="42" name="フリーフォーム: 図形 41">
              <a:extLst>
                <a:ext uri="{FF2B5EF4-FFF2-40B4-BE49-F238E27FC236}">
                  <a16:creationId xmlns:a16="http://schemas.microsoft.com/office/drawing/2014/main" id="{0166E3CD-1F51-0D10-EBDE-38E4C0DEA026}"/>
                </a:ext>
              </a:extLst>
            </p:cNvPr>
            <p:cNvSpPr/>
            <p:nvPr/>
          </p:nvSpPr>
          <p:spPr>
            <a:xfrm>
              <a:off x="11709443" y="4469491"/>
              <a:ext cx="49921" cy="326463"/>
            </a:xfrm>
            <a:custGeom>
              <a:avLst/>
              <a:gdLst>
                <a:gd name="connsiteX0" fmla="*/ 18785 w 49921"/>
                <a:gd name="connsiteY0" fmla="*/ 14984 h 326463"/>
                <a:gd name="connsiteX1" fmla="*/ 28 w 49921"/>
                <a:gd name="connsiteY1" fmla="*/ 311482 h 326463"/>
                <a:gd name="connsiteX2" fmla="*/ 31138 w 49921"/>
                <a:gd name="connsiteY2" fmla="*/ 311482 h 326463"/>
                <a:gd name="connsiteX3" fmla="*/ 49895 w 49921"/>
                <a:gd name="connsiteY3" fmla="*/ 14984 h 326463"/>
                <a:gd name="connsiteX4" fmla="*/ 18785 w 49921"/>
                <a:gd name="connsiteY4" fmla="*/ 14984 h 326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21" h="326463">
                  <a:moveTo>
                    <a:pt x="18785" y="14984"/>
                  </a:moveTo>
                  <a:cubicBezTo>
                    <a:pt x="13541" y="113882"/>
                    <a:pt x="5427" y="212598"/>
                    <a:pt x="28" y="311482"/>
                  </a:cubicBezTo>
                  <a:cubicBezTo>
                    <a:pt x="-1061" y="331490"/>
                    <a:pt x="30049" y="331425"/>
                    <a:pt x="31138" y="311482"/>
                  </a:cubicBezTo>
                  <a:cubicBezTo>
                    <a:pt x="36537" y="212598"/>
                    <a:pt x="44651" y="113882"/>
                    <a:pt x="49895" y="14984"/>
                  </a:cubicBezTo>
                  <a:cubicBezTo>
                    <a:pt x="50958" y="-5024"/>
                    <a:pt x="19848" y="-4965"/>
                    <a:pt x="18785" y="14984"/>
                  </a:cubicBezTo>
                  <a:close/>
                </a:path>
              </a:pathLst>
            </a:custGeom>
            <a:solidFill>
              <a:srgbClr val="211715"/>
            </a:solidFill>
            <a:ln w="6466" cap="flat">
              <a:noFill/>
              <a:prstDash val="solid"/>
              <a:miter/>
            </a:ln>
          </p:spPr>
          <p:txBody>
            <a:bodyPr rtlCol="0" anchor="ctr"/>
            <a:lstStyle/>
            <a:p>
              <a:endParaRPr lang="ja-JP" altLang="en-US"/>
            </a:p>
          </p:txBody>
        </p:sp>
        <p:sp>
          <p:nvSpPr>
            <p:cNvPr id="43" name="フリーフォーム: 図形 42">
              <a:extLst>
                <a:ext uri="{FF2B5EF4-FFF2-40B4-BE49-F238E27FC236}">
                  <a16:creationId xmlns:a16="http://schemas.microsoft.com/office/drawing/2014/main" id="{345DE8BE-DA0F-4B59-AB27-345AF7C5BA56}"/>
                </a:ext>
              </a:extLst>
            </p:cNvPr>
            <p:cNvSpPr/>
            <p:nvPr/>
          </p:nvSpPr>
          <p:spPr>
            <a:xfrm>
              <a:off x="11525471" y="4163838"/>
              <a:ext cx="480130" cy="800118"/>
            </a:xfrm>
            <a:custGeom>
              <a:avLst/>
              <a:gdLst>
                <a:gd name="connsiteX0" fmla="*/ 11346 w 480130"/>
                <a:gd name="connsiteY0" fmla="*/ 30542 h 800118"/>
                <a:gd name="connsiteX1" fmla="*/ 203632 w 480130"/>
                <a:gd name="connsiteY1" fmla="*/ 108317 h 800118"/>
                <a:gd name="connsiteX2" fmla="*/ 284266 w 480130"/>
                <a:gd name="connsiteY2" fmla="*/ 163110 h 800118"/>
                <a:gd name="connsiteX3" fmla="*/ 337379 w 480130"/>
                <a:gd name="connsiteY3" fmla="*/ 235499 h 800118"/>
                <a:gd name="connsiteX4" fmla="*/ 396586 w 480130"/>
                <a:gd name="connsiteY4" fmla="*/ 403286 h 800118"/>
                <a:gd name="connsiteX5" fmla="*/ 426458 w 480130"/>
                <a:gd name="connsiteY5" fmla="*/ 511296 h 800118"/>
                <a:gd name="connsiteX6" fmla="*/ 445831 w 480130"/>
                <a:gd name="connsiteY6" fmla="*/ 609624 h 800118"/>
                <a:gd name="connsiteX7" fmla="*/ 435461 w 480130"/>
                <a:gd name="connsiteY7" fmla="*/ 714063 h 800118"/>
                <a:gd name="connsiteX8" fmla="*/ 370278 w 480130"/>
                <a:gd name="connsiteY8" fmla="*/ 769413 h 800118"/>
                <a:gd name="connsiteX9" fmla="*/ 378549 w 480130"/>
                <a:gd name="connsiteY9" fmla="*/ 799415 h 800118"/>
                <a:gd name="connsiteX10" fmla="*/ 480123 w 480130"/>
                <a:gd name="connsiteY10" fmla="*/ 654688 h 800118"/>
                <a:gd name="connsiteX11" fmla="*/ 436510 w 480130"/>
                <a:gd name="connsiteY11" fmla="*/ 430864 h 800118"/>
                <a:gd name="connsiteX12" fmla="*/ 375729 w 480130"/>
                <a:gd name="connsiteY12" fmla="*/ 244560 h 800118"/>
                <a:gd name="connsiteX13" fmla="*/ 327509 w 480130"/>
                <a:gd name="connsiteY13" fmla="*/ 163953 h 800118"/>
                <a:gd name="connsiteX14" fmla="*/ 246836 w 480130"/>
                <a:gd name="connsiteY14" fmla="*/ 96100 h 800118"/>
                <a:gd name="connsiteX15" fmla="*/ 19616 w 480130"/>
                <a:gd name="connsiteY15" fmla="*/ 540 h 800118"/>
                <a:gd name="connsiteX16" fmla="*/ 483 w 480130"/>
                <a:gd name="connsiteY16" fmla="*/ 11390 h 800118"/>
                <a:gd name="connsiteX17" fmla="*/ 11346 w 480130"/>
                <a:gd name="connsiteY17" fmla="*/ 30529 h 80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0130" h="800118">
                  <a:moveTo>
                    <a:pt x="11346" y="30542"/>
                  </a:moveTo>
                  <a:cubicBezTo>
                    <a:pt x="75510" y="56389"/>
                    <a:pt x="141529" y="77408"/>
                    <a:pt x="203632" y="108317"/>
                  </a:cubicBezTo>
                  <a:cubicBezTo>
                    <a:pt x="233174" y="122317"/>
                    <a:pt x="260369" y="140801"/>
                    <a:pt x="284266" y="163110"/>
                  </a:cubicBezTo>
                  <a:cubicBezTo>
                    <a:pt x="306030" y="183980"/>
                    <a:pt x="324002" y="208479"/>
                    <a:pt x="337379" y="235499"/>
                  </a:cubicBezTo>
                  <a:cubicBezTo>
                    <a:pt x="363791" y="289041"/>
                    <a:pt x="380538" y="345972"/>
                    <a:pt x="396586" y="403286"/>
                  </a:cubicBezTo>
                  <a:cubicBezTo>
                    <a:pt x="406658" y="439264"/>
                    <a:pt x="416380" y="475332"/>
                    <a:pt x="426458" y="511296"/>
                  </a:cubicBezTo>
                  <a:cubicBezTo>
                    <a:pt x="435616" y="543482"/>
                    <a:pt x="442091" y="576368"/>
                    <a:pt x="445831" y="609624"/>
                  </a:cubicBezTo>
                  <a:cubicBezTo>
                    <a:pt x="449687" y="645180"/>
                    <a:pt x="452461" y="681281"/>
                    <a:pt x="435461" y="714063"/>
                  </a:cubicBezTo>
                  <a:cubicBezTo>
                    <a:pt x="422226" y="740655"/>
                    <a:pt x="398666" y="760663"/>
                    <a:pt x="370278" y="769413"/>
                  </a:cubicBezTo>
                  <a:cubicBezTo>
                    <a:pt x="351113" y="775045"/>
                    <a:pt x="359260" y="805060"/>
                    <a:pt x="378549" y="799415"/>
                  </a:cubicBezTo>
                  <a:cubicBezTo>
                    <a:pt x="441533" y="780917"/>
                    <a:pt x="480778" y="718963"/>
                    <a:pt x="480123" y="654688"/>
                  </a:cubicBezTo>
                  <a:cubicBezTo>
                    <a:pt x="479345" y="577723"/>
                    <a:pt x="456726" y="504323"/>
                    <a:pt x="436510" y="430864"/>
                  </a:cubicBezTo>
                  <a:cubicBezTo>
                    <a:pt x="419147" y="367749"/>
                    <a:pt x="402160" y="304602"/>
                    <a:pt x="375729" y="244560"/>
                  </a:cubicBezTo>
                  <a:cubicBezTo>
                    <a:pt x="363583" y="215530"/>
                    <a:pt x="347348" y="188380"/>
                    <a:pt x="327509" y="163953"/>
                  </a:cubicBezTo>
                  <a:cubicBezTo>
                    <a:pt x="304714" y="136867"/>
                    <a:pt x="277428" y="113917"/>
                    <a:pt x="246836" y="96100"/>
                  </a:cubicBezTo>
                  <a:cubicBezTo>
                    <a:pt x="175756" y="54471"/>
                    <a:pt x="95602" y="31145"/>
                    <a:pt x="19616" y="540"/>
                  </a:cubicBezTo>
                  <a:cubicBezTo>
                    <a:pt x="11346" y="-1683"/>
                    <a:pt x="2823" y="3152"/>
                    <a:pt x="483" y="11390"/>
                  </a:cubicBezTo>
                  <a:cubicBezTo>
                    <a:pt x="-1591" y="19647"/>
                    <a:pt x="3192" y="28073"/>
                    <a:pt x="11346" y="30529"/>
                  </a:cubicBezTo>
                  <a:close/>
                </a:path>
              </a:pathLst>
            </a:custGeom>
            <a:solidFill>
              <a:srgbClr val="211715"/>
            </a:solidFill>
            <a:ln w="6466" cap="flat">
              <a:noFill/>
              <a:prstDash val="solid"/>
              <a:miter/>
            </a:ln>
          </p:spPr>
          <p:txBody>
            <a:bodyPr rtlCol="0" anchor="ctr"/>
            <a:lstStyle/>
            <a:p>
              <a:endParaRPr lang="ja-JP" altLang="en-US"/>
            </a:p>
          </p:txBody>
        </p:sp>
        <p:sp>
          <p:nvSpPr>
            <p:cNvPr id="44" name="フリーフォーム: 図形 43">
              <a:extLst>
                <a:ext uri="{FF2B5EF4-FFF2-40B4-BE49-F238E27FC236}">
                  <a16:creationId xmlns:a16="http://schemas.microsoft.com/office/drawing/2014/main" id="{A4CE61E7-DF26-0B4C-BFAE-EF143EB0AEC2}"/>
                </a:ext>
              </a:extLst>
            </p:cNvPr>
            <p:cNvSpPr/>
            <p:nvPr/>
          </p:nvSpPr>
          <p:spPr>
            <a:xfrm>
              <a:off x="10946989" y="4449619"/>
              <a:ext cx="46483" cy="226727"/>
            </a:xfrm>
            <a:custGeom>
              <a:avLst/>
              <a:gdLst>
                <a:gd name="connsiteX0" fmla="*/ 0 w 46483"/>
                <a:gd name="connsiteY0" fmla="*/ 15555 h 226727"/>
                <a:gd name="connsiteX1" fmla="*/ 15374 w 46483"/>
                <a:gd name="connsiteY1" fmla="*/ 211173 h 226727"/>
                <a:gd name="connsiteX2" fmla="*/ 30929 w 46483"/>
                <a:gd name="connsiteY2" fmla="*/ 226728 h 226727"/>
                <a:gd name="connsiteX3" fmla="*/ 46484 w 46483"/>
                <a:gd name="connsiteY3" fmla="*/ 211173 h 226727"/>
                <a:gd name="connsiteX4" fmla="*/ 31110 w 46483"/>
                <a:gd name="connsiteY4" fmla="*/ 15555 h 226727"/>
                <a:gd name="connsiteX5" fmla="*/ 15555 w 46483"/>
                <a:gd name="connsiteY5" fmla="*/ 0 h 226727"/>
                <a:gd name="connsiteX6" fmla="*/ 0 w 46483"/>
                <a:gd name="connsiteY6" fmla="*/ 15555 h 2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83" h="226726">
                  <a:moveTo>
                    <a:pt x="0" y="15555"/>
                  </a:moveTo>
                  <a:cubicBezTo>
                    <a:pt x="4381" y="80815"/>
                    <a:pt x="10837" y="145926"/>
                    <a:pt x="15374" y="211173"/>
                  </a:cubicBezTo>
                  <a:cubicBezTo>
                    <a:pt x="15572" y="219683"/>
                    <a:pt x="22421" y="226527"/>
                    <a:pt x="30929" y="226728"/>
                  </a:cubicBezTo>
                  <a:cubicBezTo>
                    <a:pt x="39492" y="226663"/>
                    <a:pt x="46417" y="219734"/>
                    <a:pt x="46484" y="211173"/>
                  </a:cubicBezTo>
                  <a:cubicBezTo>
                    <a:pt x="41947" y="145926"/>
                    <a:pt x="35465" y="80815"/>
                    <a:pt x="31110" y="15555"/>
                  </a:cubicBezTo>
                  <a:cubicBezTo>
                    <a:pt x="30915" y="7045"/>
                    <a:pt x="24064" y="194"/>
                    <a:pt x="15555" y="0"/>
                  </a:cubicBezTo>
                  <a:cubicBezTo>
                    <a:pt x="6995" y="71"/>
                    <a:pt x="74" y="6993"/>
                    <a:pt x="0" y="15555"/>
                  </a:cubicBezTo>
                  <a:close/>
                </a:path>
              </a:pathLst>
            </a:custGeom>
            <a:solidFill>
              <a:srgbClr val="211715"/>
            </a:solidFill>
            <a:ln w="6466" cap="flat">
              <a:noFill/>
              <a:prstDash val="solid"/>
              <a:miter/>
            </a:ln>
          </p:spPr>
          <p:txBody>
            <a:bodyPr rtlCol="0" anchor="ctr"/>
            <a:lstStyle/>
            <a:p>
              <a:endParaRPr lang="ja-JP" altLang="en-US"/>
            </a:p>
          </p:txBody>
        </p:sp>
        <p:sp>
          <p:nvSpPr>
            <p:cNvPr id="45" name="フリーフォーム: 図形 44">
              <a:extLst>
                <a:ext uri="{FF2B5EF4-FFF2-40B4-BE49-F238E27FC236}">
                  <a16:creationId xmlns:a16="http://schemas.microsoft.com/office/drawing/2014/main" id="{696FDF0C-6880-6098-AE6B-0D631DB8A742}"/>
                </a:ext>
              </a:extLst>
            </p:cNvPr>
            <p:cNvSpPr/>
            <p:nvPr/>
          </p:nvSpPr>
          <p:spPr>
            <a:xfrm>
              <a:off x="10710591" y="4164462"/>
              <a:ext cx="468562" cy="797391"/>
            </a:xfrm>
            <a:custGeom>
              <a:avLst/>
              <a:gdLst>
                <a:gd name="connsiteX0" fmla="*/ 113410 w 468562"/>
                <a:gd name="connsiteY0" fmla="*/ 768543 h 797391"/>
                <a:gd name="connsiteX1" fmla="*/ 49194 w 468562"/>
                <a:gd name="connsiteY1" fmla="*/ 717075 h 797391"/>
                <a:gd name="connsiteX2" fmla="*/ 32025 w 468562"/>
                <a:gd name="connsiteY2" fmla="*/ 627556 h 797391"/>
                <a:gd name="connsiteX3" fmla="*/ 74334 w 468562"/>
                <a:gd name="connsiteY3" fmla="*/ 436067 h 797391"/>
                <a:gd name="connsiteX4" fmla="*/ 131519 w 468562"/>
                <a:gd name="connsiteY4" fmla="*/ 256853 h 797391"/>
                <a:gd name="connsiteX5" fmla="*/ 154897 w 468562"/>
                <a:gd name="connsiteY5" fmla="*/ 205651 h 797391"/>
                <a:gd name="connsiteX6" fmla="*/ 227785 w 468562"/>
                <a:gd name="connsiteY6" fmla="*/ 128972 h 797391"/>
                <a:gd name="connsiteX7" fmla="*/ 332211 w 468562"/>
                <a:gd name="connsiteY7" fmla="*/ 76227 h 797391"/>
                <a:gd name="connsiteX8" fmla="*/ 457222 w 468562"/>
                <a:gd name="connsiteY8" fmla="*/ 30534 h 797391"/>
                <a:gd name="connsiteX9" fmla="*/ 468084 w 468562"/>
                <a:gd name="connsiteY9" fmla="*/ 11395 h 797391"/>
                <a:gd name="connsiteX10" fmla="*/ 448952 w 468562"/>
                <a:gd name="connsiteY10" fmla="*/ 532 h 797391"/>
                <a:gd name="connsiteX11" fmla="*/ 332846 w 468562"/>
                <a:gd name="connsiteY11" fmla="*/ 42661 h 797391"/>
                <a:gd name="connsiteX12" fmla="*/ 232134 w 468562"/>
                <a:gd name="connsiteY12" fmla="*/ 89196 h 797391"/>
                <a:gd name="connsiteX13" fmla="*/ 146037 w 468562"/>
                <a:gd name="connsiteY13" fmla="*/ 164755 h 797391"/>
                <a:gd name="connsiteX14" fmla="*/ 108659 w 468562"/>
                <a:gd name="connsiteY14" fmla="*/ 230326 h 797391"/>
                <a:gd name="connsiteX15" fmla="*/ 49680 w 468562"/>
                <a:gd name="connsiteY15" fmla="*/ 408956 h 797391"/>
                <a:gd name="connsiteX16" fmla="*/ 2846 w 468562"/>
                <a:gd name="connsiteY16" fmla="*/ 610283 h 797391"/>
                <a:gd name="connsiteX17" fmla="*/ 18920 w 468562"/>
                <a:gd name="connsiteY17" fmla="*/ 727264 h 797391"/>
                <a:gd name="connsiteX18" fmla="*/ 97712 w 468562"/>
                <a:gd name="connsiteY18" fmla="*/ 795440 h 797391"/>
                <a:gd name="connsiteX19" fmla="*/ 118990 w 468562"/>
                <a:gd name="connsiteY19" fmla="*/ 789860 h 797391"/>
                <a:gd name="connsiteX20" fmla="*/ 113410 w 468562"/>
                <a:gd name="connsiteY20" fmla="*/ 768575 h 79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8561" h="797391">
                  <a:moveTo>
                    <a:pt x="113410" y="768543"/>
                  </a:moveTo>
                  <a:cubicBezTo>
                    <a:pt x="87434" y="758030"/>
                    <a:pt x="65108" y="740142"/>
                    <a:pt x="49194" y="717075"/>
                  </a:cubicBezTo>
                  <a:cubicBezTo>
                    <a:pt x="31260" y="689445"/>
                    <a:pt x="29030" y="659606"/>
                    <a:pt x="32025" y="627556"/>
                  </a:cubicBezTo>
                  <a:cubicBezTo>
                    <a:pt x="38098" y="562614"/>
                    <a:pt x="56692" y="498650"/>
                    <a:pt x="74334" y="436067"/>
                  </a:cubicBezTo>
                  <a:cubicBezTo>
                    <a:pt x="91335" y="375791"/>
                    <a:pt x="109333" y="315476"/>
                    <a:pt x="131519" y="256853"/>
                  </a:cubicBezTo>
                  <a:cubicBezTo>
                    <a:pt x="137414" y="238985"/>
                    <a:pt x="145254" y="221809"/>
                    <a:pt x="154897" y="205651"/>
                  </a:cubicBezTo>
                  <a:cubicBezTo>
                    <a:pt x="174045" y="175650"/>
                    <a:pt x="198792" y="149614"/>
                    <a:pt x="227785" y="128972"/>
                  </a:cubicBezTo>
                  <a:cubicBezTo>
                    <a:pt x="259459" y="106488"/>
                    <a:pt x="296402" y="90842"/>
                    <a:pt x="332211" y="76227"/>
                  </a:cubicBezTo>
                  <a:cubicBezTo>
                    <a:pt x="373276" y="59428"/>
                    <a:pt x="415463" y="45460"/>
                    <a:pt x="457222" y="30534"/>
                  </a:cubicBezTo>
                  <a:cubicBezTo>
                    <a:pt x="465369" y="28071"/>
                    <a:pt x="470145" y="19652"/>
                    <a:pt x="468084" y="11395"/>
                  </a:cubicBezTo>
                  <a:cubicBezTo>
                    <a:pt x="465738" y="3164"/>
                    <a:pt x="457222" y="-1671"/>
                    <a:pt x="448952" y="532"/>
                  </a:cubicBezTo>
                  <a:cubicBezTo>
                    <a:pt x="410207" y="14383"/>
                    <a:pt x="371073" y="27371"/>
                    <a:pt x="332846" y="42661"/>
                  </a:cubicBezTo>
                  <a:cubicBezTo>
                    <a:pt x="298160" y="55636"/>
                    <a:pt x="264495" y="71191"/>
                    <a:pt x="232134" y="89196"/>
                  </a:cubicBezTo>
                  <a:cubicBezTo>
                    <a:pt x="198986" y="108808"/>
                    <a:pt x="169787" y="134435"/>
                    <a:pt x="146037" y="164755"/>
                  </a:cubicBezTo>
                  <a:cubicBezTo>
                    <a:pt x="130506" y="184710"/>
                    <a:pt x="117918" y="206792"/>
                    <a:pt x="108659" y="230326"/>
                  </a:cubicBezTo>
                  <a:cubicBezTo>
                    <a:pt x="85834" y="288780"/>
                    <a:pt x="66146" y="348408"/>
                    <a:pt x="49680" y="408956"/>
                  </a:cubicBezTo>
                  <a:cubicBezTo>
                    <a:pt x="30670" y="474987"/>
                    <a:pt x="11570" y="541945"/>
                    <a:pt x="2846" y="610283"/>
                  </a:cubicBezTo>
                  <a:cubicBezTo>
                    <a:pt x="-2339" y="650973"/>
                    <a:pt x="-2268" y="690787"/>
                    <a:pt x="18920" y="727264"/>
                  </a:cubicBezTo>
                  <a:cubicBezTo>
                    <a:pt x="37335" y="757732"/>
                    <a:pt x="64914" y="781596"/>
                    <a:pt x="97712" y="795440"/>
                  </a:cubicBezTo>
                  <a:cubicBezTo>
                    <a:pt x="105166" y="799491"/>
                    <a:pt x="114485" y="797047"/>
                    <a:pt x="118990" y="789860"/>
                  </a:cubicBezTo>
                  <a:cubicBezTo>
                    <a:pt x="123265" y="782432"/>
                    <a:pt x="120778" y="772950"/>
                    <a:pt x="113410" y="768575"/>
                  </a:cubicBezTo>
                  <a:close/>
                </a:path>
              </a:pathLst>
            </a:custGeom>
            <a:solidFill>
              <a:srgbClr val="211715"/>
            </a:solidFill>
            <a:ln w="6466" cap="flat">
              <a:noFill/>
              <a:prstDash val="solid"/>
              <a:miter/>
            </a:ln>
          </p:spPr>
          <p:txBody>
            <a:bodyPr rtlCol="0" anchor="ctr"/>
            <a:lstStyle/>
            <a:p>
              <a:endParaRPr lang="ja-JP" altLang="en-US"/>
            </a:p>
          </p:txBody>
        </p:sp>
        <p:sp>
          <p:nvSpPr>
            <p:cNvPr id="46" name="フリーフォーム: 図形 45">
              <a:extLst>
                <a:ext uri="{FF2B5EF4-FFF2-40B4-BE49-F238E27FC236}">
                  <a16:creationId xmlns:a16="http://schemas.microsoft.com/office/drawing/2014/main" id="{88C19304-2B5E-2218-2AB9-A9A25A7724BB}"/>
                </a:ext>
              </a:extLst>
            </p:cNvPr>
            <p:cNvSpPr/>
            <p:nvPr/>
          </p:nvSpPr>
          <p:spPr>
            <a:xfrm>
              <a:off x="11529227" y="4846049"/>
              <a:ext cx="330279" cy="274242"/>
            </a:xfrm>
            <a:custGeom>
              <a:avLst/>
              <a:gdLst>
                <a:gd name="connsiteX0" fmla="*/ 157184 w 330279"/>
                <a:gd name="connsiteY0" fmla="*/ 258878 h 274242"/>
                <a:gd name="connsiteX1" fmla="*/ 146555 w 330279"/>
                <a:gd name="connsiteY1" fmla="*/ 266260 h 274242"/>
                <a:gd name="connsiteX2" fmla="*/ 107505 w 330279"/>
                <a:gd name="connsiteY2" fmla="*/ 271691 h 274242"/>
                <a:gd name="connsiteX3" fmla="*/ 94543 w 330279"/>
                <a:gd name="connsiteY3" fmla="*/ 253764 h 274242"/>
                <a:gd name="connsiteX4" fmla="*/ 93532 w 330279"/>
                <a:gd name="connsiteY4" fmla="*/ 254412 h 274242"/>
                <a:gd name="connsiteX5" fmla="*/ 37184 w 330279"/>
                <a:gd name="connsiteY5" fmla="*/ 259047 h 274242"/>
                <a:gd name="connsiteX6" fmla="*/ 31551 w 330279"/>
                <a:gd name="connsiteY6" fmla="*/ 217307 h 274242"/>
                <a:gd name="connsiteX7" fmla="*/ 36775 w 330279"/>
                <a:gd name="connsiteY7" fmla="*/ 209050 h 274242"/>
                <a:gd name="connsiteX8" fmla="*/ 3073 w 330279"/>
                <a:gd name="connsiteY8" fmla="*/ 199568 h 274242"/>
                <a:gd name="connsiteX9" fmla="*/ 14908 w 330279"/>
                <a:gd name="connsiteY9" fmla="*/ 152624 h 274242"/>
                <a:gd name="connsiteX10" fmla="*/ 42382 w 330279"/>
                <a:gd name="connsiteY10" fmla="*/ 121514 h 274242"/>
                <a:gd name="connsiteX11" fmla="*/ 49608 w 330279"/>
                <a:gd name="connsiteY11" fmla="*/ 114637 h 274242"/>
                <a:gd name="connsiteX12" fmla="*/ 38953 w 330279"/>
                <a:gd name="connsiteY12" fmla="*/ 113633 h 274242"/>
                <a:gd name="connsiteX13" fmla="*/ 17118 w 330279"/>
                <a:gd name="connsiteY13" fmla="*/ 100599 h 274242"/>
                <a:gd name="connsiteX14" fmla="*/ 15821 w 330279"/>
                <a:gd name="connsiteY14" fmla="*/ 78284 h 274242"/>
                <a:gd name="connsiteX15" fmla="*/ 68320 w 330279"/>
                <a:gd name="connsiteY15" fmla="*/ 31917 h 274242"/>
                <a:gd name="connsiteX16" fmla="*/ 141376 w 330279"/>
                <a:gd name="connsiteY16" fmla="*/ 4132 h 274242"/>
                <a:gd name="connsiteX17" fmla="*/ 213189 w 330279"/>
                <a:gd name="connsiteY17" fmla="*/ 1410 h 274242"/>
                <a:gd name="connsiteX18" fmla="*/ 273108 w 330279"/>
                <a:gd name="connsiteY18" fmla="*/ 24911 h 274242"/>
                <a:gd name="connsiteX19" fmla="*/ 313525 w 330279"/>
                <a:gd name="connsiteY19" fmla="*/ 65095 h 274242"/>
                <a:gd name="connsiteX20" fmla="*/ 330279 w 330279"/>
                <a:gd name="connsiteY20" fmla="*/ 123938 h 274242"/>
                <a:gd name="connsiteX21" fmla="*/ 303706 w 330279"/>
                <a:gd name="connsiteY21" fmla="*/ 195504 h 274242"/>
                <a:gd name="connsiteX22" fmla="*/ 261448 w 330279"/>
                <a:gd name="connsiteY22" fmla="*/ 238281 h 274242"/>
                <a:gd name="connsiteX23" fmla="*/ 213779 w 330279"/>
                <a:gd name="connsiteY23" fmla="*/ 251671 h 274242"/>
                <a:gd name="connsiteX24" fmla="*/ 204867 w 330279"/>
                <a:gd name="connsiteY24" fmla="*/ 220865 h 274242"/>
                <a:gd name="connsiteX25" fmla="*/ 205567 w 330279"/>
                <a:gd name="connsiteY25" fmla="*/ 219381 h 274242"/>
                <a:gd name="connsiteX26" fmla="*/ 205217 w 330279"/>
                <a:gd name="connsiteY26" fmla="*/ 219660 h 274242"/>
                <a:gd name="connsiteX27" fmla="*/ 195339 w 330279"/>
                <a:gd name="connsiteY27" fmla="*/ 227437 h 274242"/>
                <a:gd name="connsiteX28" fmla="*/ 157184 w 330279"/>
                <a:gd name="connsiteY28" fmla="*/ 258878 h 274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0279" h="274242">
                  <a:moveTo>
                    <a:pt x="157184" y="258878"/>
                  </a:moveTo>
                  <a:cubicBezTo>
                    <a:pt x="153620" y="261529"/>
                    <a:pt x="150055" y="264063"/>
                    <a:pt x="146555" y="266260"/>
                  </a:cubicBezTo>
                  <a:cubicBezTo>
                    <a:pt x="138486" y="271406"/>
                    <a:pt x="119846" y="277926"/>
                    <a:pt x="107505" y="271691"/>
                  </a:cubicBezTo>
                  <a:cubicBezTo>
                    <a:pt x="100467" y="268244"/>
                    <a:pt x="95612" y="261522"/>
                    <a:pt x="94543" y="253764"/>
                  </a:cubicBezTo>
                  <a:lnTo>
                    <a:pt x="93532" y="254412"/>
                  </a:lnTo>
                  <a:cubicBezTo>
                    <a:pt x="77977" y="264744"/>
                    <a:pt x="52259" y="270881"/>
                    <a:pt x="37184" y="259047"/>
                  </a:cubicBezTo>
                  <a:cubicBezTo>
                    <a:pt x="26023" y="248035"/>
                    <a:pt x="23709" y="230879"/>
                    <a:pt x="31551" y="217307"/>
                  </a:cubicBezTo>
                  <a:cubicBezTo>
                    <a:pt x="33036" y="214404"/>
                    <a:pt x="34785" y="211636"/>
                    <a:pt x="36775" y="209050"/>
                  </a:cubicBezTo>
                  <a:cubicBezTo>
                    <a:pt x="28570" y="212783"/>
                    <a:pt x="13138" y="217910"/>
                    <a:pt x="3073" y="199568"/>
                  </a:cubicBezTo>
                  <a:cubicBezTo>
                    <a:pt x="-3577" y="187422"/>
                    <a:pt x="655" y="167855"/>
                    <a:pt x="14908" y="152624"/>
                  </a:cubicBezTo>
                  <a:cubicBezTo>
                    <a:pt x="20280" y="146875"/>
                    <a:pt x="31292" y="132325"/>
                    <a:pt x="42382" y="121514"/>
                  </a:cubicBezTo>
                  <a:cubicBezTo>
                    <a:pt x="44760" y="119207"/>
                    <a:pt x="47178" y="116912"/>
                    <a:pt x="49608" y="114637"/>
                  </a:cubicBezTo>
                  <a:lnTo>
                    <a:pt x="38953" y="113633"/>
                  </a:lnTo>
                  <a:cubicBezTo>
                    <a:pt x="29918" y="113341"/>
                    <a:pt x="21667" y="108415"/>
                    <a:pt x="17118" y="100599"/>
                  </a:cubicBezTo>
                  <a:cubicBezTo>
                    <a:pt x="13935" y="93580"/>
                    <a:pt x="13475" y="85627"/>
                    <a:pt x="15821" y="78284"/>
                  </a:cubicBezTo>
                  <a:cubicBezTo>
                    <a:pt x="20358" y="63623"/>
                    <a:pt x="43853" y="46571"/>
                    <a:pt x="68320" y="31917"/>
                  </a:cubicBezTo>
                  <a:cubicBezTo>
                    <a:pt x="90615" y="17963"/>
                    <a:pt x="115438" y="8520"/>
                    <a:pt x="141376" y="4132"/>
                  </a:cubicBezTo>
                  <a:cubicBezTo>
                    <a:pt x="165059" y="-224"/>
                    <a:pt x="189247" y="-1144"/>
                    <a:pt x="213189" y="1410"/>
                  </a:cubicBezTo>
                  <a:cubicBezTo>
                    <a:pt x="237552" y="4002"/>
                    <a:pt x="255162" y="14308"/>
                    <a:pt x="273108" y="24911"/>
                  </a:cubicBezTo>
                  <a:cubicBezTo>
                    <a:pt x="288884" y="35773"/>
                    <a:pt x="302572" y="49384"/>
                    <a:pt x="313525" y="65095"/>
                  </a:cubicBezTo>
                  <a:cubicBezTo>
                    <a:pt x="324155" y="82912"/>
                    <a:pt x="329929" y="103198"/>
                    <a:pt x="330279" y="123938"/>
                  </a:cubicBezTo>
                  <a:cubicBezTo>
                    <a:pt x="329489" y="155696"/>
                    <a:pt x="322340" y="173902"/>
                    <a:pt x="303706" y="195504"/>
                  </a:cubicBezTo>
                  <a:cubicBezTo>
                    <a:pt x="290433" y="210547"/>
                    <a:pt x="276329" y="224825"/>
                    <a:pt x="261448" y="238281"/>
                  </a:cubicBezTo>
                  <a:cubicBezTo>
                    <a:pt x="244066" y="253615"/>
                    <a:pt x="226741" y="256428"/>
                    <a:pt x="213779" y="251671"/>
                  </a:cubicBezTo>
                  <a:cubicBezTo>
                    <a:pt x="203350" y="247847"/>
                    <a:pt x="201179" y="228695"/>
                    <a:pt x="204867" y="220865"/>
                  </a:cubicBezTo>
                  <a:lnTo>
                    <a:pt x="205567" y="219381"/>
                  </a:lnTo>
                  <a:lnTo>
                    <a:pt x="205217" y="219660"/>
                  </a:lnTo>
                  <a:cubicBezTo>
                    <a:pt x="201328" y="222719"/>
                    <a:pt x="197880" y="225396"/>
                    <a:pt x="195339" y="227437"/>
                  </a:cubicBezTo>
                  <a:cubicBezTo>
                    <a:pt x="186460" y="234560"/>
                    <a:pt x="171838" y="247983"/>
                    <a:pt x="157184" y="258878"/>
                  </a:cubicBezTo>
                  <a:close/>
                </a:path>
              </a:pathLst>
            </a:custGeom>
            <a:solidFill>
              <a:srgbClr val="FFFFFF"/>
            </a:solidFill>
            <a:ln w="6466" cap="flat">
              <a:noFill/>
              <a:prstDash val="solid"/>
              <a:miter/>
            </a:ln>
          </p:spPr>
          <p:txBody>
            <a:bodyPr rtlCol="0" anchor="ctr"/>
            <a:lstStyle/>
            <a:p>
              <a:endParaRPr lang="ja-JP" altLang="en-US"/>
            </a:p>
          </p:txBody>
        </p:sp>
        <p:sp>
          <p:nvSpPr>
            <p:cNvPr id="47" name="フリーフォーム: 図形 46">
              <a:extLst>
                <a:ext uri="{FF2B5EF4-FFF2-40B4-BE49-F238E27FC236}">
                  <a16:creationId xmlns:a16="http://schemas.microsoft.com/office/drawing/2014/main" id="{B0055738-9B90-FCFB-B2A8-6A0A2A033A06}"/>
                </a:ext>
              </a:extLst>
            </p:cNvPr>
            <p:cNvSpPr/>
            <p:nvPr/>
          </p:nvSpPr>
          <p:spPr>
            <a:xfrm>
              <a:off x="11540847" y="4950175"/>
              <a:ext cx="132548" cy="177012"/>
            </a:xfrm>
            <a:custGeom>
              <a:avLst/>
              <a:gdLst>
                <a:gd name="connsiteX0" fmla="*/ 105899 w 132548"/>
                <a:gd name="connsiteY0" fmla="*/ 4633 h 177012"/>
                <a:gd name="connsiteX1" fmla="*/ 50536 w 132548"/>
                <a:gd name="connsiteY1" fmla="*/ 56172 h 177012"/>
                <a:gd name="connsiteX2" fmla="*/ 5433 w 132548"/>
                <a:gd name="connsiteY2" fmla="*/ 107264 h 177012"/>
                <a:gd name="connsiteX3" fmla="*/ 22388 w 132548"/>
                <a:gd name="connsiteY3" fmla="*/ 171325 h 177012"/>
                <a:gd name="connsiteX4" fmla="*/ 89793 w 132548"/>
                <a:gd name="connsiteY4" fmla="*/ 163742 h 177012"/>
                <a:gd name="connsiteX5" fmla="*/ 74089 w 132548"/>
                <a:gd name="connsiteY5" fmla="*/ 136877 h 177012"/>
                <a:gd name="connsiteX6" fmla="*/ 52500 w 132548"/>
                <a:gd name="connsiteY6" fmla="*/ 145490 h 177012"/>
                <a:gd name="connsiteX7" fmla="*/ 43160 w 132548"/>
                <a:gd name="connsiteY7" fmla="*/ 145756 h 177012"/>
                <a:gd name="connsiteX8" fmla="*/ 37761 w 132548"/>
                <a:gd name="connsiteY8" fmla="*/ 144330 h 177012"/>
                <a:gd name="connsiteX9" fmla="*/ 35506 w 132548"/>
                <a:gd name="connsiteY9" fmla="*/ 143034 h 177012"/>
                <a:gd name="connsiteX10" fmla="*/ 32505 w 132548"/>
                <a:gd name="connsiteY10" fmla="*/ 138568 h 177012"/>
                <a:gd name="connsiteX11" fmla="*/ 31008 w 132548"/>
                <a:gd name="connsiteY11" fmla="*/ 127174 h 177012"/>
                <a:gd name="connsiteX12" fmla="*/ 39777 w 132548"/>
                <a:gd name="connsiteY12" fmla="*/ 111431 h 177012"/>
                <a:gd name="connsiteX13" fmla="*/ 79533 w 132548"/>
                <a:gd name="connsiteY13" fmla="*/ 71435 h 177012"/>
                <a:gd name="connsiteX14" fmla="*/ 127903 w 132548"/>
                <a:gd name="connsiteY14" fmla="*/ 26643 h 177012"/>
                <a:gd name="connsiteX15" fmla="*/ 128084 w 132548"/>
                <a:gd name="connsiteY15" fmla="*/ 4646 h 177012"/>
                <a:gd name="connsiteX16" fmla="*/ 106087 w 132548"/>
                <a:gd name="connsiteY16" fmla="*/ 4464 h 177012"/>
                <a:gd name="connsiteX17" fmla="*/ 105905 w 132548"/>
                <a:gd name="connsiteY17" fmla="*/ 4646 h 17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2548" h="177012">
                  <a:moveTo>
                    <a:pt x="105899" y="4633"/>
                  </a:moveTo>
                  <a:cubicBezTo>
                    <a:pt x="86909" y="21244"/>
                    <a:pt x="68690" y="38660"/>
                    <a:pt x="50536" y="56172"/>
                  </a:cubicBezTo>
                  <a:cubicBezTo>
                    <a:pt x="34553" y="71591"/>
                    <a:pt x="15595" y="87081"/>
                    <a:pt x="5433" y="107264"/>
                  </a:cubicBezTo>
                  <a:cubicBezTo>
                    <a:pt x="-5372" y="128736"/>
                    <a:pt x="-232" y="159490"/>
                    <a:pt x="22388" y="171325"/>
                  </a:cubicBezTo>
                  <a:cubicBezTo>
                    <a:pt x="43497" y="182343"/>
                    <a:pt x="70641" y="176017"/>
                    <a:pt x="89793" y="163742"/>
                  </a:cubicBezTo>
                  <a:cubicBezTo>
                    <a:pt x="106592" y="152970"/>
                    <a:pt x="91011" y="126034"/>
                    <a:pt x="74089" y="136877"/>
                  </a:cubicBezTo>
                  <a:cubicBezTo>
                    <a:pt x="67575" y="141226"/>
                    <a:pt x="60219" y="144162"/>
                    <a:pt x="52500" y="145490"/>
                  </a:cubicBezTo>
                  <a:cubicBezTo>
                    <a:pt x="49402" y="145873"/>
                    <a:pt x="46278" y="145964"/>
                    <a:pt x="43160" y="145756"/>
                  </a:cubicBezTo>
                  <a:cubicBezTo>
                    <a:pt x="41307" y="145510"/>
                    <a:pt x="39492" y="145030"/>
                    <a:pt x="37761" y="144330"/>
                  </a:cubicBezTo>
                  <a:cubicBezTo>
                    <a:pt x="39343" y="144978"/>
                    <a:pt x="33263" y="141219"/>
                    <a:pt x="35506" y="143034"/>
                  </a:cubicBezTo>
                  <a:cubicBezTo>
                    <a:pt x="34261" y="141725"/>
                    <a:pt x="33250" y="140215"/>
                    <a:pt x="32505" y="138568"/>
                  </a:cubicBezTo>
                  <a:cubicBezTo>
                    <a:pt x="30943" y="134984"/>
                    <a:pt x="30425" y="131037"/>
                    <a:pt x="31008" y="127174"/>
                  </a:cubicBezTo>
                  <a:cubicBezTo>
                    <a:pt x="32615" y="121296"/>
                    <a:pt x="35629" y="115897"/>
                    <a:pt x="39777" y="111431"/>
                  </a:cubicBezTo>
                  <a:cubicBezTo>
                    <a:pt x="52279" y="97373"/>
                    <a:pt x="65553" y="84022"/>
                    <a:pt x="79533" y="71435"/>
                  </a:cubicBezTo>
                  <a:cubicBezTo>
                    <a:pt x="95354" y="56172"/>
                    <a:pt x="111356" y="41116"/>
                    <a:pt x="127903" y="26643"/>
                  </a:cubicBezTo>
                  <a:cubicBezTo>
                    <a:pt x="134028" y="20616"/>
                    <a:pt x="134105" y="10771"/>
                    <a:pt x="128084" y="4646"/>
                  </a:cubicBezTo>
                  <a:cubicBezTo>
                    <a:pt x="122057" y="-1479"/>
                    <a:pt x="112205" y="-1557"/>
                    <a:pt x="106087" y="4464"/>
                  </a:cubicBezTo>
                  <a:cubicBezTo>
                    <a:pt x="106022" y="4529"/>
                    <a:pt x="105964" y="4588"/>
                    <a:pt x="105905" y="4646"/>
                  </a:cubicBezTo>
                  <a:close/>
                </a:path>
              </a:pathLst>
            </a:custGeom>
            <a:solidFill>
              <a:srgbClr val="211715"/>
            </a:solidFill>
            <a:ln w="6466" cap="flat">
              <a:noFill/>
              <a:prstDash val="solid"/>
              <a:miter/>
            </a:ln>
          </p:spPr>
          <p:txBody>
            <a:bodyPr rtlCol="0" anchor="ctr"/>
            <a:lstStyle/>
            <a:p>
              <a:endParaRPr lang="ja-JP" altLang="en-US"/>
            </a:p>
          </p:txBody>
        </p:sp>
        <p:sp>
          <p:nvSpPr>
            <p:cNvPr id="48" name="フリーフォーム: 図形 47">
              <a:extLst>
                <a:ext uri="{FF2B5EF4-FFF2-40B4-BE49-F238E27FC236}">
                  <a16:creationId xmlns:a16="http://schemas.microsoft.com/office/drawing/2014/main" id="{6946D641-D210-C0D2-F714-31AE2CCE78D6}"/>
                </a:ext>
              </a:extLst>
            </p:cNvPr>
            <p:cNvSpPr/>
            <p:nvPr/>
          </p:nvSpPr>
          <p:spPr>
            <a:xfrm>
              <a:off x="11513654" y="4907162"/>
              <a:ext cx="123981" cy="166936"/>
            </a:xfrm>
            <a:custGeom>
              <a:avLst/>
              <a:gdLst>
                <a:gd name="connsiteX0" fmla="*/ 41725 w 123981"/>
                <a:gd name="connsiteY0" fmla="*/ 135428 h 166936"/>
                <a:gd name="connsiteX1" fmla="*/ 40558 w 123981"/>
                <a:gd name="connsiteY1" fmla="*/ 135907 h 166936"/>
                <a:gd name="connsiteX2" fmla="*/ 37045 w 123981"/>
                <a:gd name="connsiteY2" fmla="*/ 135991 h 166936"/>
                <a:gd name="connsiteX3" fmla="*/ 36028 w 123981"/>
                <a:gd name="connsiteY3" fmla="*/ 135674 h 166936"/>
                <a:gd name="connsiteX4" fmla="*/ 33305 w 123981"/>
                <a:gd name="connsiteY4" fmla="*/ 132654 h 166936"/>
                <a:gd name="connsiteX5" fmla="*/ 32113 w 123981"/>
                <a:gd name="connsiteY5" fmla="*/ 130631 h 166936"/>
                <a:gd name="connsiteX6" fmla="*/ 32113 w 123981"/>
                <a:gd name="connsiteY6" fmla="*/ 130781 h 166936"/>
                <a:gd name="connsiteX7" fmla="*/ 31089 w 123981"/>
                <a:gd name="connsiteY7" fmla="*/ 126892 h 166936"/>
                <a:gd name="connsiteX8" fmla="*/ 31173 w 123981"/>
                <a:gd name="connsiteY8" fmla="*/ 124299 h 166936"/>
                <a:gd name="connsiteX9" fmla="*/ 48549 w 123981"/>
                <a:gd name="connsiteY9" fmla="*/ 94317 h 166936"/>
                <a:gd name="connsiteX10" fmla="*/ 119480 w 123981"/>
                <a:gd name="connsiteY10" fmla="*/ 26426 h 166936"/>
                <a:gd name="connsiteX11" fmla="*/ 119480 w 123981"/>
                <a:gd name="connsiteY11" fmla="*/ 4428 h 166936"/>
                <a:gd name="connsiteX12" fmla="*/ 97483 w 123981"/>
                <a:gd name="connsiteY12" fmla="*/ 4428 h 166936"/>
                <a:gd name="connsiteX13" fmla="*/ 15125 w 123981"/>
                <a:gd name="connsiteY13" fmla="*/ 85762 h 166936"/>
                <a:gd name="connsiteX14" fmla="*/ 2973 w 123981"/>
                <a:gd name="connsiteY14" fmla="*/ 141235 h 166936"/>
                <a:gd name="connsiteX15" fmla="*/ 49982 w 123981"/>
                <a:gd name="connsiteY15" fmla="*/ 165423 h 166936"/>
                <a:gd name="connsiteX16" fmla="*/ 41712 w 123981"/>
                <a:gd name="connsiteY16" fmla="*/ 135428 h 166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981" h="166936">
                  <a:moveTo>
                    <a:pt x="41725" y="135428"/>
                  </a:moveTo>
                  <a:cubicBezTo>
                    <a:pt x="41174" y="135570"/>
                    <a:pt x="37058" y="136251"/>
                    <a:pt x="40558" y="135907"/>
                  </a:cubicBezTo>
                  <a:cubicBezTo>
                    <a:pt x="39391" y="136024"/>
                    <a:pt x="38218" y="136050"/>
                    <a:pt x="37045" y="135991"/>
                  </a:cubicBezTo>
                  <a:cubicBezTo>
                    <a:pt x="37460" y="135991"/>
                    <a:pt x="36170" y="135804"/>
                    <a:pt x="36028" y="135674"/>
                  </a:cubicBezTo>
                  <a:cubicBezTo>
                    <a:pt x="35068" y="134715"/>
                    <a:pt x="34161" y="133710"/>
                    <a:pt x="33305" y="132654"/>
                  </a:cubicBezTo>
                  <a:lnTo>
                    <a:pt x="32113" y="130631"/>
                  </a:lnTo>
                  <a:cubicBezTo>
                    <a:pt x="32469" y="131779"/>
                    <a:pt x="32476" y="131824"/>
                    <a:pt x="32113" y="130781"/>
                  </a:cubicBezTo>
                  <a:cubicBezTo>
                    <a:pt x="31633" y="129523"/>
                    <a:pt x="31290" y="128220"/>
                    <a:pt x="31089" y="126892"/>
                  </a:cubicBezTo>
                  <a:cubicBezTo>
                    <a:pt x="31465" y="129316"/>
                    <a:pt x="31167" y="124299"/>
                    <a:pt x="31173" y="124299"/>
                  </a:cubicBezTo>
                  <a:cubicBezTo>
                    <a:pt x="31517" y="113424"/>
                    <a:pt x="40960" y="103417"/>
                    <a:pt x="48549" y="94317"/>
                  </a:cubicBezTo>
                  <a:cubicBezTo>
                    <a:pt x="70216" y="69708"/>
                    <a:pt x="93944" y="46991"/>
                    <a:pt x="119480" y="26426"/>
                  </a:cubicBezTo>
                  <a:cubicBezTo>
                    <a:pt x="125482" y="20320"/>
                    <a:pt x="125482" y="10534"/>
                    <a:pt x="119480" y="4428"/>
                  </a:cubicBezTo>
                  <a:cubicBezTo>
                    <a:pt x="113336" y="-1476"/>
                    <a:pt x="103627" y="-1476"/>
                    <a:pt x="97483" y="4428"/>
                  </a:cubicBezTo>
                  <a:cubicBezTo>
                    <a:pt x="67397" y="28740"/>
                    <a:pt x="39806" y="55980"/>
                    <a:pt x="15125" y="85762"/>
                  </a:cubicBezTo>
                  <a:cubicBezTo>
                    <a:pt x="3200" y="100895"/>
                    <a:pt x="-4552" y="122381"/>
                    <a:pt x="2973" y="141235"/>
                  </a:cubicBezTo>
                  <a:cubicBezTo>
                    <a:pt x="9778" y="160465"/>
                    <a:pt x="30382" y="171068"/>
                    <a:pt x="49982" y="165423"/>
                  </a:cubicBezTo>
                  <a:cubicBezTo>
                    <a:pt x="69315" y="160316"/>
                    <a:pt x="61117" y="130294"/>
                    <a:pt x="41712" y="135428"/>
                  </a:cubicBezTo>
                  <a:close/>
                </a:path>
              </a:pathLst>
            </a:custGeom>
            <a:solidFill>
              <a:srgbClr val="211715"/>
            </a:solidFill>
            <a:ln w="6466" cap="flat">
              <a:noFill/>
              <a:prstDash val="solid"/>
              <a:miter/>
            </a:ln>
          </p:spPr>
          <p:txBody>
            <a:bodyPr rtlCol="0" anchor="ctr"/>
            <a:lstStyle/>
            <a:p>
              <a:endParaRPr lang="ja-JP" altLang="en-US"/>
            </a:p>
          </p:txBody>
        </p:sp>
        <p:sp>
          <p:nvSpPr>
            <p:cNvPr id="49" name="フリーフォーム: 図形 48">
              <a:extLst>
                <a:ext uri="{FF2B5EF4-FFF2-40B4-BE49-F238E27FC236}">
                  <a16:creationId xmlns:a16="http://schemas.microsoft.com/office/drawing/2014/main" id="{D803FE1C-65E8-0E16-024F-22EA238B251A}"/>
                </a:ext>
              </a:extLst>
            </p:cNvPr>
            <p:cNvSpPr/>
            <p:nvPr/>
          </p:nvSpPr>
          <p:spPr>
            <a:xfrm>
              <a:off x="11607989" y="4983260"/>
              <a:ext cx="184807" cy="151912"/>
            </a:xfrm>
            <a:custGeom>
              <a:avLst/>
              <a:gdLst>
                <a:gd name="connsiteX0" fmla="*/ 93796 w 184807"/>
                <a:gd name="connsiteY0" fmla="*/ 4499 h 151912"/>
                <a:gd name="connsiteX1" fmla="*/ 32684 w 184807"/>
                <a:gd name="connsiteY1" fmla="*/ 59693 h 151912"/>
                <a:gd name="connsiteX2" fmla="*/ 1768 w 184807"/>
                <a:gd name="connsiteY2" fmla="*/ 124772 h 151912"/>
                <a:gd name="connsiteX3" fmla="*/ 69685 w 184807"/>
                <a:gd name="connsiteY3" fmla="*/ 145622 h 151912"/>
                <a:gd name="connsiteX4" fmla="*/ 101061 w 184807"/>
                <a:gd name="connsiteY4" fmla="*/ 123586 h 151912"/>
                <a:gd name="connsiteX5" fmla="*/ 127634 w 184807"/>
                <a:gd name="connsiteY5" fmla="*/ 101296 h 151912"/>
                <a:gd name="connsiteX6" fmla="*/ 180340 w 184807"/>
                <a:gd name="connsiteY6" fmla="*/ 59233 h 151912"/>
                <a:gd name="connsiteX7" fmla="*/ 180159 w 184807"/>
                <a:gd name="connsiteY7" fmla="*/ 37236 h 151912"/>
                <a:gd name="connsiteX8" fmla="*/ 158343 w 184807"/>
                <a:gd name="connsiteY8" fmla="*/ 37236 h 151912"/>
                <a:gd name="connsiteX9" fmla="*/ 117251 w 184807"/>
                <a:gd name="connsiteY9" fmla="*/ 70206 h 151912"/>
                <a:gd name="connsiteX10" fmla="*/ 74274 w 184807"/>
                <a:gd name="connsiteY10" fmla="*/ 105438 h 151912"/>
                <a:gd name="connsiteX11" fmla="*/ 51006 w 184807"/>
                <a:gd name="connsiteY11" fmla="*/ 119697 h 151912"/>
                <a:gd name="connsiteX12" fmla="*/ 32425 w 184807"/>
                <a:gd name="connsiteY12" fmla="*/ 117752 h 151912"/>
                <a:gd name="connsiteX13" fmla="*/ 35413 w 184807"/>
                <a:gd name="connsiteY13" fmla="*/ 102897 h 151912"/>
                <a:gd name="connsiteX14" fmla="*/ 56697 w 184807"/>
                <a:gd name="connsiteY14" fmla="*/ 79805 h 151912"/>
                <a:gd name="connsiteX15" fmla="*/ 115793 w 184807"/>
                <a:gd name="connsiteY15" fmla="*/ 26555 h 151912"/>
                <a:gd name="connsiteX16" fmla="*/ 115787 w 184807"/>
                <a:gd name="connsiteY16" fmla="*/ 4557 h 151912"/>
                <a:gd name="connsiteX17" fmla="*/ 93789 w 184807"/>
                <a:gd name="connsiteY17" fmla="*/ 4557 h 1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4807" h="151912">
                  <a:moveTo>
                    <a:pt x="93796" y="4499"/>
                  </a:moveTo>
                  <a:cubicBezTo>
                    <a:pt x="73270" y="22718"/>
                    <a:pt x="52413" y="40599"/>
                    <a:pt x="32684" y="59693"/>
                  </a:cubicBezTo>
                  <a:cubicBezTo>
                    <a:pt x="15334" y="76480"/>
                    <a:pt x="-6385" y="98263"/>
                    <a:pt x="1768" y="124772"/>
                  </a:cubicBezTo>
                  <a:cubicBezTo>
                    <a:pt x="11056" y="154987"/>
                    <a:pt x="45083" y="156770"/>
                    <a:pt x="69685" y="145622"/>
                  </a:cubicBezTo>
                  <a:cubicBezTo>
                    <a:pt x="81034" y="139633"/>
                    <a:pt x="91579" y="132225"/>
                    <a:pt x="101061" y="123586"/>
                  </a:cubicBezTo>
                  <a:cubicBezTo>
                    <a:pt x="110025" y="116275"/>
                    <a:pt x="118606" y="108510"/>
                    <a:pt x="127634" y="101296"/>
                  </a:cubicBezTo>
                  <a:cubicBezTo>
                    <a:pt x="145179" y="87278"/>
                    <a:pt x="163547" y="74160"/>
                    <a:pt x="180340" y="59233"/>
                  </a:cubicBezTo>
                  <a:cubicBezTo>
                    <a:pt x="186368" y="53108"/>
                    <a:pt x="186283" y="43263"/>
                    <a:pt x="180159" y="37236"/>
                  </a:cubicBezTo>
                  <a:cubicBezTo>
                    <a:pt x="174105" y="31279"/>
                    <a:pt x="164396" y="31279"/>
                    <a:pt x="158343" y="37236"/>
                  </a:cubicBezTo>
                  <a:cubicBezTo>
                    <a:pt x="145231" y="48902"/>
                    <a:pt x="131083" y="59434"/>
                    <a:pt x="117251" y="70206"/>
                  </a:cubicBezTo>
                  <a:cubicBezTo>
                    <a:pt x="102630" y="81600"/>
                    <a:pt x="88851" y="93999"/>
                    <a:pt x="74274" y="105438"/>
                  </a:cubicBezTo>
                  <a:cubicBezTo>
                    <a:pt x="67417" y="111524"/>
                    <a:pt x="59542" y="116352"/>
                    <a:pt x="51006" y="119697"/>
                  </a:cubicBezTo>
                  <a:cubicBezTo>
                    <a:pt x="44525" y="121674"/>
                    <a:pt x="35937" y="123080"/>
                    <a:pt x="32425" y="117752"/>
                  </a:cubicBezTo>
                  <a:cubicBezTo>
                    <a:pt x="29327" y="113034"/>
                    <a:pt x="31187" y="109016"/>
                    <a:pt x="35413" y="102897"/>
                  </a:cubicBezTo>
                  <a:cubicBezTo>
                    <a:pt x="41712" y="94504"/>
                    <a:pt x="48848" y="86765"/>
                    <a:pt x="56697" y="79805"/>
                  </a:cubicBezTo>
                  <a:cubicBezTo>
                    <a:pt x="75869" y="61469"/>
                    <a:pt x="95954" y="44158"/>
                    <a:pt x="115793" y="26555"/>
                  </a:cubicBezTo>
                  <a:cubicBezTo>
                    <a:pt x="121866" y="20482"/>
                    <a:pt x="121866" y="10630"/>
                    <a:pt x="115787" y="4557"/>
                  </a:cubicBezTo>
                  <a:cubicBezTo>
                    <a:pt x="109714" y="-1522"/>
                    <a:pt x="99862" y="-1516"/>
                    <a:pt x="93789" y="4557"/>
                  </a:cubicBezTo>
                  <a:close/>
                </a:path>
              </a:pathLst>
            </a:custGeom>
            <a:solidFill>
              <a:srgbClr val="211715"/>
            </a:solidFill>
            <a:ln w="6466" cap="flat">
              <a:noFill/>
              <a:prstDash val="solid"/>
              <a:miter/>
            </a:ln>
          </p:spPr>
          <p:txBody>
            <a:bodyPr rtlCol="0" anchor="ctr"/>
            <a:lstStyle/>
            <a:p>
              <a:endParaRPr lang="ja-JP" altLang="en-US"/>
            </a:p>
          </p:txBody>
        </p:sp>
        <p:sp>
          <p:nvSpPr>
            <p:cNvPr id="50" name="フリーフォーム: 図形 49">
              <a:extLst>
                <a:ext uri="{FF2B5EF4-FFF2-40B4-BE49-F238E27FC236}">
                  <a16:creationId xmlns:a16="http://schemas.microsoft.com/office/drawing/2014/main" id="{866A025C-AF1A-BB5E-1DE0-3E488AD25EF5}"/>
                </a:ext>
              </a:extLst>
            </p:cNvPr>
            <p:cNvSpPr/>
            <p:nvPr/>
          </p:nvSpPr>
          <p:spPr>
            <a:xfrm>
              <a:off x="11528063" y="4830110"/>
              <a:ext cx="347176" cy="285194"/>
            </a:xfrm>
            <a:custGeom>
              <a:avLst/>
              <a:gdLst>
                <a:gd name="connsiteX0" fmla="*/ 40155 w 347176"/>
                <a:gd name="connsiteY0" fmla="*/ 114029 h 285194"/>
                <a:gd name="connsiteX1" fmla="*/ 31263 w 347176"/>
                <a:gd name="connsiteY1" fmla="*/ 101864 h 285194"/>
                <a:gd name="connsiteX2" fmla="*/ 42929 w 347176"/>
                <a:gd name="connsiteY2" fmla="*/ 85447 h 285194"/>
                <a:gd name="connsiteX3" fmla="*/ 101721 w 347176"/>
                <a:gd name="connsiteY3" fmla="*/ 48348 h 285194"/>
                <a:gd name="connsiteX4" fmla="*/ 162593 w 347176"/>
                <a:gd name="connsiteY4" fmla="*/ 32949 h 285194"/>
                <a:gd name="connsiteX5" fmla="*/ 229350 w 347176"/>
                <a:gd name="connsiteY5" fmla="*/ 36189 h 285194"/>
                <a:gd name="connsiteX6" fmla="*/ 275263 w 347176"/>
                <a:gd name="connsiteY6" fmla="*/ 60818 h 285194"/>
                <a:gd name="connsiteX7" fmla="*/ 307475 w 347176"/>
                <a:gd name="connsiteY7" fmla="*/ 101333 h 285194"/>
                <a:gd name="connsiteX8" fmla="*/ 313956 w 347176"/>
                <a:gd name="connsiteY8" fmla="*/ 161142 h 285194"/>
                <a:gd name="connsiteX9" fmla="*/ 290623 w 347176"/>
                <a:gd name="connsiteY9" fmla="*/ 204281 h 285194"/>
                <a:gd name="connsiteX10" fmla="*/ 267226 w 347176"/>
                <a:gd name="connsiteY10" fmla="*/ 228676 h 285194"/>
                <a:gd name="connsiteX11" fmla="*/ 241897 w 347176"/>
                <a:gd name="connsiteY11" fmla="*/ 250065 h 285194"/>
                <a:gd name="connsiteX12" fmla="*/ 229654 w 347176"/>
                <a:gd name="connsiteY12" fmla="*/ 254128 h 285194"/>
                <a:gd name="connsiteX13" fmla="*/ 224709 w 347176"/>
                <a:gd name="connsiteY13" fmla="*/ 254180 h 285194"/>
                <a:gd name="connsiteX14" fmla="*/ 221767 w 347176"/>
                <a:gd name="connsiteY14" fmla="*/ 253882 h 285194"/>
                <a:gd name="connsiteX15" fmla="*/ 220710 w 347176"/>
                <a:gd name="connsiteY15" fmla="*/ 251873 h 285194"/>
                <a:gd name="connsiteX16" fmla="*/ 220127 w 347176"/>
                <a:gd name="connsiteY16" fmla="*/ 249008 h 285194"/>
                <a:gd name="connsiteX17" fmla="*/ 221131 w 347176"/>
                <a:gd name="connsiteY17" fmla="*/ 241004 h 285194"/>
                <a:gd name="connsiteX18" fmla="*/ 210262 w 347176"/>
                <a:gd name="connsiteY18" fmla="*/ 221865 h 285194"/>
                <a:gd name="connsiteX19" fmla="*/ 191130 w 347176"/>
                <a:gd name="connsiteY19" fmla="*/ 232734 h 285194"/>
                <a:gd name="connsiteX20" fmla="*/ 192367 w 347176"/>
                <a:gd name="connsiteY20" fmla="*/ 264097 h 285194"/>
                <a:gd name="connsiteX21" fmla="*/ 218383 w 347176"/>
                <a:gd name="connsiteY21" fmla="*/ 284487 h 285194"/>
                <a:gd name="connsiteX22" fmla="*/ 288342 w 347176"/>
                <a:gd name="connsiteY22" fmla="*/ 251549 h 285194"/>
                <a:gd name="connsiteX23" fmla="*/ 335124 w 347176"/>
                <a:gd name="connsiteY23" fmla="*/ 194870 h 285194"/>
                <a:gd name="connsiteX24" fmla="*/ 345241 w 347176"/>
                <a:gd name="connsiteY24" fmla="*/ 118774 h 285194"/>
                <a:gd name="connsiteX25" fmla="*/ 254665 w 347176"/>
                <a:gd name="connsiteY25" fmla="*/ 12669 h 285194"/>
                <a:gd name="connsiteX26" fmla="*/ 167946 w 347176"/>
                <a:gd name="connsiteY26" fmla="*/ 1301 h 285194"/>
                <a:gd name="connsiteX27" fmla="*/ 86042 w 347176"/>
                <a:gd name="connsiteY27" fmla="*/ 21483 h 285194"/>
                <a:gd name="connsiteX28" fmla="*/ 43849 w 347176"/>
                <a:gd name="connsiteY28" fmla="*/ 45795 h 285194"/>
                <a:gd name="connsiteX29" fmla="*/ 8358 w 347176"/>
                <a:gd name="connsiteY29" fmla="*/ 77501 h 285194"/>
                <a:gd name="connsiteX30" fmla="*/ 2356 w 347176"/>
                <a:gd name="connsiteY30" fmla="*/ 118741 h 285194"/>
                <a:gd name="connsiteX31" fmla="*/ 40155 w 347176"/>
                <a:gd name="connsiteY31" fmla="*/ 145133 h 285194"/>
                <a:gd name="connsiteX32" fmla="*/ 40155 w 347176"/>
                <a:gd name="connsiteY32" fmla="*/ 114023 h 28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47176" h="285194">
                  <a:moveTo>
                    <a:pt x="40155" y="114029"/>
                  </a:moveTo>
                  <a:cubicBezTo>
                    <a:pt x="33674" y="114250"/>
                    <a:pt x="30524" y="107749"/>
                    <a:pt x="31263" y="101864"/>
                  </a:cubicBezTo>
                  <a:cubicBezTo>
                    <a:pt x="33220" y="95247"/>
                    <a:pt x="37323" y="89472"/>
                    <a:pt x="42929" y="85447"/>
                  </a:cubicBezTo>
                  <a:cubicBezTo>
                    <a:pt x="60539" y="70184"/>
                    <a:pt x="80365" y="57675"/>
                    <a:pt x="101721" y="48348"/>
                  </a:cubicBezTo>
                  <a:cubicBezTo>
                    <a:pt x="121074" y="40039"/>
                    <a:pt x="141619" y="34841"/>
                    <a:pt x="162593" y="32949"/>
                  </a:cubicBezTo>
                  <a:cubicBezTo>
                    <a:pt x="184843" y="29650"/>
                    <a:pt x="207521" y="30752"/>
                    <a:pt x="229350" y="36189"/>
                  </a:cubicBezTo>
                  <a:cubicBezTo>
                    <a:pt x="246091" y="41387"/>
                    <a:pt x="261678" y="49748"/>
                    <a:pt x="275263" y="60818"/>
                  </a:cubicBezTo>
                  <a:cubicBezTo>
                    <a:pt x="289107" y="71532"/>
                    <a:pt x="300157" y="85434"/>
                    <a:pt x="307475" y="101333"/>
                  </a:cubicBezTo>
                  <a:cubicBezTo>
                    <a:pt x="315810" y="120109"/>
                    <a:pt x="318078" y="141017"/>
                    <a:pt x="313956" y="161142"/>
                  </a:cubicBezTo>
                  <a:cubicBezTo>
                    <a:pt x="310275" y="177384"/>
                    <a:pt x="302199" y="192310"/>
                    <a:pt x="290623" y="204281"/>
                  </a:cubicBezTo>
                  <a:cubicBezTo>
                    <a:pt x="283118" y="212707"/>
                    <a:pt x="275250" y="220776"/>
                    <a:pt x="267226" y="228676"/>
                  </a:cubicBezTo>
                  <a:cubicBezTo>
                    <a:pt x="259799" y="236927"/>
                    <a:pt x="251276" y="244128"/>
                    <a:pt x="241897" y="250065"/>
                  </a:cubicBezTo>
                  <a:cubicBezTo>
                    <a:pt x="238125" y="252223"/>
                    <a:pt x="233964" y="253603"/>
                    <a:pt x="229654" y="254128"/>
                  </a:cubicBezTo>
                  <a:cubicBezTo>
                    <a:pt x="228008" y="254258"/>
                    <a:pt x="226355" y="254271"/>
                    <a:pt x="224709" y="254180"/>
                  </a:cubicBezTo>
                  <a:cubicBezTo>
                    <a:pt x="224061" y="254096"/>
                    <a:pt x="219602" y="252722"/>
                    <a:pt x="221767" y="253882"/>
                  </a:cubicBezTo>
                  <a:cubicBezTo>
                    <a:pt x="223432" y="254776"/>
                    <a:pt x="221378" y="253526"/>
                    <a:pt x="220710" y="251873"/>
                  </a:cubicBezTo>
                  <a:cubicBezTo>
                    <a:pt x="221203" y="253098"/>
                    <a:pt x="220062" y="248418"/>
                    <a:pt x="220127" y="249008"/>
                  </a:cubicBezTo>
                  <a:cubicBezTo>
                    <a:pt x="219466" y="246306"/>
                    <a:pt x="219822" y="243460"/>
                    <a:pt x="221131" y="241004"/>
                  </a:cubicBezTo>
                  <a:cubicBezTo>
                    <a:pt x="223361" y="232727"/>
                    <a:pt x="218513" y="224191"/>
                    <a:pt x="210262" y="221865"/>
                  </a:cubicBezTo>
                  <a:cubicBezTo>
                    <a:pt x="202005" y="219804"/>
                    <a:pt x="193586" y="224587"/>
                    <a:pt x="191130" y="232734"/>
                  </a:cubicBezTo>
                  <a:cubicBezTo>
                    <a:pt x="187662" y="242981"/>
                    <a:pt x="188103" y="254154"/>
                    <a:pt x="192367" y="264097"/>
                  </a:cubicBezTo>
                  <a:cubicBezTo>
                    <a:pt x="196600" y="275186"/>
                    <a:pt x="206607" y="283028"/>
                    <a:pt x="218383" y="284487"/>
                  </a:cubicBezTo>
                  <a:cubicBezTo>
                    <a:pt x="247160" y="289101"/>
                    <a:pt x="269177" y="270344"/>
                    <a:pt x="288342" y="251549"/>
                  </a:cubicBezTo>
                  <a:cubicBezTo>
                    <a:pt x="305498" y="234697"/>
                    <a:pt x="324423" y="216705"/>
                    <a:pt x="335124" y="194870"/>
                  </a:cubicBezTo>
                  <a:cubicBezTo>
                    <a:pt x="346265" y="171155"/>
                    <a:pt x="349797" y="144576"/>
                    <a:pt x="345241" y="118774"/>
                  </a:cubicBezTo>
                  <a:cubicBezTo>
                    <a:pt x="336751" y="69341"/>
                    <a:pt x="299179" y="32262"/>
                    <a:pt x="254665" y="12669"/>
                  </a:cubicBezTo>
                  <a:cubicBezTo>
                    <a:pt x="227185" y="1612"/>
                    <a:pt x="197352" y="-2303"/>
                    <a:pt x="167946" y="1301"/>
                  </a:cubicBezTo>
                  <a:cubicBezTo>
                    <a:pt x="139701" y="3336"/>
                    <a:pt x="112000" y="10161"/>
                    <a:pt x="86042" y="21483"/>
                  </a:cubicBezTo>
                  <a:cubicBezTo>
                    <a:pt x="71310" y="28373"/>
                    <a:pt x="57201" y="36507"/>
                    <a:pt x="43849" y="45795"/>
                  </a:cubicBezTo>
                  <a:cubicBezTo>
                    <a:pt x="30232" y="54175"/>
                    <a:pt x="18209" y="64908"/>
                    <a:pt x="8358" y="77501"/>
                  </a:cubicBezTo>
                  <a:cubicBezTo>
                    <a:pt x="-22" y="89537"/>
                    <a:pt x="-2252" y="104819"/>
                    <a:pt x="2356" y="118741"/>
                  </a:cubicBezTo>
                  <a:cubicBezTo>
                    <a:pt x="8377" y="134439"/>
                    <a:pt x="23349" y="144887"/>
                    <a:pt x="40155" y="145133"/>
                  </a:cubicBezTo>
                  <a:cubicBezTo>
                    <a:pt x="60124" y="144452"/>
                    <a:pt x="60214" y="113342"/>
                    <a:pt x="40155" y="114023"/>
                  </a:cubicBezTo>
                  <a:close/>
                </a:path>
              </a:pathLst>
            </a:custGeom>
            <a:solidFill>
              <a:srgbClr val="211715"/>
            </a:solidFill>
            <a:ln w="6466" cap="flat">
              <a:noFill/>
              <a:prstDash val="solid"/>
              <a:miter/>
            </a:ln>
          </p:spPr>
          <p:txBody>
            <a:bodyPr rtlCol="0" anchor="ctr"/>
            <a:lstStyle/>
            <a:p>
              <a:endParaRPr lang="ja-JP" altLang="en-US"/>
            </a:p>
          </p:txBody>
        </p:sp>
        <p:sp>
          <p:nvSpPr>
            <p:cNvPr id="51" name="フリーフォーム: 図形 50">
              <a:extLst>
                <a:ext uri="{FF2B5EF4-FFF2-40B4-BE49-F238E27FC236}">
                  <a16:creationId xmlns:a16="http://schemas.microsoft.com/office/drawing/2014/main" id="{F39CD4AB-8972-A9EB-F2ED-172BEC5CA9C5}"/>
                </a:ext>
              </a:extLst>
            </p:cNvPr>
            <p:cNvSpPr/>
            <p:nvPr/>
          </p:nvSpPr>
          <p:spPr>
            <a:xfrm>
              <a:off x="11600114" y="5099121"/>
              <a:ext cx="81478" cy="282450"/>
            </a:xfrm>
            <a:custGeom>
              <a:avLst/>
              <a:gdLst>
                <a:gd name="connsiteX0" fmla="*/ 563 w 81478"/>
                <a:gd name="connsiteY0" fmla="*/ 19701 h 282450"/>
                <a:gd name="connsiteX1" fmla="*/ 50987 w 81478"/>
                <a:gd name="connsiteY1" fmla="*/ 271058 h 282450"/>
                <a:gd name="connsiteX2" fmla="*/ 70120 w 81478"/>
                <a:gd name="connsiteY2" fmla="*/ 281920 h 282450"/>
                <a:gd name="connsiteX3" fmla="*/ 80989 w 81478"/>
                <a:gd name="connsiteY3" fmla="*/ 262788 h 282450"/>
                <a:gd name="connsiteX4" fmla="*/ 30564 w 81478"/>
                <a:gd name="connsiteY4" fmla="*/ 11431 h 282450"/>
                <a:gd name="connsiteX5" fmla="*/ 11432 w 81478"/>
                <a:gd name="connsiteY5" fmla="*/ 562 h 282450"/>
                <a:gd name="connsiteX6" fmla="*/ 563 w 81478"/>
                <a:gd name="connsiteY6" fmla="*/ 19701 h 28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78" h="282450">
                  <a:moveTo>
                    <a:pt x="563" y="19701"/>
                  </a:moveTo>
                  <a:cubicBezTo>
                    <a:pt x="17602" y="103439"/>
                    <a:pt x="34648" y="187177"/>
                    <a:pt x="50987" y="271058"/>
                  </a:cubicBezTo>
                  <a:cubicBezTo>
                    <a:pt x="53340" y="279283"/>
                    <a:pt x="61850" y="284118"/>
                    <a:pt x="70120" y="281920"/>
                  </a:cubicBezTo>
                  <a:cubicBezTo>
                    <a:pt x="78286" y="279490"/>
                    <a:pt x="83082" y="271051"/>
                    <a:pt x="80989" y="262788"/>
                  </a:cubicBezTo>
                  <a:cubicBezTo>
                    <a:pt x="64643" y="178907"/>
                    <a:pt x="47604" y="95169"/>
                    <a:pt x="30564" y="11431"/>
                  </a:cubicBezTo>
                  <a:cubicBezTo>
                    <a:pt x="28283" y="3148"/>
                    <a:pt x="19715" y="-1719"/>
                    <a:pt x="11432" y="562"/>
                  </a:cubicBezTo>
                  <a:cubicBezTo>
                    <a:pt x="3142" y="2850"/>
                    <a:pt x="-1719" y="11418"/>
                    <a:pt x="563" y="19701"/>
                  </a:cubicBezTo>
                  <a:close/>
                </a:path>
              </a:pathLst>
            </a:custGeom>
            <a:solidFill>
              <a:srgbClr val="211715"/>
            </a:solidFill>
            <a:ln w="6466" cap="flat">
              <a:noFill/>
              <a:prstDash val="solid"/>
              <a:miter/>
            </a:ln>
          </p:spPr>
          <p:txBody>
            <a:bodyPr rtlCol="0" anchor="ctr"/>
            <a:lstStyle/>
            <a:p>
              <a:endParaRPr lang="ja-JP" altLang="en-US"/>
            </a:p>
          </p:txBody>
        </p:sp>
        <p:sp>
          <p:nvSpPr>
            <p:cNvPr id="52" name="フリーフォーム: 図形 51">
              <a:extLst>
                <a:ext uri="{FF2B5EF4-FFF2-40B4-BE49-F238E27FC236}">
                  <a16:creationId xmlns:a16="http://schemas.microsoft.com/office/drawing/2014/main" id="{F8185AB2-F35D-FE5F-7553-6EC21576E1A1}"/>
                </a:ext>
              </a:extLst>
            </p:cNvPr>
            <p:cNvSpPr/>
            <p:nvPr/>
          </p:nvSpPr>
          <p:spPr>
            <a:xfrm>
              <a:off x="11028914" y="4981648"/>
              <a:ext cx="105084" cy="399925"/>
            </a:xfrm>
            <a:custGeom>
              <a:avLst/>
              <a:gdLst>
                <a:gd name="connsiteX0" fmla="*/ 30500 w 105084"/>
                <a:gd name="connsiteY0" fmla="*/ 388531 h 399925"/>
                <a:gd name="connsiteX1" fmla="*/ 90432 w 105084"/>
                <a:gd name="connsiteY1" fmla="*/ 90529 h 399925"/>
                <a:gd name="connsiteX2" fmla="*/ 104606 w 105084"/>
                <a:gd name="connsiteY2" fmla="*/ 19669 h 399925"/>
                <a:gd name="connsiteX3" fmla="*/ 93744 w 105084"/>
                <a:gd name="connsiteY3" fmla="*/ 530 h 399925"/>
                <a:gd name="connsiteX4" fmla="*/ 74605 w 105084"/>
                <a:gd name="connsiteY4" fmla="*/ 11393 h 399925"/>
                <a:gd name="connsiteX5" fmla="*/ 17569 w 105084"/>
                <a:gd name="connsiteY5" fmla="*/ 294170 h 399925"/>
                <a:gd name="connsiteX6" fmla="*/ 478 w 105084"/>
                <a:gd name="connsiteY6" fmla="*/ 380261 h 399925"/>
                <a:gd name="connsiteX7" fmla="*/ 11341 w 105084"/>
                <a:gd name="connsiteY7" fmla="*/ 399394 h 399925"/>
                <a:gd name="connsiteX8" fmla="*/ 30474 w 105084"/>
                <a:gd name="connsiteY8" fmla="*/ 388531 h 39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83" h="399925">
                  <a:moveTo>
                    <a:pt x="30500" y="388531"/>
                  </a:moveTo>
                  <a:cubicBezTo>
                    <a:pt x="50021" y="289102"/>
                    <a:pt x="70398" y="189848"/>
                    <a:pt x="90432" y="90529"/>
                  </a:cubicBezTo>
                  <a:cubicBezTo>
                    <a:pt x="95183" y="66911"/>
                    <a:pt x="99907" y="43293"/>
                    <a:pt x="104606" y="19669"/>
                  </a:cubicBezTo>
                  <a:cubicBezTo>
                    <a:pt x="106667" y="11412"/>
                    <a:pt x="101891" y="2993"/>
                    <a:pt x="93744" y="530"/>
                  </a:cubicBezTo>
                  <a:cubicBezTo>
                    <a:pt x="85470" y="-1667"/>
                    <a:pt x="76959" y="3161"/>
                    <a:pt x="74605" y="11393"/>
                  </a:cubicBezTo>
                  <a:cubicBezTo>
                    <a:pt x="55958" y="105727"/>
                    <a:pt x="36488" y="199894"/>
                    <a:pt x="17569" y="294170"/>
                  </a:cubicBezTo>
                  <a:cubicBezTo>
                    <a:pt x="11819" y="322856"/>
                    <a:pt x="6122" y="351555"/>
                    <a:pt x="478" y="380261"/>
                  </a:cubicBezTo>
                  <a:cubicBezTo>
                    <a:pt x="-1583" y="388512"/>
                    <a:pt x="3197" y="396931"/>
                    <a:pt x="11341" y="399394"/>
                  </a:cubicBezTo>
                  <a:cubicBezTo>
                    <a:pt x="19614" y="401597"/>
                    <a:pt x="28125" y="396762"/>
                    <a:pt x="30474" y="388531"/>
                  </a:cubicBezTo>
                  <a:close/>
                </a:path>
              </a:pathLst>
            </a:custGeom>
            <a:solidFill>
              <a:srgbClr val="211715"/>
            </a:solidFill>
            <a:ln w="6466" cap="flat">
              <a:noFill/>
              <a:prstDash val="solid"/>
              <a:miter/>
            </a:ln>
          </p:spPr>
          <p:txBody>
            <a:bodyPr rtlCol="0" anchor="ctr"/>
            <a:lstStyle/>
            <a:p>
              <a:endParaRPr lang="ja-JP" altLang="en-US"/>
            </a:p>
          </p:txBody>
        </p:sp>
        <p:sp>
          <p:nvSpPr>
            <p:cNvPr id="54" name="フリーフォーム: 図形 53">
              <a:extLst>
                <a:ext uri="{FF2B5EF4-FFF2-40B4-BE49-F238E27FC236}">
                  <a16:creationId xmlns:a16="http://schemas.microsoft.com/office/drawing/2014/main" id="{742AA7E9-4859-2D30-8FC3-6DAC1BD76F3F}"/>
                </a:ext>
              </a:extLst>
            </p:cNvPr>
            <p:cNvSpPr/>
            <p:nvPr/>
          </p:nvSpPr>
          <p:spPr>
            <a:xfrm>
              <a:off x="10896566" y="5097187"/>
              <a:ext cx="143459" cy="244895"/>
            </a:xfrm>
            <a:custGeom>
              <a:avLst/>
              <a:gdLst>
                <a:gd name="connsiteX0" fmla="*/ 87969 w 143459"/>
                <a:gd name="connsiteY0" fmla="*/ 213785 h 244895"/>
                <a:gd name="connsiteX1" fmla="*/ 19449 w 143459"/>
                <a:gd name="connsiteY1" fmla="*/ 204161 h 244895"/>
                <a:gd name="connsiteX2" fmla="*/ 28743 w 143459"/>
                <a:gd name="connsiteY2" fmla="*/ 227014 h 244895"/>
                <a:gd name="connsiteX3" fmla="*/ 141387 w 143459"/>
                <a:gd name="connsiteY3" fmla="*/ 23372 h 244895"/>
                <a:gd name="connsiteX4" fmla="*/ 114529 w 143459"/>
                <a:gd name="connsiteY4" fmla="*/ 7668 h 244895"/>
                <a:gd name="connsiteX5" fmla="*/ 1885 w 143459"/>
                <a:gd name="connsiteY5" fmla="*/ 211310 h 244895"/>
                <a:gd name="connsiteX6" fmla="*/ 11179 w 143459"/>
                <a:gd name="connsiteY6" fmla="*/ 234163 h 244895"/>
                <a:gd name="connsiteX7" fmla="*/ 87969 w 143459"/>
                <a:gd name="connsiteY7" fmla="*/ 244896 h 244895"/>
                <a:gd name="connsiteX8" fmla="*/ 103524 w 143459"/>
                <a:gd name="connsiteY8" fmla="*/ 229341 h 244895"/>
                <a:gd name="connsiteX9" fmla="*/ 87969 w 143459"/>
                <a:gd name="connsiteY9" fmla="*/ 213785 h 24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244895">
                  <a:moveTo>
                    <a:pt x="87969" y="213785"/>
                  </a:moveTo>
                  <a:cubicBezTo>
                    <a:pt x="65069" y="211141"/>
                    <a:pt x="42229" y="207933"/>
                    <a:pt x="19449" y="204161"/>
                  </a:cubicBezTo>
                  <a:lnTo>
                    <a:pt x="28743" y="227014"/>
                  </a:lnTo>
                  <a:cubicBezTo>
                    <a:pt x="66300" y="159142"/>
                    <a:pt x="103848" y="91264"/>
                    <a:pt x="141387" y="23372"/>
                  </a:cubicBezTo>
                  <a:cubicBezTo>
                    <a:pt x="151070" y="5834"/>
                    <a:pt x="124212" y="-9883"/>
                    <a:pt x="114529" y="7668"/>
                  </a:cubicBezTo>
                  <a:cubicBezTo>
                    <a:pt x="77046" y="75592"/>
                    <a:pt x="39497" y="143470"/>
                    <a:pt x="1885" y="211310"/>
                  </a:cubicBezTo>
                  <a:cubicBezTo>
                    <a:pt x="-2529" y="219288"/>
                    <a:pt x="906" y="232471"/>
                    <a:pt x="11179" y="234163"/>
                  </a:cubicBezTo>
                  <a:cubicBezTo>
                    <a:pt x="36672" y="238356"/>
                    <a:pt x="62269" y="241934"/>
                    <a:pt x="87969" y="244896"/>
                  </a:cubicBezTo>
                  <a:cubicBezTo>
                    <a:pt x="96539" y="244844"/>
                    <a:pt x="103475" y="237909"/>
                    <a:pt x="103524" y="229341"/>
                  </a:cubicBezTo>
                  <a:cubicBezTo>
                    <a:pt x="103329" y="220831"/>
                    <a:pt x="96477" y="213980"/>
                    <a:pt x="87969" y="213785"/>
                  </a:cubicBezTo>
                  <a:close/>
                </a:path>
              </a:pathLst>
            </a:custGeom>
            <a:solidFill>
              <a:srgbClr val="211715"/>
            </a:solidFill>
            <a:ln w="6466" cap="flat">
              <a:noFill/>
              <a:prstDash val="solid"/>
              <a:miter/>
            </a:ln>
          </p:spPr>
          <p:txBody>
            <a:bodyPr rtlCol="0" anchor="ctr"/>
            <a:lstStyle/>
            <a:p>
              <a:endParaRPr lang="ja-JP" altLang="en-US"/>
            </a:p>
          </p:txBody>
        </p:sp>
        <p:sp>
          <p:nvSpPr>
            <p:cNvPr id="56" name="フリーフォーム: 図形 55">
              <a:extLst>
                <a:ext uri="{FF2B5EF4-FFF2-40B4-BE49-F238E27FC236}">
                  <a16:creationId xmlns:a16="http://schemas.microsoft.com/office/drawing/2014/main" id="{17288922-5CB6-4CAF-AFE9-5A8524754097}"/>
                </a:ext>
              </a:extLst>
            </p:cNvPr>
            <p:cNvSpPr/>
            <p:nvPr/>
          </p:nvSpPr>
          <p:spPr>
            <a:xfrm>
              <a:off x="10864664" y="4807761"/>
              <a:ext cx="349473" cy="246703"/>
            </a:xfrm>
            <a:custGeom>
              <a:avLst/>
              <a:gdLst>
                <a:gd name="connsiteX0" fmla="*/ 271662 w 349473"/>
                <a:gd name="connsiteY0" fmla="*/ 18763 h 246703"/>
                <a:gd name="connsiteX1" fmla="*/ 239528 w 349473"/>
                <a:gd name="connsiteY1" fmla="*/ 3856 h 246703"/>
                <a:gd name="connsiteX2" fmla="*/ 213311 w 349473"/>
                <a:gd name="connsiteY2" fmla="*/ 0 h 246703"/>
                <a:gd name="connsiteX3" fmla="*/ 179609 w 349473"/>
                <a:gd name="connsiteY3" fmla="*/ 2852 h 246703"/>
                <a:gd name="connsiteX4" fmla="*/ 115969 w 349473"/>
                <a:gd name="connsiteY4" fmla="*/ 5892 h 246703"/>
                <a:gd name="connsiteX5" fmla="*/ 77496 w 349473"/>
                <a:gd name="connsiteY5" fmla="*/ 11906 h 246703"/>
                <a:gd name="connsiteX6" fmla="*/ 39905 w 349473"/>
                <a:gd name="connsiteY6" fmla="*/ 47767 h 246703"/>
                <a:gd name="connsiteX7" fmla="*/ 1970 w 349473"/>
                <a:gd name="connsiteY7" fmla="*/ 126877 h 246703"/>
                <a:gd name="connsiteX8" fmla="*/ 8711 w 349473"/>
                <a:gd name="connsiteY8" fmla="*/ 166102 h 246703"/>
                <a:gd name="connsiteX9" fmla="*/ 98580 w 349473"/>
                <a:gd name="connsiteY9" fmla="*/ 238977 h 246703"/>
                <a:gd name="connsiteX10" fmla="*/ 130338 w 349473"/>
                <a:gd name="connsiteY10" fmla="*/ 246703 h 246703"/>
                <a:gd name="connsiteX11" fmla="*/ 161098 w 349473"/>
                <a:gd name="connsiteY11" fmla="*/ 216688 h 246703"/>
                <a:gd name="connsiteX12" fmla="*/ 193090 w 349473"/>
                <a:gd name="connsiteY12" fmla="*/ 226760 h 246703"/>
                <a:gd name="connsiteX13" fmla="*/ 212183 w 349473"/>
                <a:gd name="connsiteY13" fmla="*/ 221452 h 246703"/>
                <a:gd name="connsiteX14" fmla="*/ 225963 w 349473"/>
                <a:gd name="connsiteY14" fmla="*/ 190193 h 246703"/>
                <a:gd name="connsiteX15" fmla="*/ 225742 w 349473"/>
                <a:gd name="connsiteY15" fmla="*/ 187885 h 246703"/>
                <a:gd name="connsiteX16" fmla="*/ 232509 w 349473"/>
                <a:gd name="connsiteY16" fmla="*/ 193258 h 246703"/>
                <a:gd name="connsiteX17" fmla="*/ 280807 w 349473"/>
                <a:gd name="connsiteY17" fmla="*/ 191599 h 246703"/>
                <a:gd name="connsiteX18" fmla="*/ 289699 w 349473"/>
                <a:gd name="connsiteY18" fmla="*/ 150612 h 246703"/>
                <a:gd name="connsiteX19" fmla="*/ 288935 w 349473"/>
                <a:gd name="connsiteY19" fmla="*/ 148771 h 246703"/>
                <a:gd name="connsiteX20" fmla="*/ 293219 w 349473"/>
                <a:gd name="connsiteY20" fmla="*/ 152504 h 246703"/>
                <a:gd name="connsiteX21" fmla="*/ 315378 w 349473"/>
                <a:gd name="connsiteY21" fmla="*/ 162051 h 246703"/>
                <a:gd name="connsiteX22" fmla="*/ 338594 w 349473"/>
                <a:gd name="connsiteY22" fmla="*/ 157987 h 246703"/>
                <a:gd name="connsiteX23" fmla="*/ 348277 w 349473"/>
                <a:gd name="connsiteY23" fmla="*/ 125775 h 246703"/>
                <a:gd name="connsiteX24" fmla="*/ 331653 w 349473"/>
                <a:gd name="connsiteY24" fmla="*/ 94510 h 246703"/>
                <a:gd name="connsiteX25" fmla="*/ 271675 w 349473"/>
                <a:gd name="connsiteY25" fmla="*/ 18789 h 246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9473" h="246703">
                  <a:moveTo>
                    <a:pt x="271662" y="18763"/>
                  </a:moveTo>
                  <a:cubicBezTo>
                    <a:pt x="261856" y="12036"/>
                    <a:pt x="250996" y="7000"/>
                    <a:pt x="239528" y="3856"/>
                  </a:cubicBezTo>
                  <a:cubicBezTo>
                    <a:pt x="230986" y="1471"/>
                    <a:pt x="222178" y="175"/>
                    <a:pt x="213311" y="0"/>
                  </a:cubicBezTo>
                  <a:cubicBezTo>
                    <a:pt x="202028" y="233"/>
                    <a:pt x="190771" y="1186"/>
                    <a:pt x="179609" y="2852"/>
                  </a:cubicBezTo>
                  <a:cubicBezTo>
                    <a:pt x="158517" y="5639"/>
                    <a:pt x="137230" y="6656"/>
                    <a:pt x="115969" y="5892"/>
                  </a:cubicBezTo>
                  <a:cubicBezTo>
                    <a:pt x="104666" y="5205"/>
                    <a:pt x="86803" y="5496"/>
                    <a:pt x="77496" y="11906"/>
                  </a:cubicBezTo>
                  <a:cubicBezTo>
                    <a:pt x="62850" y="21427"/>
                    <a:pt x="50103" y="33586"/>
                    <a:pt x="39905" y="47767"/>
                  </a:cubicBezTo>
                  <a:cubicBezTo>
                    <a:pt x="23360" y="72085"/>
                    <a:pt x="10571" y="98755"/>
                    <a:pt x="1970" y="126877"/>
                  </a:cubicBezTo>
                  <a:cubicBezTo>
                    <a:pt x="-1724" y="137617"/>
                    <a:pt x="-622" y="159634"/>
                    <a:pt x="8711" y="166102"/>
                  </a:cubicBezTo>
                  <a:cubicBezTo>
                    <a:pt x="27856" y="179343"/>
                    <a:pt x="72609" y="227155"/>
                    <a:pt x="98580" y="238977"/>
                  </a:cubicBezTo>
                  <a:cubicBezTo>
                    <a:pt x="108549" y="243631"/>
                    <a:pt x="119344" y="246256"/>
                    <a:pt x="130338" y="246703"/>
                  </a:cubicBezTo>
                  <a:cubicBezTo>
                    <a:pt x="144208" y="246781"/>
                    <a:pt x="161448" y="239405"/>
                    <a:pt x="161098" y="216688"/>
                  </a:cubicBezTo>
                  <a:cubicBezTo>
                    <a:pt x="170078" y="224018"/>
                    <a:pt x="181530" y="227622"/>
                    <a:pt x="193090" y="226760"/>
                  </a:cubicBezTo>
                  <a:cubicBezTo>
                    <a:pt x="199791" y="226572"/>
                    <a:pt x="206345" y="224751"/>
                    <a:pt x="212183" y="221452"/>
                  </a:cubicBezTo>
                  <a:cubicBezTo>
                    <a:pt x="221655" y="213947"/>
                    <a:pt x="226811" y="202248"/>
                    <a:pt x="225963" y="190193"/>
                  </a:cubicBezTo>
                  <a:lnTo>
                    <a:pt x="225742" y="187885"/>
                  </a:lnTo>
                  <a:cubicBezTo>
                    <a:pt x="227939" y="189668"/>
                    <a:pt x="230201" y="191450"/>
                    <a:pt x="232509" y="193258"/>
                  </a:cubicBezTo>
                  <a:cubicBezTo>
                    <a:pt x="247230" y="203356"/>
                    <a:pt x="266814" y="202689"/>
                    <a:pt x="280807" y="191599"/>
                  </a:cubicBezTo>
                  <a:cubicBezTo>
                    <a:pt x="287178" y="185118"/>
                    <a:pt x="295124" y="164877"/>
                    <a:pt x="289699" y="150612"/>
                  </a:cubicBezTo>
                  <a:lnTo>
                    <a:pt x="288935" y="148771"/>
                  </a:lnTo>
                  <a:cubicBezTo>
                    <a:pt x="290315" y="150022"/>
                    <a:pt x="291760" y="151260"/>
                    <a:pt x="293219" y="152504"/>
                  </a:cubicBezTo>
                  <a:cubicBezTo>
                    <a:pt x="299687" y="157495"/>
                    <a:pt x="307309" y="160781"/>
                    <a:pt x="315378" y="162051"/>
                  </a:cubicBezTo>
                  <a:cubicBezTo>
                    <a:pt x="323344" y="163931"/>
                    <a:pt x="331737" y="162466"/>
                    <a:pt x="338594" y="157987"/>
                  </a:cubicBezTo>
                  <a:cubicBezTo>
                    <a:pt x="347836" y="150061"/>
                    <a:pt x="351615" y="137481"/>
                    <a:pt x="348277" y="125775"/>
                  </a:cubicBezTo>
                  <a:cubicBezTo>
                    <a:pt x="344823" y="114368"/>
                    <a:pt x="339177" y="103752"/>
                    <a:pt x="331653" y="94510"/>
                  </a:cubicBezTo>
                  <a:cubicBezTo>
                    <a:pt x="317394" y="74509"/>
                    <a:pt x="289129" y="34746"/>
                    <a:pt x="271675" y="18789"/>
                  </a:cubicBezTo>
                </a:path>
              </a:pathLst>
            </a:custGeom>
            <a:solidFill>
              <a:srgbClr val="FFFFFF"/>
            </a:solidFill>
            <a:ln w="6466" cap="flat">
              <a:noFill/>
              <a:prstDash val="solid"/>
              <a:miter/>
            </a:ln>
          </p:spPr>
          <p:txBody>
            <a:bodyPr rtlCol="0" anchor="ctr"/>
            <a:lstStyle/>
            <a:p>
              <a:endParaRPr lang="ja-JP" altLang="en-US"/>
            </a:p>
          </p:txBody>
        </p:sp>
        <p:sp>
          <p:nvSpPr>
            <p:cNvPr id="57" name="フリーフォーム: 図形 56">
              <a:extLst>
                <a:ext uri="{FF2B5EF4-FFF2-40B4-BE49-F238E27FC236}">
                  <a16:creationId xmlns:a16="http://schemas.microsoft.com/office/drawing/2014/main" id="{43E31FE1-C75A-5A37-D8F9-78723AD37C07}"/>
                </a:ext>
              </a:extLst>
            </p:cNvPr>
            <p:cNvSpPr/>
            <p:nvPr/>
          </p:nvSpPr>
          <p:spPr>
            <a:xfrm>
              <a:off x="10965862" y="4968785"/>
              <a:ext cx="140392" cy="81465"/>
            </a:xfrm>
            <a:custGeom>
              <a:avLst/>
              <a:gdLst>
                <a:gd name="connsiteX0" fmla="*/ 4525 w 140392"/>
                <a:gd name="connsiteY0" fmla="*/ 26563 h 81465"/>
                <a:gd name="connsiteX1" fmla="*/ 39673 w 140392"/>
                <a:gd name="connsiteY1" fmla="*/ 59203 h 81465"/>
                <a:gd name="connsiteX2" fmla="*/ 75793 w 140392"/>
                <a:gd name="connsiteY2" fmla="*/ 79898 h 81465"/>
                <a:gd name="connsiteX3" fmla="*/ 120773 w 140392"/>
                <a:gd name="connsiteY3" fmla="*/ 72457 h 81465"/>
                <a:gd name="connsiteX4" fmla="*/ 140307 w 140392"/>
                <a:gd name="connsiteY4" fmla="*/ 29143 h 81465"/>
                <a:gd name="connsiteX5" fmla="*/ 124752 w 140392"/>
                <a:gd name="connsiteY5" fmla="*/ 13588 h 81465"/>
                <a:gd name="connsiteX6" fmla="*/ 109197 w 140392"/>
                <a:gd name="connsiteY6" fmla="*/ 29143 h 81465"/>
                <a:gd name="connsiteX7" fmla="*/ 109275 w 140392"/>
                <a:gd name="connsiteY7" fmla="*/ 33278 h 81465"/>
                <a:gd name="connsiteX8" fmla="*/ 109068 w 140392"/>
                <a:gd name="connsiteY8" fmla="*/ 34970 h 81465"/>
                <a:gd name="connsiteX9" fmla="*/ 107946 w 140392"/>
                <a:gd name="connsiteY9" fmla="*/ 39033 h 81465"/>
                <a:gd name="connsiteX10" fmla="*/ 107331 w 140392"/>
                <a:gd name="connsiteY10" fmla="*/ 40686 h 81465"/>
                <a:gd name="connsiteX11" fmla="*/ 104991 w 140392"/>
                <a:gd name="connsiteY11" fmla="*/ 44828 h 81465"/>
                <a:gd name="connsiteX12" fmla="*/ 104770 w 140392"/>
                <a:gd name="connsiteY12" fmla="*/ 45223 h 81465"/>
                <a:gd name="connsiteX13" fmla="*/ 104122 w 140392"/>
                <a:gd name="connsiteY13" fmla="*/ 46331 h 81465"/>
                <a:gd name="connsiteX14" fmla="*/ 101776 w 140392"/>
                <a:gd name="connsiteY14" fmla="*/ 47731 h 81465"/>
                <a:gd name="connsiteX15" fmla="*/ 99300 w 140392"/>
                <a:gd name="connsiteY15" fmla="*/ 48723 h 81465"/>
                <a:gd name="connsiteX16" fmla="*/ 95956 w 140392"/>
                <a:gd name="connsiteY16" fmla="*/ 49656 h 81465"/>
                <a:gd name="connsiteX17" fmla="*/ 90123 w 140392"/>
                <a:gd name="connsiteY17" fmla="*/ 50149 h 81465"/>
                <a:gd name="connsiteX18" fmla="*/ 85139 w 140392"/>
                <a:gd name="connsiteY18" fmla="*/ 49948 h 81465"/>
                <a:gd name="connsiteX19" fmla="*/ 84802 w 140392"/>
                <a:gd name="connsiteY19" fmla="*/ 50013 h 81465"/>
                <a:gd name="connsiteX20" fmla="*/ 77504 w 140392"/>
                <a:gd name="connsiteY20" fmla="*/ 48224 h 81465"/>
                <a:gd name="connsiteX21" fmla="*/ 76907 w 140392"/>
                <a:gd name="connsiteY21" fmla="*/ 47984 h 81465"/>
                <a:gd name="connsiteX22" fmla="*/ 73848 w 140392"/>
                <a:gd name="connsiteY22" fmla="*/ 46318 h 81465"/>
                <a:gd name="connsiteX23" fmla="*/ 68398 w 140392"/>
                <a:gd name="connsiteY23" fmla="*/ 42695 h 81465"/>
                <a:gd name="connsiteX24" fmla="*/ 55513 w 140392"/>
                <a:gd name="connsiteY24" fmla="*/ 31943 h 81465"/>
                <a:gd name="connsiteX25" fmla="*/ 26561 w 140392"/>
                <a:gd name="connsiteY25" fmla="*/ 4560 h 81465"/>
                <a:gd name="connsiteX26" fmla="*/ 4557 w 140392"/>
                <a:gd name="connsiteY26" fmla="*/ 4560 h 81465"/>
                <a:gd name="connsiteX27" fmla="*/ 4557 w 140392"/>
                <a:gd name="connsiteY27" fmla="*/ 26563 h 8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0392" h="81465">
                  <a:moveTo>
                    <a:pt x="4525" y="26563"/>
                  </a:moveTo>
                  <a:cubicBezTo>
                    <a:pt x="15679" y="38035"/>
                    <a:pt x="27410" y="48924"/>
                    <a:pt x="39673" y="59203"/>
                  </a:cubicBezTo>
                  <a:cubicBezTo>
                    <a:pt x="50503" y="68277"/>
                    <a:pt x="61521" y="77299"/>
                    <a:pt x="75793" y="79898"/>
                  </a:cubicBezTo>
                  <a:cubicBezTo>
                    <a:pt x="91179" y="83508"/>
                    <a:pt x="107368" y="80825"/>
                    <a:pt x="120773" y="72457"/>
                  </a:cubicBezTo>
                  <a:cubicBezTo>
                    <a:pt x="133977" y="62081"/>
                    <a:pt x="141272" y="45910"/>
                    <a:pt x="140307" y="29143"/>
                  </a:cubicBezTo>
                  <a:cubicBezTo>
                    <a:pt x="140115" y="20633"/>
                    <a:pt x="133262" y="13782"/>
                    <a:pt x="124752" y="13588"/>
                  </a:cubicBezTo>
                  <a:cubicBezTo>
                    <a:pt x="116190" y="13659"/>
                    <a:pt x="109268" y="20581"/>
                    <a:pt x="109197" y="29143"/>
                  </a:cubicBezTo>
                  <a:cubicBezTo>
                    <a:pt x="109288" y="30536"/>
                    <a:pt x="109307" y="31885"/>
                    <a:pt x="109275" y="33278"/>
                  </a:cubicBezTo>
                  <a:cubicBezTo>
                    <a:pt x="109243" y="34672"/>
                    <a:pt x="109644" y="32565"/>
                    <a:pt x="109068" y="34970"/>
                  </a:cubicBezTo>
                  <a:cubicBezTo>
                    <a:pt x="108737" y="36344"/>
                    <a:pt x="108387" y="37692"/>
                    <a:pt x="107946" y="39033"/>
                  </a:cubicBezTo>
                  <a:cubicBezTo>
                    <a:pt x="107739" y="39682"/>
                    <a:pt x="106462" y="42449"/>
                    <a:pt x="107331" y="40686"/>
                  </a:cubicBezTo>
                  <a:cubicBezTo>
                    <a:pt x="106624" y="42125"/>
                    <a:pt x="105814" y="43454"/>
                    <a:pt x="104991" y="44828"/>
                  </a:cubicBezTo>
                  <a:cubicBezTo>
                    <a:pt x="104433" y="45748"/>
                    <a:pt x="103695" y="46461"/>
                    <a:pt x="104770" y="45223"/>
                  </a:cubicBezTo>
                  <a:cubicBezTo>
                    <a:pt x="104317" y="45735"/>
                    <a:pt x="101219" y="48366"/>
                    <a:pt x="104122" y="46331"/>
                  </a:cubicBezTo>
                  <a:cubicBezTo>
                    <a:pt x="103365" y="46837"/>
                    <a:pt x="102582" y="47304"/>
                    <a:pt x="101776" y="47731"/>
                  </a:cubicBezTo>
                  <a:cubicBezTo>
                    <a:pt x="98769" y="49442"/>
                    <a:pt x="102807" y="47731"/>
                    <a:pt x="99300" y="48723"/>
                  </a:cubicBezTo>
                  <a:cubicBezTo>
                    <a:pt x="98186" y="49034"/>
                    <a:pt x="97064" y="49326"/>
                    <a:pt x="95956" y="49656"/>
                  </a:cubicBezTo>
                  <a:cubicBezTo>
                    <a:pt x="94051" y="50136"/>
                    <a:pt x="92081" y="50304"/>
                    <a:pt x="90123" y="50149"/>
                  </a:cubicBezTo>
                  <a:cubicBezTo>
                    <a:pt x="88451" y="50149"/>
                    <a:pt x="86804" y="50006"/>
                    <a:pt x="85139" y="49948"/>
                  </a:cubicBezTo>
                  <a:cubicBezTo>
                    <a:pt x="83907" y="49909"/>
                    <a:pt x="83078" y="49766"/>
                    <a:pt x="84802" y="50013"/>
                  </a:cubicBezTo>
                  <a:cubicBezTo>
                    <a:pt x="82324" y="49617"/>
                    <a:pt x="79883" y="49021"/>
                    <a:pt x="77504" y="48224"/>
                  </a:cubicBezTo>
                  <a:cubicBezTo>
                    <a:pt x="75346" y="47543"/>
                    <a:pt x="80479" y="49948"/>
                    <a:pt x="76907" y="47984"/>
                  </a:cubicBezTo>
                  <a:cubicBezTo>
                    <a:pt x="75890" y="47427"/>
                    <a:pt x="74853" y="46908"/>
                    <a:pt x="73848" y="46318"/>
                  </a:cubicBezTo>
                  <a:cubicBezTo>
                    <a:pt x="72053" y="45262"/>
                    <a:pt x="69311" y="43376"/>
                    <a:pt x="68398" y="42695"/>
                  </a:cubicBezTo>
                  <a:cubicBezTo>
                    <a:pt x="64904" y="40070"/>
                    <a:pt x="59557" y="35443"/>
                    <a:pt x="55513" y="31943"/>
                  </a:cubicBezTo>
                  <a:cubicBezTo>
                    <a:pt x="45460" y="23245"/>
                    <a:pt x="35842" y="14081"/>
                    <a:pt x="26561" y="4560"/>
                  </a:cubicBezTo>
                  <a:cubicBezTo>
                    <a:pt x="20485" y="-1520"/>
                    <a:pt x="10633" y="-1520"/>
                    <a:pt x="4557" y="4560"/>
                  </a:cubicBezTo>
                  <a:cubicBezTo>
                    <a:pt x="-1519" y="10633"/>
                    <a:pt x="-1519" y="20484"/>
                    <a:pt x="4557" y="26563"/>
                  </a:cubicBezTo>
                  <a:close/>
                </a:path>
              </a:pathLst>
            </a:custGeom>
            <a:solidFill>
              <a:srgbClr val="211715"/>
            </a:solidFill>
            <a:ln w="6466" cap="flat">
              <a:noFill/>
              <a:prstDash val="solid"/>
              <a:miter/>
            </a:ln>
          </p:spPr>
          <p:txBody>
            <a:bodyPr rtlCol="0" anchor="ctr"/>
            <a:lstStyle/>
            <a:p>
              <a:endParaRPr lang="ja-JP" altLang="en-US"/>
            </a:p>
          </p:txBody>
        </p:sp>
        <p:sp>
          <p:nvSpPr>
            <p:cNvPr id="58" name="フリーフォーム: 図形 57">
              <a:extLst>
                <a:ext uri="{FF2B5EF4-FFF2-40B4-BE49-F238E27FC236}">
                  <a16:creationId xmlns:a16="http://schemas.microsoft.com/office/drawing/2014/main" id="{3E3D4459-4A37-46EA-EE2E-3681DDEE43C5}"/>
                </a:ext>
              </a:extLst>
            </p:cNvPr>
            <p:cNvSpPr/>
            <p:nvPr/>
          </p:nvSpPr>
          <p:spPr>
            <a:xfrm>
              <a:off x="11012254" y="4926498"/>
              <a:ext cx="159391" cy="97115"/>
            </a:xfrm>
            <a:custGeom>
              <a:avLst/>
              <a:gdLst>
                <a:gd name="connsiteX0" fmla="*/ 4882 w 159391"/>
                <a:gd name="connsiteY0" fmla="*/ 26222 h 97115"/>
                <a:gd name="connsiteX1" fmla="*/ 50601 w 159391"/>
                <a:gd name="connsiteY1" fmla="*/ 66665 h 97115"/>
                <a:gd name="connsiteX2" fmla="*/ 96832 w 159391"/>
                <a:gd name="connsiteY2" fmla="*/ 96214 h 97115"/>
                <a:gd name="connsiteX3" fmla="*/ 144949 w 159391"/>
                <a:gd name="connsiteY3" fmla="*/ 83031 h 97115"/>
                <a:gd name="connsiteX4" fmla="*/ 157095 w 159391"/>
                <a:gd name="connsiteY4" fmla="*/ 27713 h 97115"/>
                <a:gd name="connsiteX5" fmla="*/ 137956 w 159391"/>
                <a:gd name="connsiteY5" fmla="*/ 16850 h 97115"/>
                <a:gd name="connsiteX6" fmla="*/ 127093 w 159391"/>
                <a:gd name="connsiteY6" fmla="*/ 35983 h 97115"/>
                <a:gd name="connsiteX7" fmla="*/ 126561 w 159391"/>
                <a:gd name="connsiteY7" fmla="*/ 52873 h 97115"/>
                <a:gd name="connsiteX8" fmla="*/ 123522 w 159391"/>
                <a:gd name="connsiteY8" fmla="*/ 59860 h 97115"/>
                <a:gd name="connsiteX9" fmla="*/ 122485 w 159391"/>
                <a:gd name="connsiteY9" fmla="*/ 61629 h 97115"/>
                <a:gd name="connsiteX10" fmla="*/ 122089 w 159391"/>
                <a:gd name="connsiteY10" fmla="*/ 62090 h 97115"/>
                <a:gd name="connsiteX11" fmla="*/ 120048 w 159391"/>
                <a:gd name="connsiteY11" fmla="*/ 63263 h 97115"/>
                <a:gd name="connsiteX12" fmla="*/ 118233 w 159391"/>
                <a:gd name="connsiteY12" fmla="*/ 64190 h 97115"/>
                <a:gd name="connsiteX13" fmla="*/ 118609 w 159391"/>
                <a:gd name="connsiteY13" fmla="*/ 63995 h 97115"/>
                <a:gd name="connsiteX14" fmla="*/ 110268 w 159391"/>
                <a:gd name="connsiteY14" fmla="*/ 66114 h 97115"/>
                <a:gd name="connsiteX15" fmla="*/ 107772 w 159391"/>
                <a:gd name="connsiteY15" fmla="*/ 66114 h 97115"/>
                <a:gd name="connsiteX16" fmla="*/ 102672 w 159391"/>
                <a:gd name="connsiteY16" fmla="*/ 65868 h 97115"/>
                <a:gd name="connsiteX17" fmla="*/ 100040 w 159391"/>
                <a:gd name="connsiteY17" fmla="*/ 65090 h 97115"/>
                <a:gd name="connsiteX18" fmla="*/ 97273 w 159391"/>
                <a:gd name="connsiteY18" fmla="*/ 64008 h 97115"/>
                <a:gd name="connsiteX19" fmla="*/ 81912 w 159391"/>
                <a:gd name="connsiteY19" fmla="*/ 52342 h 97115"/>
                <a:gd name="connsiteX20" fmla="*/ 65404 w 159391"/>
                <a:gd name="connsiteY20" fmla="*/ 38601 h 97115"/>
                <a:gd name="connsiteX21" fmla="*/ 26880 w 159391"/>
                <a:gd name="connsiteY21" fmla="*/ 4251 h 97115"/>
                <a:gd name="connsiteX22" fmla="*/ 4882 w 159391"/>
                <a:gd name="connsiteY22" fmla="*/ 26248 h 9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9391" h="97115">
                  <a:moveTo>
                    <a:pt x="4882" y="26222"/>
                  </a:moveTo>
                  <a:cubicBezTo>
                    <a:pt x="19847" y="40008"/>
                    <a:pt x="34981" y="53619"/>
                    <a:pt x="50601" y="66665"/>
                  </a:cubicBezTo>
                  <a:cubicBezTo>
                    <a:pt x="64251" y="78060"/>
                    <a:pt x="78665" y="93148"/>
                    <a:pt x="96832" y="96214"/>
                  </a:cubicBezTo>
                  <a:cubicBezTo>
                    <a:pt x="113184" y="98968"/>
                    <a:pt x="133127" y="95650"/>
                    <a:pt x="144949" y="83031"/>
                  </a:cubicBezTo>
                  <a:cubicBezTo>
                    <a:pt x="158047" y="67806"/>
                    <a:pt x="162610" y="47021"/>
                    <a:pt x="157095" y="27713"/>
                  </a:cubicBezTo>
                  <a:cubicBezTo>
                    <a:pt x="154645" y="19560"/>
                    <a:pt x="146213" y="14770"/>
                    <a:pt x="137956" y="16850"/>
                  </a:cubicBezTo>
                  <a:cubicBezTo>
                    <a:pt x="129731" y="19210"/>
                    <a:pt x="124902" y="27713"/>
                    <a:pt x="127093" y="35983"/>
                  </a:cubicBezTo>
                  <a:cubicBezTo>
                    <a:pt x="128998" y="41486"/>
                    <a:pt x="128804" y="47500"/>
                    <a:pt x="126561" y="52873"/>
                  </a:cubicBezTo>
                  <a:cubicBezTo>
                    <a:pt x="125946" y="55356"/>
                    <a:pt x="124922" y="57721"/>
                    <a:pt x="123522" y="59860"/>
                  </a:cubicBezTo>
                  <a:cubicBezTo>
                    <a:pt x="123295" y="60243"/>
                    <a:pt x="121098" y="63347"/>
                    <a:pt x="122485" y="61629"/>
                  </a:cubicBezTo>
                  <a:cubicBezTo>
                    <a:pt x="124248" y="59445"/>
                    <a:pt x="119808" y="64047"/>
                    <a:pt x="122089" y="62090"/>
                  </a:cubicBezTo>
                  <a:cubicBezTo>
                    <a:pt x="123768" y="60644"/>
                    <a:pt x="120508" y="62978"/>
                    <a:pt x="120048" y="63263"/>
                  </a:cubicBezTo>
                  <a:cubicBezTo>
                    <a:pt x="119452" y="63600"/>
                    <a:pt x="118849" y="63911"/>
                    <a:pt x="118233" y="64190"/>
                  </a:cubicBezTo>
                  <a:cubicBezTo>
                    <a:pt x="119529" y="63665"/>
                    <a:pt x="119652" y="63600"/>
                    <a:pt x="118609" y="63995"/>
                  </a:cubicBezTo>
                  <a:cubicBezTo>
                    <a:pt x="115913" y="65000"/>
                    <a:pt x="113119" y="65713"/>
                    <a:pt x="110268" y="66114"/>
                  </a:cubicBezTo>
                  <a:cubicBezTo>
                    <a:pt x="112860" y="65803"/>
                    <a:pt x="108271" y="66114"/>
                    <a:pt x="107772" y="66114"/>
                  </a:cubicBezTo>
                  <a:cubicBezTo>
                    <a:pt x="106068" y="66160"/>
                    <a:pt x="104363" y="66076"/>
                    <a:pt x="102672" y="65868"/>
                  </a:cubicBezTo>
                  <a:cubicBezTo>
                    <a:pt x="104862" y="66186"/>
                    <a:pt x="99962" y="65065"/>
                    <a:pt x="100040" y="65090"/>
                  </a:cubicBezTo>
                  <a:cubicBezTo>
                    <a:pt x="96313" y="64021"/>
                    <a:pt x="100753" y="65823"/>
                    <a:pt x="97273" y="64008"/>
                  </a:cubicBezTo>
                  <a:cubicBezTo>
                    <a:pt x="91804" y="60599"/>
                    <a:pt x="86663" y="56697"/>
                    <a:pt x="81912" y="52342"/>
                  </a:cubicBezTo>
                  <a:cubicBezTo>
                    <a:pt x="76360" y="47831"/>
                    <a:pt x="70857" y="43249"/>
                    <a:pt x="65404" y="38601"/>
                  </a:cubicBezTo>
                  <a:cubicBezTo>
                    <a:pt x="52312" y="27434"/>
                    <a:pt x="39538" y="15917"/>
                    <a:pt x="26880" y="4251"/>
                  </a:cubicBezTo>
                  <a:cubicBezTo>
                    <a:pt x="12174" y="-9295"/>
                    <a:pt x="-9882" y="12676"/>
                    <a:pt x="4882" y="26248"/>
                  </a:cubicBezTo>
                  <a:close/>
                </a:path>
              </a:pathLst>
            </a:custGeom>
            <a:solidFill>
              <a:srgbClr val="211715"/>
            </a:solidFill>
            <a:ln w="6466" cap="flat">
              <a:noFill/>
              <a:prstDash val="solid"/>
              <a:miter/>
            </a:ln>
          </p:spPr>
          <p:txBody>
            <a:bodyPr rtlCol="0" anchor="ctr"/>
            <a:lstStyle/>
            <a:p>
              <a:endParaRPr lang="ja-JP" altLang="en-US"/>
            </a:p>
          </p:txBody>
        </p:sp>
        <p:sp>
          <p:nvSpPr>
            <p:cNvPr id="59" name="フリーフォーム: 図形 58">
              <a:extLst>
                <a:ext uri="{FF2B5EF4-FFF2-40B4-BE49-F238E27FC236}">
                  <a16:creationId xmlns:a16="http://schemas.microsoft.com/office/drawing/2014/main" id="{9FDBCBB3-79DC-A7CE-DF02-3DE40E3BC7F5}"/>
                </a:ext>
              </a:extLst>
            </p:cNvPr>
            <p:cNvSpPr/>
            <p:nvPr/>
          </p:nvSpPr>
          <p:spPr>
            <a:xfrm>
              <a:off x="10849008" y="4792303"/>
              <a:ext cx="380565" cy="277400"/>
            </a:xfrm>
            <a:custGeom>
              <a:avLst/>
              <a:gdLst>
                <a:gd name="connsiteX0" fmla="*/ 161484 w 380565"/>
                <a:gd name="connsiteY0" fmla="*/ 233268 h 277400"/>
                <a:gd name="connsiteX1" fmla="*/ 156468 w 380565"/>
                <a:gd name="connsiteY1" fmla="*/ 243988 h 277400"/>
                <a:gd name="connsiteX2" fmla="*/ 146817 w 380565"/>
                <a:gd name="connsiteY2" fmla="*/ 246580 h 277400"/>
                <a:gd name="connsiteX3" fmla="*/ 113179 w 380565"/>
                <a:gd name="connsiteY3" fmla="*/ 236067 h 277400"/>
                <a:gd name="connsiteX4" fmla="*/ 59352 w 380565"/>
                <a:gd name="connsiteY4" fmla="*/ 190848 h 277400"/>
                <a:gd name="connsiteX5" fmla="*/ 35210 w 380565"/>
                <a:gd name="connsiteY5" fmla="*/ 170308 h 277400"/>
                <a:gd name="connsiteX6" fmla="*/ 33162 w 380565"/>
                <a:gd name="connsiteY6" fmla="*/ 168792 h 277400"/>
                <a:gd name="connsiteX7" fmla="*/ 33097 w 380565"/>
                <a:gd name="connsiteY7" fmla="*/ 168526 h 277400"/>
                <a:gd name="connsiteX8" fmla="*/ 32209 w 380565"/>
                <a:gd name="connsiteY8" fmla="*/ 165214 h 277400"/>
                <a:gd name="connsiteX9" fmla="*/ 31444 w 380565"/>
                <a:gd name="connsiteY9" fmla="*/ 150910 h 277400"/>
                <a:gd name="connsiteX10" fmla="*/ 44186 w 380565"/>
                <a:gd name="connsiteY10" fmla="*/ 115503 h 277400"/>
                <a:gd name="connsiteX11" fmla="*/ 64343 w 380565"/>
                <a:gd name="connsiteY11" fmla="*/ 78112 h 277400"/>
                <a:gd name="connsiteX12" fmla="*/ 93878 w 380565"/>
                <a:gd name="connsiteY12" fmla="*/ 45888 h 277400"/>
                <a:gd name="connsiteX13" fmla="*/ 108882 w 380565"/>
                <a:gd name="connsiteY13" fmla="*/ 37786 h 277400"/>
                <a:gd name="connsiteX14" fmla="*/ 127620 w 380565"/>
                <a:gd name="connsiteY14" fmla="*/ 36704 h 277400"/>
                <a:gd name="connsiteX15" fmla="*/ 209005 w 380565"/>
                <a:gd name="connsiteY15" fmla="*/ 32167 h 277400"/>
                <a:gd name="connsiteX16" fmla="*/ 282366 w 380565"/>
                <a:gd name="connsiteY16" fmla="*/ 51202 h 277400"/>
                <a:gd name="connsiteX17" fmla="*/ 328189 w 380565"/>
                <a:gd name="connsiteY17" fmla="*/ 109832 h 277400"/>
                <a:gd name="connsiteX18" fmla="*/ 349298 w 380565"/>
                <a:gd name="connsiteY18" fmla="*/ 147877 h 277400"/>
                <a:gd name="connsiteX19" fmla="*/ 327262 w 380565"/>
                <a:gd name="connsiteY19" fmla="*/ 160463 h 277400"/>
                <a:gd name="connsiteX20" fmla="*/ 307287 w 380565"/>
                <a:gd name="connsiteY20" fmla="*/ 146043 h 277400"/>
                <a:gd name="connsiteX21" fmla="*/ 286482 w 380565"/>
                <a:gd name="connsiteY21" fmla="*/ 127415 h 277400"/>
                <a:gd name="connsiteX22" fmla="*/ 241431 w 380565"/>
                <a:gd name="connsiteY22" fmla="*/ 87270 h 277400"/>
                <a:gd name="connsiteX23" fmla="*/ 219433 w 380565"/>
                <a:gd name="connsiteY23" fmla="*/ 87270 h 277400"/>
                <a:gd name="connsiteX24" fmla="*/ 219433 w 380565"/>
                <a:gd name="connsiteY24" fmla="*/ 109268 h 277400"/>
                <a:gd name="connsiteX25" fmla="*/ 266649 w 380565"/>
                <a:gd name="connsiteY25" fmla="*/ 151396 h 277400"/>
                <a:gd name="connsiteX26" fmla="*/ 313898 w 380565"/>
                <a:gd name="connsiteY26" fmla="*/ 188560 h 277400"/>
                <a:gd name="connsiteX27" fmla="*/ 366960 w 380565"/>
                <a:gd name="connsiteY27" fmla="*/ 183051 h 277400"/>
                <a:gd name="connsiteX28" fmla="*/ 377388 w 380565"/>
                <a:gd name="connsiteY28" fmla="*/ 131849 h 277400"/>
                <a:gd name="connsiteX29" fmla="*/ 352150 w 380565"/>
                <a:gd name="connsiteY29" fmla="*/ 90103 h 277400"/>
                <a:gd name="connsiteX30" fmla="*/ 323736 w 380565"/>
                <a:gd name="connsiteY30" fmla="*/ 52123 h 277400"/>
                <a:gd name="connsiteX31" fmla="*/ 293968 w 380565"/>
                <a:gd name="connsiteY31" fmla="*/ 19995 h 277400"/>
                <a:gd name="connsiteX32" fmla="*/ 250595 w 380565"/>
                <a:gd name="connsiteY32" fmla="*/ 2340 h 277400"/>
                <a:gd name="connsiteX33" fmla="*/ 219738 w 380565"/>
                <a:gd name="connsiteY33" fmla="*/ 214 h 277400"/>
                <a:gd name="connsiteX34" fmla="*/ 205946 w 380565"/>
                <a:gd name="connsiteY34" fmla="*/ 1400 h 277400"/>
                <a:gd name="connsiteX35" fmla="*/ 198304 w 380565"/>
                <a:gd name="connsiteY35" fmla="*/ 2327 h 277400"/>
                <a:gd name="connsiteX36" fmla="*/ 192393 w 380565"/>
                <a:gd name="connsiteY36" fmla="*/ 3124 h 277400"/>
                <a:gd name="connsiteX37" fmla="*/ 145300 w 380565"/>
                <a:gd name="connsiteY37" fmla="*/ 6138 h 277400"/>
                <a:gd name="connsiteX38" fmla="*/ 96315 w 380565"/>
                <a:gd name="connsiteY38" fmla="*/ 8925 h 277400"/>
                <a:gd name="connsiteX39" fmla="*/ 52495 w 380565"/>
                <a:gd name="connsiteY39" fmla="*/ 41947 h 277400"/>
                <a:gd name="connsiteX40" fmla="*/ 3555 w 380565"/>
                <a:gd name="connsiteY40" fmla="*/ 135465 h 277400"/>
                <a:gd name="connsiteX41" fmla="*/ 3659 w 380565"/>
                <a:gd name="connsiteY41" fmla="*/ 177924 h 277400"/>
                <a:gd name="connsiteX42" fmla="*/ 17464 w 380565"/>
                <a:gd name="connsiteY42" fmla="*/ 195657 h 277400"/>
                <a:gd name="connsiteX43" fmla="*/ 17464 w 380565"/>
                <a:gd name="connsiteY43" fmla="*/ 195572 h 277400"/>
                <a:gd name="connsiteX44" fmla="*/ 20912 w 380565"/>
                <a:gd name="connsiteY44" fmla="*/ 198359 h 277400"/>
                <a:gd name="connsiteX45" fmla="*/ 27996 w 380565"/>
                <a:gd name="connsiteY45" fmla="*/ 204432 h 277400"/>
                <a:gd name="connsiteX46" fmla="*/ 101059 w 380565"/>
                <a:gd name="connsiteY46" fmla="*/ 265084 h 277400"/>
                <a:gd name="connsiteX47" fmla="*/ 156954 w 380565"/>
                <a:gd name="connsiteY47" fmla="*/ 276582 h 277400"/>
                <a:gd name="connsiteX48" fmla="*/ 191505 w 380565"/>
                <a:gd name="connsiteY48" fmla="*/ 241544 h 277400"/>
                <a:gd name="connsiteX49" fmla="*/ 180643 w 380565"/>
                <a:gd name="connsiteY49" fmla="*/ 222411 h 277400"/>
                <a:gd name="connsiteX50" fmla="*/ 161484 w 380565"/>
                <a:gd name="connsiteY50" fmla="*/ 233268 h 2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80565" h="277400">
                  <a:moveTo>
                    <a:pt x="161484" y="233268"/>
                  </a:moveTo>
                  <a:cubicBezTo>
                    <a:pt x="161407" y="237390"/>
                    <a:pt x="159584" y="241285"/>
                    <a:pt x="156468" y="243988"/>
                  </a:cubicBezTo>
                  <a:cubicBezTo>
                    <a:pt x="153558" y="245737"/>
                    <a:pt x="150213" y="246638"/>
                    <a:pt x="146817" y="246580"/>
                  </a:cubicBezTo>
                  <a:cubicBezTo>
                    <a:pt x="134853" y="246230"/>
                    <a:pt x="123215" y="242594"/>
                    <a:pt x="113179" y="236067"/>
                  </a:cubicBezTo>
                  <a:cubicBezTo>
                    <a:pt x="93437" y="223597"/>
                    <a:pt x="76573" y="206467"/>
                    <a:pt x="59352" y="190848"/>
                  </a:cubicBezTo>
                  <a:cubicBezTo>
                    <a:pt x="51523" y="183751"/>
                    <a:pt x="43681" y="176634"/>
                    <a:pt x="35210" y="170308"/>
                  </a:cubicBezTo>
                  <a:cubicBezTo>
                    <a:pt x="34562" y="169809"/>
                    <a:pt x="33823" y="169317"/>
                    <a:pt x="33162" y="168792"/>
                  </a:cubicBezTo>
                  <a:cubicBezTo>
                    <a:pt x="35612" y="170736"/>
                    <a:pt x="33298" y="168980"/>
                    <a:pt x="33097" y="168526"/>
                  </a:cubicBezTo>
                  <a:cubicBezTo>
                    <a:pt x="33538" y="169544"/>
                    <a:pt x="32481" y="166394"/>
                    <a:pt x="32209" y="165214"/>
                  </a:cubicBezTo>
                  <a:cubicBezTo>
                    <a:pt x="31150" y="160522"/>
                    <a:pt x="30891" y="155687"/>
                    <a:pt x="31444" y="150910"/>
                  </a:cubicBezTo>
                  <a:cubicBezTo>
                    <a:pt x="34349" y="138667"/>
                    <a:pt x="38623" y="126787"/>
                    <a:pt x="44186" y="115503"/>
                  </a:cubicBezTo>
                  <a:cubicBezTo>
                    <a:pt x="49881" y="102514"/>
                    <a:pt x="56622" y="90012"/>
                    <a:pt x="64343" y="78112"/>
                  </a:cubicBezTo>
                  <a:cubicBezTo>
                    <a:pt x="72212" y="65714"/>
                    <a:pt x="82211" y="54806"/>
                    <a:pt x="93878" y="45888"/>
                  </a:cubicBezTo>
                  <a:cubicBezTo>
                    <a:pt x="98180" y="42057"/>
                    <a:pt x="103318" y="39283"/>
                    <a:pt x="108882" y="37786"/>
                  </a:cubicBezTo>
                  <a:cubicBezTo>
                    <a:pt x="115062" y="36678"/>
                    <a:pt x="121353" y="36315"/>
                    <a:pt x="127620" y="36704"/>
                  </a:cubicBezTo>
                  <a:cubicBezTo>
                    <a:pt x="154819" y="37008"/>
                    <a:pt x="182008" y="35492"/>
                    <a:pt x="209005" y="32167"/>
                  </a:cubicBezTo>
                  <a:cubicBezTo>
                    <a:pt x="233899" y="29665"/>
                    <a:pt x="263959" y="31791"/>
                    <a:pt x="282366" y="51202"/>
                  </a:cubicBezTo>
                  <a:cubicBezTo>
                    <a:pt x="298958" y="69674"/>
                    <a:pt x="314274" y="89267"/>
                    <a:pt x="328189" y="109832"/>
                  </a:cubicBezTo>
                  <a:cubicBezTo>
                    <a:pt x="336187" y="121005"/>
                    <a:pt x="347963" y="133689"/>
                    <a:pt x="349298" y="147877"/>
                  </a:cubicBezTo>
                  <a:cubicBezTo>
                    <a:pt x="350685" y="162654"/>
                    <a:pt x="338792" y="164359"/>
                    <a:pt x="327262" y="160463"/>
                  </a:cubicBezTo>
                  <a:cubicBezTo>
                    <a:pt x="319711" y="157028"/>
                    <a:pt x="312925" y="152129"/>
                    <a:pt x="307287" y="146043"/>
                  </a:cubicBezTo>
                  <a:cubicBezTo>
                    <a:pt x="300293" y="139898"/>
                    <a:pt x="293384" y="133670"/>
                    <a:pt x="286482" y="127415"/>
                  </a:cubicBezTo>
                  <a:cubicBezTo>
                    <a:pt x="271575" y="113908"/>
                    <a:pt x="256707" y="100363"/>
                    <a:pt x="241431" y="87270"/>
                  </a:cubicBezTo>
                  <a:cubicBezTo>
                    <a:pt x="235270" y="81411"/>
                    <a:pt x="225594" y="81411"/>
                    <a:pt x="219433" y="87270"/>
                  </a:cubicBezTo>
                  <a:cubicBezTo>
                    <a:pt x="213433" y="93376"/>
                    <a:pt x="213433" y="103163"/>
                    <a:pt x="219433" y="109268"/>
                  </a:cubicBezTo>
                  <a:cubicBezTo>
                    <a:pt x="235448" y="122995"/>
                    <a:pt x="251010" y="137222"/>
                    <a:pt x="266649" y="151396"/>
                  </a:cubicBezTo>
                  <a:cubicBezTo>
                    <a:pt x="280986" y="164359"/>
                    <a:pt x="295737" y="181210"/>
                    <a:pt x="313898" y="188560"/>
                  </a:cubicBezTo>
                  <a:cubicBezTo>
                    <a:pt x="331112" y="195521"/>
                    <a:pt x="352487" y="196577"/>
                    <a:pt x="366960" y="183051"/>
                  </a:cubicBezTo>
                  <a:cubicBezTo>
                    <a:pt x="380020" y="169421"/>
                    <a:pt x="384077" y="149497"/>
                    <a:pt x="377388" y="131849"/>
                  </a:cubicBezTo>
                  <a:cubicBezTo>
                    <a:pt x="371062" y="116773"/>
                    <a:pt x="362559" y="102709"/>
                    <a:pt x="352150" y="90103"/>
                  </a:cubicBezTo>
                  <a:cubicBezTo>
                    <a:pt x="342921" y="77263"/>
                    <a:pt x="333510" y="64554"/>
                    <a:pt x="323736" y="52123"/>
                  </a:cubicBezTo>
                  <a:cubicBezTo>
                    <a:pt x="315447" y="40009"/>
                    <a:pt x="305414" y="29185"/>
                    <a:pt x="293968" y="19995"/>
                  </a:cubicBezTo>
                  <a:cubicBezTo>
                    <a:pt x="280843" y="11252"/>
                    <a:pt x="266094" y="5244"/>
                    <a:pt x="250595" y="2340"/>
                  </a:cubicBezTo>
                  <a:cubicBezTo>
                    <a:pt x="240443" y="311"/>
                    <a:pt x="230072" y="-402"/>
                    <a:pt x="219738" y="214"/>
                  </a:cubicBezTo>
                  <a:cubicBezTo>
                    <a:pt x="215130" y="473"/>
                    <a:pt x="210534" y="862"/>
                    <a:pt x="205946" y="1400"/>
                  </a:cubicBezTo>
                  <a:cubicBezTo>
                    <a:pt x="203392" y="1679"/>
                    <a:pt x="200845" y="1996"/>
                    <a:pt x="198304" y="2327"/>
                  </a:cubicBezTo>
                  <a:cubicBezTo>
                    <a:pt x="199439" y="2178"/>
                    <a:pt x="188129" y="3623"/>
                    <a:pt x="192393" y="3124"/>
                  </a:cubicBezTo>
                  <a:cubicBezTo>
                    <a:pt x="176769" y="5056"/>
                    <a:pt x="161044" y="6067"/>
                    <a:pt x="145300" y="6138"/>
                  </a:cubicBezTo>
                  <a:cubicBezTo>
                    <a:pt x="129026" y="6138"/>
                    <a:pt x="112142" y="3772"/>
                    <a:pt x="96315" y="8925"/>
                  </a:cubicBezTo>
                  <a:cubicBezTo>
                    <a:pt x="79548" y="14389"/>
                    <a:pt x="63961" y="28900"/>
                    <a:pt x="52495" y="41947"/>
                  </a:cubicBezTo>
                  <a:cubicBezTo>
                    <a:pt x="29208" y="68449"/>
                    <a:pt x="14871" y="102469"/>
                    <a:pt x="3555" y="135465"/>
                  </a:cubicBezTo>
                  <a:cubicBezTo>
                    <a:pt x="-1220" y="149218"/>
                    <a:pt x="-1184" y="164190"/>
                    <a:pt x="3659" y="177924"/>
                  </a:cubicBezTo>
                  <a:cubicBezTo>
                    <a:pt x="6369" y="185092"/>
                    <a:pt x="11180" y="191269"/>
                    <a:pt x="17464" y="195657"/>
                  </a:cubicBezTo>
                  <a:cubicBezTo>
                    <a:pt x="19694" y="197329"/>
                    <a:pt x="17872" y="195909"/>
                    <a:pt x="17464" y="195572"/>
                  </a:cubicBezTo>
                  <a:cubicBezTo>
                    <a:pt x="18637" y="196467"/>
                    <a:pt x="19771" y="197420"/>
                    <a:pt x="20912" y="198359"/>
                  </a:cubicBezTo>
                  <a:cubicBezTo>
                    <a:pt x="23310" y="200343"/>
                    <a:pt x="25656" y="202384"/>
                    <a:pt x="27996" y="204432"/>
                  </a:cubicBezTo>
                  <a:cubicBezTo>
                    <a:pt x="51452" y="225056"/>
                    <a:pt x="73734" y="249464"/>
                    <a:pt x="101059" y="265084"/>
                  </a:cubicBezTo>
                  <a:cubicBezTo>
                    <a:pt x="117815" y="275227"/>
                    <a:pt x="137555" y="279291"/>
                    <a:pt x="156954" y="276582"/>
                  </a:cubicBezTo>
                  <a:cubicBezTo>
                    <a:pt x="174744" y="273425"/>
                    <a:pt x="188600" y="259374"/>
                    <a:pt x="191505" y="241544"/>
                  </a:cubicBezTo>
                  <a:cubicBezTo>
                    <a:pt x="193514" y="233300"/>
                    <a:pt x="188753" y="224913"/>
                    <a:pt x="180643" y="222411"/>
                  </a:cubicBezTo>
                  <a:cubicBezTo>
                    <a:pt x="172362" y="220175"/>
                    <a:pt x="163821" y="225010"/>
                    <a:pt x="161484" y="233268"/>
                  </a:cubicBezTo>
                  <a:close/>
                </a:path>
              </a:pathLst>
            </a:custGeom>
            <a:solidFill>
              <a:srgbClr val="211715"/>
            </a:solidFill>
            <a:ln w="6466" cap="flat">
              <a:noFill/>
              <a:prstDash val="solid"/>
              <a:miter/>
            </a:ln>
          </p:spPr>
          <p:txBody>
            <a:bodyPr rtlCol="0" anchor="ctr"/>
            <a:lstStyle/>
            <a:p>
              <a:endParaRPr lang="ja-JP" altLang="en-US"/>
            </a:p>
          </p:txBody>
        </p:sp>
        <p:sp>
          <p:nvSpPr>
            <p:cNvPr id="60" name="フリーフォーム: 図形 59">
              <a:extLst>
                <a:ext uri="{FF2B5EF4-FFF2-40B4-BE49-F238E27FC236}">
                  <a16:creationId xmlns:a16="http://schemas.microsoft.com/office/drawing/2014/main" id="{22971FDE-1D16-3098-128F-8D20DC8EA661}"/>
                </a:ext>
              </a:extLst>
            </p:cNvPr>
            <p:cNvSpPr/>
            <p:nvPr/>
          </p:nvSpPr>
          <p:spPr>
            <a:xfrm>
              <a:off x="11029388" y="5350489"/>
              <a:ext cx="651731" cy="31109"/>
            </a:xfrm>
            <a:custGeom>
              <a:avLst/>
              <a:gdLst>
                <a:gd name="connsiteX0" fmla="*/ 15028 w 651731"/>
                <a:gd name="connsiteY0" fmla="*/ 31110 h 31109"/>
                <a:gd name="connsiteX1" fmla="*/ 636704 w 651731"/>
                <a:gd name="connsiteY1" fmla="*/ 31110 h 31109"/>
                <a:gd name="connsiteX2" fmla="*/ 636704 w 651731"/>
                <a:gd name="connsiteY2" fmla="*/ 0 h 31109"/>
                <a:gd name="connsiteX3" fmla="*/ 15028 w 651731"/>
                <a:gd name="connsiteY3" fmla="*/ 0 h 31109"/>
                <a:gd name="connsiteX4" fmla="*/ 15028 w 651731"/>
                <a:gd name="connsiteY4" fmla="*/ 31110 h 3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731" h="31109">
                  <a:moveTo>
                    <a:pt x="15028" y="31110"/>
                  </a:moveTo>
                  <a:lnTo>
                    <a:pt x="636704" y="31110"/>
                  </a:lnTo>
                  <a:cubicBezTo>
                    <a:pt x="656725" y="31110"/>
                    <a:pt x="656757" y="0"/>
                    <a:pt x="636704" y="0"/>
                  </a:cubicBezTo>
                  <a:lnTo>
                    <a:pt x="15028" y="0"/>
                  </a:lnTo>
                  <a:cubicBezTo>
                    <a:pt x="-4993" y="0"/>
                    <a:pt x="-5025" y="31110"/>
                    <a:pt x="15028" y="31110"/>
                  </a:cubicBezTo>
                  <a:close/>
                </a:path>
              </a:pathLst>
            </a:custGeom>
            <a:solidFill>
              <a:srgbClr val="211715"/>
            </a:solidFill>
            <a:ln w="6466" cap="flat">
              <a:noFill/>
              <a:prstDash val="solid"/>
              <a:miter/>
            </a:ln>
          </p:spPr>
          <p:txBody>
            <a:bodyPr rtlCol="0" anchor="ctr"/>
            <a:lstStyle/>
            <a:p>
              <a:endParaRPr lang="ja-JP" altLang="en-US"/>
            </a:p>
          </p:txBody>
        </p:sp>
      </p:grpSp>
      <p:grpSp>
        <p:nvGrpSpPr>
          <p:cNvPr id="182" name="グループ化 181">
            <a:extLst>
              <a:ext uri="{FF2B5EF4-FFF2-40B4-BE49-F238E27FC236}">
                <a16:creationId xmlns:a16="http://schemas.microsoft.com/office/drawing/2014/main" id="{F56F6B4A-8A2D-1AD6-F704-C03A6A5175A5}"/>
              </a:ext>
            </a:extLst>
          </p:cNvPr>
          <p:cNvGrpSpPr/>
          <p:nvPr/>
        </p:nvGrpSpPr>
        <p:grpSpPr>
          <a:xfrm>
            <a:off x="5530975" y="2883297"/>
            <a:ext cx="1186532" cy="1806970"/>
            <a:chOff x="2706658" y="5237738"/>
            <a:chExt cx="1028893" cy="1566902"/>
          </a:xfrm>
        </p:grpSpPr>
        <p:sp>
          <p:nvSpPr>
            <p:cNvPr id="123" name="フリーフォーム: 図形 122">
              <a:extLst>
                <a:ext uri="{FF2B5EF4-FFF2-40B4-BE49-F238E27FC236}">
                  <a16:creationId xmlns:a16="http://schemas.microsoft.com/office/drawing/2014/main" id="{9C26C383-8F38-800E-C57B-7703167E78F0}"/>
                </a:ext>
              </a:extLst>
            </p:cNvPr>
            <p:cNvSpPr/>
            <p:nvPr/>
          </p:nvSpPr>
          <p:spPr>
            <a:xfrm>
              <a:off x="3228436" y="5933290"/>
              <a:ext cx="158340" cy="176470"/>
            </a:xfrm>
            <a:custGeom>
              <a:avLst/>
              <a:gdLst>
                <a:gd name="connsiteX0" fmla="*/ 77148 w 158340"/>
                <a:gd name="connsiteY0" fmla="*/ 176471 h 176470"/>
                <a:gd name="connsiteX1" fmla="*/ 158341 w 158340"/>
                <a:gd name="connsiteY1" fmla="*/ 49569 h 176470"/>
                <a:gd name="connsiteX2" fmla="*/ 114534 w 158340"/>
                <a:gd name="connsiteY2" fmla="*/ 0 h 176470"/>
                <a:gd name="connsiteX3" fmla="*/ 3640 w 158340"/>
                <a:gd name="connsiteY3" fmla="*/ 84898 h 176470"/>
                <a:gd name="connsiteX4" fmla="*/ 2094 w 158340"/>
                <a:gd name="connsiteY4" fmla="*/ 98865 h 176470"/>
                <a:gd name="connsiteX5" fmla="*/ 77148 w 158340"/>
                <a:gd name="connsiteY5" fmla="*/ 176471 h 17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340" h="176470">
                  <a:moveTo>
                    <a:pt x="77148" y="176471"/>
                  </a:moveTo>
                  <a:cubicBezTo>
                    <a:pt x="112060" y="138647"/>
                    <a:pt x="135865" y="93351"/>
                    <a:pt x="158341" y="49569"/>
                  </a:cubicBezTo>
                  <a:cubicBezTo>
                    <a:pt x="146735" y="30624"/>
                    <a:pt x="131912" y="13848"/>
                    <a:pt x="114534" y="0"/>
                  </a:cubicBezTo>
                  <a:cubicBezTo>
                    <a:pt x="83116" y="34891"/>
                    <a:pt x="45519" y="63675"/>
                    <a:pt x="3640" y="84898"/>
                  </a:cubicBezTo>
                  <a:cubicBezTo>
                    <a:pt x="-1143" y="87218"/>
                    <a:pt x="-726" y="95587"/>
                    <a:pt x="2094" y="98865"/>
                  </a:cubicBezTo>
                  <a:cubicBezTo>
                    <a:pt x="4284" y="101391"/>
                    <a:pt x="59878" y="160803"/>
                    <a:pt x="77148" y="176471"/>
                  </a:cubicBezTo>
                  <a:close/>
                </a:path>
              </a:pathLst>
            </a:custGeom>
            <a:solidFill>
              <a:srgbClr val="FFFFFF"/>
            </a:solidFill>
            <a:ln w="5138" cap="flat">
              <a:noFill/>
              <a:prstDash val="solid"/>
              <a:miter/>
            </a:ln>
          </p:spPr>
          <p:txBody>
            <a:bodyPr rtlCol="0" anchor="ctr"/>
            <a:lstStyle/>
            <a:p>
              <a:endParaRPr lang="ja-JP" altLang="en-US"/>
            </a:p>
          </p:txBody>
        </p:sp>
        <p:sp>
          <p:nvSpPr>
            <p:cNvPr id="124" name="フリーフォーム: 図形 123">
              <a:extLst>
                <a:ext uri="{FF2B5EF4-FFF2-40B4-BE49-F238E27FC236}">
                  <a16:creationId xmlns:a16="http://schemas.microsoft.com/office/drawing/2014/main" id="{35FFB25F-4DD9-2751-23E4-F3674AF27E29}"/>
                </a:ext>
              </a:extLst>
            </p:cNvPr>
            <p:cNvSpPr/>
            <p:nvPr/>
          </p:nvSpPr>
          <p:spPr>
            <a:xfrm>
              <a:off x="3053028" y="5942005"/>
              <a:ext cx="160953" cy="173435"/>
            </a:xfrm>
            <a:custGeom>
              <a:avLst/>
              <a:gdLst>
                <a:gd name="connsiteX0" fmla="*/ 89846 w 160953"/>
                <a:gd name="connsiteY0" fmla="*/ 173435 h 173435"/>
                <a:gd name="connsiteX1" fmla="*/ 0 w 160953"/>
                <a:gd name="connsiteY1" fmla="*/ 52507 h 173435"/>
                <a:gd name="connsiteX2" fmla="*/ 40256 w 160953"/>
                <a:gd name="connsiteY2" fmla="*/ 0 h 173435"/>
                <a:gd name="connsiteX3" fmla="*/ 156789 w 160953"/>
                <a:gd name="connsiteY3" fmla="*/ 76936 h 173435"/>
                <a:gd name="connsiteX4" fmla="*/ 159298 w 160953"/>
                <a:gd name="connsiteY4" fmla="*/ 90758 h 173435"/>
                <a:gd name="connsiteX5" fmla="*/ 89846 w 160953"/>
                <a:gd name="connsiteY5" fmla="*/ 173435 h 17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53" h="173435">
                  <a:moveTo>
                    <a:pt x="89846" y="173435"/>
                  </a:moveTo>
                  <a:cubicBezTo>
                    <a:pt x="52378" y="138142"/>
                    <a:pt x="25475" y="94613"/>
                    <a:pt x="0" y="52507"/>
                  </a:cubicBezTo>
                  <a:cubicBezTo>
                    <a:pt x="10263" y="32799"/>
                    <a:pt x="23886" y="15028"/>
                    <a:pt x="40256" y="0"/>
                  </a:cubicBezTo>
                  <a:cubicBezTo>
                    <a:pt x="74027" y="32608"/>
                    <a:pt x="113535" y="58691"/>
                    <a:pt x="156789" y="76936"/>
                  </a:cubicBezTo>
                  <a:cubicBezTo>
                    <a:pt x="161721" y="78915"/>
                    <a:pt x="161886" y="87290"/>
                    <a:pt x="159298" y="90758"/>
                  </a:cubicBezTo>
                  <a:cubicBezTo>
                    <a:pt x="157299" y="93438"/>
                    <a:pt x="105983" y="156582"/>
                    <a:pt x="89846" y="173435"/>
                  </a:cubicBezTo>
                  <a:close/>
                </a:path>
              </a:pathLst>
            </a:custGeom>
            <a:solidFill>
              <a:srgbClr val="FFFFFF"/>
            </a:solidFill>
            <a:ln w="5138" cap="flat">
              <a:noFill/>
              <a:prstDash val="solid"/>
              <a:miter/>
            </a:ln>
          </p:spPr>
          <p:txBody>
            <a:bodyPr rtlCol="0" anchor="ctr"/>
            <a:lstStyle/>
            <a:p>
              <a:endParaRPr lang="ja-JP" altLang="en-US"/>
            </a:p>
          </p:txBody>
        </p:sp>
        <p:sp>
          <p:nvSpPr>
            <p:cNvPr id="125" name="フリーフォーム: 図形 124">
              <a:extLst>
                <a:ext uri="{FF2B5EF4-FFF2-40B4-BE49-F238E27FC236}">
                  <a16:creationId xmlns:a16="http://schemas.microsoft.com/office/drawing/2014/main" id="{EDA64F9B-E45B-6A84-9B71-C550F1D2DDA7}"/>
                </a:ext>
              </a:extLst>
            </p:cNvPr>
            <p:cNvSpPr/>
            <p:nvPr/>
          </p:nvSpPr>
          <p:spPr>
            <a:xfrm>
              <a:off x="2902603" y="5402048"/>
              <a:ext cx="597835" cy="616893"/>
            </a:xfrm>
            <a:custGeom>
              <a:avLst/>
              <a:gdLst>
                <a:gd name="connsiteX0" fmla="*/ 531456 w 597835"/>
                <a:gd name="connsiteY0" fmla="*/ 211929 h 616893"/>
                <a:gd name="connsiteX1" fmla="*/ 531090 w 597835"/>
                <a:gd name="connsiteY1" fmla="*/ 217392 h 616893"/>
                <a:gd name="connsiteX2" fmla="*/ 557152 w 597835"/>
                <a:gd name="connsiteY2" fmla="*/ 206698 h 616893"/>
                <a:gd name="connsiteX3" fmla="*/ 588286 w 597835"/>
                <a:gd name="connsiteY3" fmla="*/ 222463 h 616893"/>
                <a:gd name="connsiteX4" fmla="*/ 594002 w 597835"/>
                <a:gd name="connsiteY4" fmla="*/ 293885 h 616893"/>
                <a:gd name="connsiteX5" fmla="*/ 563595 w 597835"/>
                <a:gd name="connsiteY5" fmla="*/ 347731 h 616893"/>
                <a:gd name="connsiteX6" fmla="*/ 532857 w 597835"/>
                <a:gd name="connsiteY6" fmla="*/ 357895 h 616893"/>
                <a:gd name="connsiteX7" fmla="*/ 529858 w 597835"/>
                <a:gd name="connsiteY7" fmla="*/ 357508 h 616893"/>
                <a:gd name="connsiteX8" fmla="*/ 520282 w 597835"/>
                <a:gd name="connsiteY8" fmla="*/ 386941 h 616893"/>
                <a:gd name="connsiteX9" fmla="*/ 424380 w 597835"/>
                <a:gd name="connsiteY9" fmla="*/ 513256 h 616893"/>
                <a:gd name="connsiteX10" fmla="*/ 424380 w 597835"/>
                <a:gd name="connsiteY10" fmla="*/ 547848 h 616893"/>
                <a:gd name="connsiteX11" fmla="*/ 329499 w 597835"/>
                <a:gd name="connsiteY11" fmla="*/ 616115 h 616893"/>
                <a:gd name="connsiteX12" fmla="*/ 307240 w 597835"/>
                <a:gd name="connsiteY12" fmla="*/ 616893 h 616893"/>
                <a:gd name="connsiteX13" fmla="*/ 190708 w 597835"/>
                <a:gd name="connsiteY13" fmla="*/ 539957 h 616893"/>
                <a:gd name="connsiteX14" fmla="*/ 190708 w 597835"/>
                <a:gd name="connsiteY14" fmla="*/ 520888 h 616893"/>
                <a:gd name="connsiteX15" fmla="*/ 131439 w 597835"/>
                <a:gd name="connsiteY15" fmla="*/ 472443 h 616893"/>
                <a:gd name="connsiteX16" fmla="*/ 74830 w 597835"/>
                <a:gd name="connsiteY16" fmla="*/ 374943 h 616893"/>
                <a:gd name="connsiteX17" fmla="*/ 40882 w 597835"/>
                <a:gd name="connsiteY17" fmla="*/ 367816 h 616893"/>
                <a:gd name="connsiteX18" fmla="*/ 6429 w 597835"/>
                <a:gd name="connsiteY18" fmla="*/ 316468 h 616893"/>
                <a:gd name="connsiteX19" fmla="*/ 6645 w 597835"/>
                <a:gd name="connsiteY19" fmla="*/ 244831 h 616893"/>
                <a:gd name="connsiteX20" fmla="*/ 36491 w 597835"/>
                <a:gd name="connsiteY20" fmla="*/ 226715 h 616893"/>
                <a:gd name="connsiteX21" fmla="*/ 63290 w 597835"/>
                <a:gd name="connsiteY21" fmla="*/ 235374 h 616893"/>
                <a:gd name="connsiteX22" fmla="*/ 287480 w 597835"/>
                <a:gd name="connsiteY22" fmla="*/ 0 h 616893"/>
                <a:gd name="connsiteX23" fmla="*/ 531456 w 597835"/>
                <a:gd name="connsiteY23" fmla="*/ 211929 h 616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7835" h="616893">
                  <a:moveTo>
                    <a:pt x="531456" y="211929"/>
                  </a:moveTo>
                  <a:cubicBezTo>
                    <a:pt x="531301" y="215449"/>
                    <a:pt x="531090" y="217392"/>
                    <a:pt x="531090" y="217392"/>
                  </a:cubicBezTo>
                  <a:cubicBezTo>
                    <a:pt x="538001" y="210492"/>
                    <a:pt x="547386" y="206642"/>
                    <a:pt x="557152" y="206698"/>
                  </a:cubicBezTo>
                  <a:cubicBezTo>
                    <a:pt x="569645" y="205809"/>
                    <a:pt x="581612" y="211869"/>
                    <a:pt x="588286" y="222463"/>
                  </a:cubicBezTo>
                  <a:cubicBezTo>
                    <a:pt x="599336" y="240022"/>
                    <a:pt x="600166" y="273141"/>
                    <a:pt x="594002" y="293885"/>
                  </a:cubicBezTo>
                  <a:cubicBezTo>
                    <a:pt x="589637" y="308578"/>
                    <a:pt x="582427" y="331074"/>
                    <a:pt x="563595" y="347731"/>
                  </a:cubicBezTo>
                  <a:cubicBezTo>
                    <a:pt x="555214" y="355261"/>
                    <a:pt x="544072" y="358946"/>
                    <a:pt x="532857" y="357895"/>
                  </a:cubicBezTo>
                  <a:lnTo>
                    <a:pt x="529858" y="357508"/>
                  </a:lnTo>
                  <a:cubicBezTo>
                    <a:pt x="527312" y="367517"/>
                    <a:pt x="524111" y="377350"/>
                    <a:pt x="520282" y="386941"/>
                  </a:cubicBezTo>
                  <a:cubicBezTo>
                    <a:pt x="513474" y="407866"/>
                    <a:pt x="475470" y="479838"/>
                    <a:pt x="424380" y="513256"/>
                  </a:cubicBezTo>
                  <a:cubicBezTo>
                    <a:pt x="424380" y="533768"/>
                    <a:pt x="424380" y="547848"/>
                    <a:pt x="424380" y="547848"/>
                  </a:cubicBezTo>
                  <a:cubicBezTo>
                    <a:pt x="396534" y="575446"/>
                    <a:pt x="364514" y="598484"/>
                    <a:pt x="329499" y="616115"/>
                  </a:cubicBezTo>
                  <a:lnTo>
                    <a:pt x="307240" y="616893"/>
                  </a:lnTo>
                  <a:cubicBezTo>
                    <a:pt x="263986" y="598649"/>
                    <a:pt x="224478" y="572565"/>
                    <a:pt x="190708" y="539957"/>
                  </a:cubicBezTo>
                  <a:lnTo>
                    <a:pt x="190708" y="520888"/>
                  </a:lnTo>
                  <a:cubicBezTo>
                    <a:pt x="168314" y="508267"/>
                    <a:pt x="148264" y="491878"/>
                    <a:pt x="131439" y="472443"/>
                  </a:cubicBezTo>
                  <a:cubicBezTo>
                    <a:pt x="106114" y="444148"/>
                    <a:pt x="86848" y="410963"/>
                    <a:pt x="74830" y="374943"/>
                  </a:cubicBezTo>
                  <a:cubicBezTo>
                    <a:pt x="63020" y="377922"/>
                    <a:pt x="50497" y="375294"/>
                    <a:pt x="40882" y="367816"/>
                  </a:cubicBezTo>
                  <a:cubicBezTo>
                    <a:pt x="20828" y="352658"/>
                    <a:pt x="11907" y="330781"/>
                    <a:pt x="6429" y="316468"/>
                  </a:cubicBezTo>
                  <a:cubicBezTo>
                    <a:pt x="-1302" y="296255"/>
                    <a:pt x="-3023" y="263173"/>
                    <a:pt x="6645" y="244831"/>
                  </a:cubicBezTo>
                  <a:cubicBezTo>
                    <a:pt x="12486" y="233745"/>
                    <a:pt x="23961" y="226781"/>
                    <a:pt x="36491" y="226715"/>
                  </a:cubicBezTo>
                  <a:cubicBezTo>
                    <a:pt x="46222" y="225910"/>
                    <a:pt x="55870" y="229028"/>
                    <a:pt x="63290" y="235374"/>
                  </a:cubicBezTo>
                  <a:cubicBezTo>
                    <a:pt x="63290" y="235374"/>
                    <a:pt x="31126" y="0"/>
                    <a:pt x="287480" y="0"/>
                  </a:cubicBezTo>
                  <a:cubicBezTo>
                    <a:pt x="529363" y="0"/>
                    <a:pt x="532945" y="178228"/>
                    <a:pt x="531456" y="211929"/>
                  </a:cubicBezTo>
                  <a:close/>
                </a:path>
              </a:pathLst>
            </a:custGeom>
            <a:solidFill>
              <a:srgbClr val="FFFFFF"/>
            </a:solidFill>
            <a:ln w="5138" cap="flat">
              <a:noFill/>
              <a:prstDash val="solid"/>
              <a:miter/>
            </a:ln>
          </p:spPr>
          <p:txBody>
            <a:bodyPr rtlCol="0" anchor="ctr"/>
            <a:lstStyle/>
            <a:p>
              <a:endParaRPr lang="ja-JP" altLang="en-US"/>
            </a:p>
          </p:txBody>
        </p:sp>
        <p:sp>
          <p:nvSpPr>
            <p:cNvPr id="126" name="フリーフォーム: 図形 125">
              <a:extLst>
                <a:ext uri="{FF2B5EF4-FFF2-40B4-BE49-F238E27FC236}">
                  <a16:creationId xmlns:a16="http://schemas.microsoft.com/office/drawing/2014/main" id="{EA4A087E-48ED-B845-5DF5-FF6CF3A11E3E}"/>
                </a:ext>
              </a:extLst>
            </p:cNvPr>
            <p:cNvSpPr/>
            <p:nvPr/>
          </p:nvSpPr>
          <p:spPr>
            <a:xfrm>
              <a:off x="3314588" y="5912349"/>
              <a:ext cx="24738" cy="49951"/>
            </a:xfrm>
            <a:custGeom>
              <a:avLst/>
              <a:gdLst>
                <a:gd name="connsiteX0" fmla="*/ 0 w 24738"/>
                <a:gd name="connsiteY0" fmla="*/ 12401 h 49951"/>
                <a:gd name="connsiteX1" fmla="*/ 0 w 24738"/>
                <a:gd name="connsiteY1" fmla="*/ 37551 h 49951"/>
                <a:gd name="connsiteX2" fmla="*/ 3608 w 24738"/>
                <a:gd name="connsiteY2" fmla="*/ 46313 h 49951"/>
                <a:gd name="connsiteX3" fmla="*/ 21100 w 24738"/>
                <a:gd name="connsiteY3" fmla="*/ 46344 h 49951"/>
                <a:gd name="connsiteX4" fmla="*/ 24738 w 24738"/>
                <a:gd name="connsiteY4" fmla="*/ 37551 h 49951"/>
                <a:gd name="connsiteX5" fmla="*/ 24738 w 24738"/>
                <a:gd name="connsiteY5" fmla="*/ 12401 h 49951"/>
                <a:gd name="connsiteX6" fmla="*/ 21131 w 24738"/>
                <a:gd name="connsiteY6" fmla="*/ 3639 h 49951"/>
                <a:gd name="connsiteX7" fmla="*/ 3639 w 24738"/>
                <a:gd name="connsiteY7" fmla="*/ 3608 h 49951"/>
                <a:gd name="connsiteX8" fmla="*/ 0 w 24738"/>
                <a:gd name="connsiteY8" fmla="*/ 12401 h 49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38" h="49951">
                  <a:moveTo>
                    <a:pt x="0" y="12401"/>
                  </a:moveTo>
                  <a:lnTo>
                    <a:pt x="0" y="37551"/>
                  </a:lnTo>
                  <a:cubicBezTo>
                    <a:pt x="31" y="40829"/>
                    <a:pt x="1325" y="43962"/>
                    <a:pt x="3608" y="46313"/>
                  </a:cubicBezTo>
                  <a:cubicBezTo>
                    <a:pt x="8432" y="51152"/>
                    <a:pt x="16260" y="51168"/>
                    <a:pt x="21100" y="46344"/>
                  </a:cubicBezTo>
                  <a:cubicBezTo>
                    <a:pt x="23434" y="44014"/>
                    <a:pt x="24749" y="40850"/>
                    <a:pt x="24738" y="37551"/>
                  </a:cubicBezTo>
                  <a:lnTo>
                    <a:pt x="24738" y="12401"/>
                  </a:lnTo>
                  <a:cubicBezTo>
                    <a:pt x="24707" y="9123"/>
                    <a:pt x="23414" y="5989"/>
                    <a:pt x="21131" y="3639"/>
                  </a:cubicBezTo>
                  <a:cubicBezTo>
                    <a:pt x="16307" y="-1200"/>
                    <a:pt x="8478" y="-1216"/>
                    <a:pt x="3639" y="3608"/>
                  </a:cubicBezTo>
                  <a:cubicBezTo>
                    <a:pt x="1304" y="5938"/>
                    <a:pt x="-10" y="9102"/>
                    <a:pt x="0" y="12401"/>
                  </a:cubicBezTo>
                  <a:close/>
                </a:path>
              </a:pathLst>
            </a:custGeom>
            <a:solidFill>
              <a:srgbClr val="211715"/>
            </a:solidFill>
            <a:ln w="5138" cap="flat">
              <a:noFill/>
              <a:prstDash val="solid"/>
              <a:miter/>
            </a:ln>
          </p:spPr>
          <p:txBody>
            <a:bodyPr rtlCol="0" anchor="ctr"/>
            <a:lstStyle/>
            <a:p>
              <a:endParaRPr lang="ja-JP" altLang="en-US"/>
            </a:p>
          </p:txBody>
        </p:sp>
        <p:sp>
          <p:nvSpPr>
            <p:cNvPr id="154" name="フリーフォーム: 図形 153">
              <a:extLst>
                <a:ext uri="{FF2B5EF4-FFF2-40B4-BE49-F238E27FC236}">
                  <a16:creationId xmlns:a16="http://schemas.microsoft.com/office/drawing/2014/main" id="{93AF4206-3F38-0437-CC1B-7B596DE6A917}"/>
                </a:ext>
              </a:extLst>
            </p:cNvPr>
            <p:cNvSpPr/>
            <p:nvPr/>
          </p:nvSpPr>
          <p:spPr>
            <a:xfrm>
              <a:off x="2718968" y="5986183"/>
              <a:ext cx="1004224" cy="806767"/>
            </a:xfrm>
            <a:custGeom>
              <a:avLst/>
              <a:gdLst>
                <a:gd name="connsiteX0" fmla="*/ 210812 w 1004224"/>
                <a:gd name="connsiteY0" fmla="*/ 805414 h 806767"/>
                <a:gd name="connsiteX1" fmla="*/ 199989 w 1004224"/>
                <a:gd name="connsiteY1" fmla="*/ 806315 h 806767"/>
                <a:gd name="connsiteX2" fmla="*/ 58775 w 1004224"/>
                <a:gd name="connsiteY2" fmla="*/ 766662 h 806767"/>
                <a:gd name="connsiteX3" fmla="*/ 7882 w 1004224"/>
                <a:gd name="connsiteY3" fmla="*/ 663958 h 806767"/>
                <a:gd name="connsiteX4" fmla="*/ 1883 w 1004224"/>
                <a:gd name="connsiteY4" fmla="*/ 496155 h 806767"/>
                <a:gd name="connsiteX5" fmla="*/ 44809 w 1004224"/>
                <a:gd name="connsiteY5" fmla="*/ 202322 h 806767"/>
                <a:gd name="connsiteX6" fmla="*/ 118678 w 1004224"/>
                <a:gd name="connsiteY6" fmla="*/ 101973 h 806767"/>
                <a:gd name="connsiteX7" fmla="*/ 253218 w 1004224"/>
                <a:gd name="connsiteY7" fmla="*/ 39385 h 806767"/>
                <a:gd name="connsiteX8" fmla="*/ 336745 w 1004224"/>
                <a:gd name="connsiteY8" fmla="*/ 12766 h 806767"/>
                <a:gd name="connsiteX9" fmla="*/ 423906 w 1004224"/>
                <a:gd name="connsiteY9" fmla="*/ 129242 h 806767"/>
                <a:gd name="connsiteX10" fmla="*/ 493358 w 1004224"/>
                <a:gd name="connsiteY10" fmla="*/ 46565 h 806767"/>
                <a:gd name="connsiteX11" fmla="*/ 490848 w 1004224"/>
                <a:gd name="connsiteY11" fmla="*/ 32742 h 806767"/>
                <a:gd name="connsiteX12" fmla="*/ 513108 w 1004224"/>
                <a:gd name="connsiteY12" fmla="*/ 31964 h 806767"/>
                <a:gd name="connsiteX13" fmla="*/ 511562 w 1004224"/>
                <a:gd name="connsiteY13" fmla="*/ 45931 h 806767"/>
                <a:gd name="connsiteX14" fmla="*/ 586611 w 1004224"/>
                <a:gd name="connsiteY14" fmla="*/ 123562 h 806767"/>
                <a:gd name="connsiteX15" fmla="*/ 666088 w 1004224"/>
                <a:gd name="connsiteY15" fmla="*/ 0 h 806767"/>
                <a:gd name="connsiteX16" fmla="*/ 851717 w 1004224"/>
                <a:gd name="connsiteY16" fmla="*/ 60258 h 806767"/>
                <a:gd name="connsiteX17" fmla="*/ 906713 w 1004224"/>
                <a:gd name="connsiteY17" fmla="*/ 102679 h 806767"/>
                <a:gd name="connsiteX18" fmla="*/ 946397 w 1004224"/>
                <a:gd name="connsiteY18" fmla="*/ 160015 h 806767"/>
                <a:gd name="connsiteX19" fmla="*/ 996507 w 1004224"/>
                <a:gd name="connsiteY19" fmla="*/ 362883 h 806767"/>
                <a:gd name="connsiteX20" fmla="*/ 1002527 w 1004224"/>
                <a:gd name="connsiteY20" fmla="*/ 569798 h 806767"/>
                <a:gd name="connsiteX21" fmla="*/ 970177 w 1004224"/>
                <a:gd name="connsiteY21" fmla="*/ 699220 h 806767"/>
                <a:gd name="connsiteX22" fmla="*/ 847058 w 1004224"/>
                <a:gd name="connsiteY22" fmla="*/ 770280 h 806767"/>
                <a:gd name="connsiteX23" fmla="*/ 637469 w 1004224"/>
                <a:gd name="connsiteY23" fmla="*/ 771373 h 806767"/>
                <a:gd name="connsiteX24" fmla="*/ 479113 w 1004224"/>
                <a:gd name="connsiteY24" fmla="*/ 757720 h 806767"/>
                <a:gd name="connsiteX25" fmla="*/ 210812 w 1004224"/>
                <a:gd name="connsiteY25" fmla="*/ 805414 h 80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04224" h="806767">
                  <a:moveTo>
                    <a:pt x="210812" y="805414"/>
                  </a:moveTo>
                  <a:cubicBezTo>
                    <a:pt x="207170" y="805738"/>
                    <a:pt x="203562" y="806037"/>
                    <a:pt x="199989" y="806315"/>
                  </a:cubicBezTo>
                  <a:cubicBezTo>
                    <a:pt x="168489" y="808774"/>
                    <a:pt x="93038" y="801986"/>
                    <a:pt x="58775" y="766662"/>
                  </a:cubicBezTo>
                  <a:cubicBezTo>
                    <a:pt x="31693" y="738445"/>
                    <a:pt x="13928" y="702595"/>
                    <a:pt x="7882" y="663958"/>
                  </a:cubicBezTo>
                  <a:cubicBezTo>
                    <a:pt x="66" y="608384"/>
                    <a:pt x="-1944" y="552146"/>
                    <a:pt x="1883" y="496155"/>
                  </a:cubicBezTo>
                  <a:cubicBezTo>
                    <a:pt x="7609" y="384833"/>
                    <a:pt x="13525" y="314860"/>
                    <a:pt x="44809" y="202322"/>
                  </a:cubicBezTo>
                  <a:cubicBezTo>
                    <a:pt x="63058" y="157299"/>
                    <a:pt x="83977" y="125902"/>
                    <a:pt x="118678" y="101973"/>
                  </a:cubicBezTo>
                  <a:cubicBezTo>
                    <a:pt x="154662" y="77147"/>
                    <a:pt x="193006" y="59846"/>
                    <a:pt x="253218" y="39385"/>
                  </a:cubicBezTo>
                  <a:cubicBezTo>
                    <a:pt x="277183" y="31237"/>
                    <a:pt x="304616" y="22589"/>
                    <a:pt x="336745" y="12766"/>
                  </a:cubicBezTo>
                  <a:cubicBezTo>
                    <a:pt x="361437" y="53481"/>
                    <a:pt x="387768" y="95227"/>
                    <a:pt x="423906" y="129242"/>
                  </a:cubicBezTo>
                  <a:cubicBezTo>
                    <a:pt x="440042" y="112409"/>
                    <a:pt x="491359" y="49244"/>
                    <a:pt x="493358" y="46565"/>
                  </a:cubicBezTo>
                  <a:cubicBezTo>
                    <a:pt x="495935" y="43096"/>
                    <a:pt x="495781" y="34711"/>
                    <a:pt x="490848" y="32742"/>
                  </a:cubicBezTo>
                  <a:lnTo>
                    <a:pt x="513108" y="31964"/>
                  </a:lnTo>
                  <a:cubicBezTo>
                    <a:pt x="508325" y="34283"/>
                    <a:pt x="508742" y="42653"/>
                    <a:pt x="511562" y="45931"/>
                  </a:cubicBezTo>
                  <a:cubicBezTo>
                    <a:pt x="513747" y="48461"/>
                    <a:pt x="569341" y="107895"/>
                    <a:pt x="586611" y="123562"/>
                  </a:cubicBezTo>
                  <a:cubicBezTo>
                    <a:pt x="620626" y="86697"/>
                    <a:pt x="644112" y="42735"/>
                    <a:pt x="666088" y="0"/>
                  </a:cubicBezTo>
                  <a:cubicBezTo>
                    <a:pt x="729036" y="13544"/>
                    <a:pt x="795360" y="27449"/>
                    <a:pt x="851717" y="60258"/>
                  </a:cubicBezTo>
                  <a:cubicBezTo>
                    <a:pt x="872234" y="71313"/>
                    <a:pt x="890808" y="85646"/>
                    <a:pt x="906713" y="102679"/>
                  </a:cubicBezTo>
                  <a:cubicBezTo>
                    <a:pt x="922246" y="120088"/>
                    <a:pt x="935574" y="139343"/>
                    <a:pt x="946397" y="160015"/>
                  </a:cubicBezTo>
                  <a:cubicBezTo>
                    <a:pt x="979603" y="222721"/>
                    <a:pt x="988576" y="293158"/>
                    <a:pt x="996507" y="362883"/>
                  </a:cubicBezTo>
                  <a:cubicBezTo>
                    <a:pt x="1004063" y="431583"/>
                    <a:pt x="1006073" y="500778"/>
                    <a:pt x="1002527" y="569798"/>
                  </a:cubicBezTo>
                  <a:cubicBezTo>
                    <a:pt x="999950" y="623603"/>
                    <a:pt x="993369" y="657716"/>
                    <a:pt x="970177" y="699220"/>
                  </a:cubicBezTo>
                  <a:cubicBezTo>
                    <a:pt x="951262" y="733054"/>
                    <a:pt x="895725" y="764962"/>
                    <a:pt x="847058" y="770280"/>
                  </a:cubicBezTo>
                  <a:cubicBezTo>
                    <a:pt x="770756" y="778614"/>
                    <a:pt x="709256" y="775145"/>
                    <a:pt x="637469" y="771373"/>
                  </a:cubicBezTo>
                  <a:cubicBezTo>
                    <a:pt x="584694" y="768595"/>
                    <a:pt x="529239" y="764616"/>
                    <a:pt x="479113" y="757720"/>
                  </a:cubicBezTo>
                  <a:cubicBezTo>
                    <a:pt x="391020" y="780402"/>
                    <a:pt x="301327" y="796348"/>
                    <a:pt x="210812" y="805414"/>
                  </a:cubicBezTo>
                  <a:close/>
                </a:path>
              </a:pathLst>
            </a:custGeom>
            <a:solidFill>
              <a:schemeClr val="accent1">
                <a:lumMod val="40000"/>
                <a:lumOff val="60000"/>
              </a:schemeClr>
            </a:solidFill>
            <a:ln w="5138" cap="flat">
              <a:noFill/>
              <a:prstDash val="solid"/>
              <a:miter/>
            </a:ln>
          </p:spPr>
          <p:txBody>
            <a:bodyPr rtlCol="0" anchor="ctr"/>
            <a:lstStyle/>
            <a:p>
              <a:endParaRPr lang="ja-JP" altLang="en-US"/>
            </a:p>
          </p:txBody>
        </p:sp>
        <p:sp>
          <p:nvSpPr>
            <p:cNvPr id="155" name="フリーフォーム: 図形 154">
              <a:extLst>
                <a:ext uri="{FF2B5EF4-FFF2-40B4-BE49-F238E27FC236}">
                  <a16:creationId xmlns:a16="http://schemas.microsoft.com/office/drawing/2014/main" id="{5AD2226A-480B-9751-7623-E67558E35331}"/>
                </a:ext>
              </a:extLst>
            </p:cNvPr>
            <p:cNvSpPr/>
            <p:nvPr/>
          </p:nvSpPr>
          <p:spPr>
            <a:xfrm>
              <a:off x="3286918" y="6443144"/>
              <a:ext cx="265667" cy="196527"/>
            </a:xfrm>
            <a:custGeom>
              <a:avLst/>
              <a:gdLst>
                <a:gd name="connsiteX0" fmla="*/ 34278 w 265667"/>
                <a:gd name="connsiteY0" fmla="*/ 173538 h 196527"/>
                <a:gd name="connsiteX1" fmla="*/ 0 w 265667"/>
                <a:gd name="connsiteY1" fmla="*/ 48172 h 196527"/>
                <a:gd name="connsiteX2" fmla="*/ 88444 w 265667"/>
                <a:gd name="connsiteY2" fmla="*/ 16807 h 196527"/>
                <a:gd name="connsiteX3" fmla="*/ 186490 w 265667"/>
                <a:gd name="connsiteY3" fmla="*/ 0 h 196527"/>
                <a:gd name="connsiteX4" fmla="*/ 259808 w 265667"/>
                <a:gd name="connsiteY4" fmla="*/ 18095 h 196527"/>
                <a:gd name="connsiteX5" fmla="*/ 265668 w 265667"/>
                <a:gd name="connsiteY5" fmla="*/ 20157 h 196527"/>
                <a:gd name="connsiteX6" fmla="*/ 250124 w 265667"/>
                <a:gd name="connsiteY6" fmla="*/ 161370 h 196527"/>
                <a:gd name="connsiteX7" fmla="*/ 244393 w 265667"/>
                <a:gd name="connsiteY7" fmla="*/ 166524 h 196527"/>
                <a:gd name="connsiteX8" fmla="*/ 206559 w 265667"/>
                <a:gd name="connsiteY8" fmla="*/ 189201 h 196527"/>
                <a:gd name="connsiteX9" fmla="*/ 44214 w 265667"/>
                <a:gd name="connsiteY9" fmla="*/ 191072 h 196527"/>
                <a:gd name="connsiteX10" fmla="*/ 37968 w 265667"/>
                <a:gd name="connsiteY10" fmla="*/ 187902 h 196527"/>
                <a:gd name="connsiteX11" fmla="*/ 34278 w 265667"/>
                <a:gd name="connsiteY11" fmla="*/ 173538 h 196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667" h="196527">
                  <a:moveTo>
                    <a:pt x="34278" y="173538"/>
                  </a:moveTo>
                  <a:cubicBezTo>
                    <a:pt x="22723" y="128670"/>
                    <a:pt x="9122" y="78260"/>
                    <a:pt x="0" y="48172"/>
                  </a:cubicBezTo>
                  <a:cubicBezTo>
                    <a:pt x="35973" y="31629"/>
                    <a:pt x="53764" y="26820"/>
                    <a:pt x="88444" y="16807"/>
                  </a:cubicBezTo>
                  <a:cubicBezTo>
                    <a:pt x="116893" y="8591"/>
                    <a:pt x="147280" y="0"/>
                    <a:pt x="186490" y="0"/>
                  </a:cubicBezTo>
                  <a:cubicBezTo>
                    <a:pt x="212563" y="0"/>
                    <a:pt x="240460" y="11282"/>
                    <a:pt x="259808" y="18095"/>
                  </a:cubicBezTo>
                  <a:lnTo>
                    <a:pt x="265668" y="20157"/>
                  </a:lnTo>
                  <a:cubicBezTo>
                    <a:pt x="260704" y="73039"/>
                    <a:pt x="255144" y="124583"/>
                    <a:pt x="250124" y="161370"/>
                  </a:cubicBezTo>
                  <a:lnTo>
                    <a:pt x="244393" y="166524"/>
                  </a:lnTo>
                  <a:cubicBezTo>
                    <a:pt x="244393" y="166524"/>
                    <a:pt x="222654" y="186073"/>
                    <a:pt x="206559" y="189201"/>
                  </a:cubicBezTo>
                  <a:cubicBezTo>
                    <a:pt x="182789" y="193839"/>
                    <a:pt x="65809" y="202044"/>
                    <a:pt x="44214" y="191072"/>
                  </a:cubicBezTo>
                  <a:lnTo>
                    <a:pt x="37968" y="187902"/>
                  </a:lnTo>
                  <a:cubicBezTo>
                    <a:pt x="36762" y="183191"/>
                    <a:pt x="35530" y="178404"/>
                    <a:pt x="34278" y="173538"/>
                  </a:cubicBezTo>
                  <a:close/>
                </a:path>
              </a:pathLst>
            </a:custGeom>
            <a:solidFill>
              <a:srgbClr val="FFFFFF"/>
            </a:solidFill>
            <a:ln w="5138" cap="flat">
              <a:noFill/>
              <a:prstDash val="solid"/>
              <a:miter/>
            </a:ln>
          </p:spPr>
          <p:txBody>
            <a:bodyPr rtlCol="0" anchor="ctr"/>
            <a:lstStyle/>
            <a:p>
              <a:endParaRPr lang="ja-JP" altLang="en-US"/>
            </a:p>
          </p:txBody>
        </p:sp>
        <p:sp>
          <p:nvSpPr>
            <p:cNvPr id="156" name="フリーフォーム: 図形 155">
              <a:extLst>
                <a:ext uri="{FF2B5EF4-FFF2-40B4-BE49-F238E27FC236}">
                  <a16:creationId xmlns:a16="http://schemas.microsoft.com/office/drawing/2014/main" id="{DC11BF1A-8420-38B3-8520-50097AC70FAF}"/>
                </a:ext>
              </a:extLst>
            </p:cNvPr>
            <p:cNvSpPr/>
            <p:nvPr/>
          </p:nvSpPr>
          <p:spPr>
            <a:xfrm>
              <a:off x="2856609" y="6340165"/>
              <a:ext cx="241494" cy="199932"/>
            </a:xfrm>
            <a:custGeom>
              <a:avLst/>
              <a:gdLst>
                <a:gd name="connsiteX0" fmla="*/ 4286 w 241494"/>
                <a:gd name="connsiteY0" fmla="*/ 75339 h 199932"/>
                <a:gd name="connsiteX1" fmla="*/ 2358 w 241494"/>
                <a:gd name="connsiteY1" fmla="*/ 71489 h 199932"/>
                <a:gd name="connsiteX2" fmla="*/ 5450 w 241494"/>
                <a:gd name="connsiteY2" fmla="*/ 50555 h 199932"/>
                <a:gd name="connsiteX3" fmla="*/ 28019 w 241494"/>
                <a:gd name="connsiteY3" fmla="*/ 43113 h 199932"/>
                <a:gd name="connsiteX4" fmla="*/ 34348 w 241494"/>
                <a:gd name="connsiteY4" fmla="*/ 43793 h 199932"/>
                <a:gd name="connsiteX5" fmla="*/ 27967 w 241494"/>
                <a:gd name="connsiteY5" fmla="*/ 34248 h 199932"/>
                <a:gd name="connsiteX6" fmla="*/ 31632 w 241494"/>
                <a:gd name="connsiteY6" fmla="*/ 7448 h 199932"/>
                <a:gd name="connsiteX7" fmla="*/ 55169 w 241494"/>
                <a:gd name="connsiteY7" fmla="*/ 290 h 199932"/>
                <a:gd name="connsiteX8" fmla="*/ 81727 w 241494"/>
                <a:gd name="connsiteY8" fmla="*/ 12741 h 199932"/>
                <a:gd name="connsiteX9" fmla="*/ 227213 w 241494"/>
                <a:gd name="connsiteY9" fmla="*/ 152342 h 199932"/>
                <a:gd name="connsiteX10" fmla="*/ 241494 w 241494"/>
                <a:gd name="connsiteY10" fmla="*/ 165850 h 199932"/>
                <a:gd name="connsiteX11" fmla="*/ 48016 w 241494"/>
                <a:gd name="connsiteY11" fmla="*/ 199932 h 199932"/>
                <a:gd name="connsiteX12" fmla="*/ 44336 w 241494"/>
                <a:gd name="connsiteY12" fmla="*/ 195340 h 199932"/>
                <a:gd name="connsiteX13" fmla="*/ 10934 w 241494"/>
                <a:gd name="connsiteY13" fmla="*/ 152131 h 199932"/>
                <a:gd name="connsiteX14" fmla="*/ 987 w 241494"/>
                <a:gd name="connsiteY14" fmla="*/ 136118 h 199932"/>
                <a:gd name="connsiteX15" fmla="*/ 4306 w 241494"/>
                <a:gd name="connsiteY15" fmla="*/ 116018 h 199932"/>
                <a:gd name="connsiteX16" fmla="*/ 36579 w 241494"/>
                <a:gd name="connsiteY16" fmla="*/ 111313 h 199932"/>
                <a:gd name="connsiteX17" fmla="*/ 19407 w 241494"/>
                <a:gd name="connsiteY17" fmla="*/ 93826 h 199932"/>
                <a:gd name="connsiteX18" fmla="*/ 4286 w 241494"/>
                <a:gd name="connsiteY18" fmla="*/ 75339 h 199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494" h="199932">
                  <a:moveTo>
                    <a:pt x="4286" y="75339"/>
                  </a:moveTo>
                  <a:cubicBezTo>
                    <a:pt x="3580" y="74077"/>
                    <a:pt x="2930" y="72798"/>
                    <a:pt x="2358" y="71489"/>
                  </a:cubicBezTo>
                  <a:cubicBezTo>
                    <a:pt x="-735" y="64501"/>
                    <a:pt x="468" y="56353"/>
                    <a:pt x="5450" y="50555"/>
                  </a:cubicBezTo>
                  <a:cubicBezTo>
                    <a:pt x="11270" y="44478"/>
                    <a:pt x="19727" y="41690"/>
                    <a:pt x="28019" y="43113"/>
                  </a:cubicBezTo>
                  <a:cubicBezTo>
                    <a:pt x="28019" y="43113"/>
                    <a:pt x="30895" y="43412"/>
                    <a:pt x="34348" y="43793"/>
                  </a:cubicBezTo>
                  <a:cubicBezTo>
                    <a:pt x="31805" y="40912"/>
                    <a:pt x="29659" y="37701"/>
                    <a:pt x="27967" y="34248"/>
                  </a:cubicBezTo>
                  <a:cubicBezTo>
                    <a:pt x="23623" y="25399"/>
                    <a:pt x="25072" y="14803"/>
                    <a:pt x="31632" y="7448"/>
                  </a:cubicBezTo>
                  <a:cubicBezTo>
                    <a:pt x="38034" y="1702"/>
                    <a:pt x="46651" y="-921"/>
                    <a:pt x="55169" y="290"/>
                  </a:cubicBezTo>
                  <a:cubicBezTo>
                    <a:pt x="65065" y="1697"/>
                    <a:pt x="74314" y="6036"/>
                    <a:pt x="81727" y="12741"/>
                  </a:cubicBezTo>
                  <a:cubicBezTo>
                    <a:pt x="120308" y="46901"/>
                    <a:pt x="191327" y="116157"/>
                    <a:pt x="227213" y="152342"/>
                  </a:cubicBezTo>
                  <a:cubicBezTo>
                    <a:pt x="227213" y="152342"/>
                    <a:pt x="234134" y="158990"/>
                    <a:pt x="241494" y="165850"/>
                  </a:cubicBezTo>
                  <a:cubicBezTo>
                    <a:pt x="163981" y="179317"/>
                    <a:pt x="84927" y="193114"/>
                    <a:pt x="48016" y="199932"/>
                  </a:cubicBezTo>
                  <a:lnTo>
                    <a:pt x="44336" y="195340"/>
                  </a:lnTo>
                  <a:cubicBezTo>
                    <a:pt x="32884" y="181054"/>
                    <a:pt x="23272" y="167974"/>
                    <a:pt x="10934" y="152131"/>
                  </a:cubicBezTo>
                  <a:cubicBezTo>
                    <a:pt x="6724" y="147405"/>
                    <a:pt x="3359" y="141988"/>
                    <a:pt x="987" y="136118"/>
                  </a:cubicBezTo>
                  <a:cubicBezTo>
                    <a:pt x="-1084" y="129263"/>
                    <a:pt x="142" y="121842"/>
                    <a:pt x="4306" y="116018"/>
                  </a:cubicBezTo>
                  <a:cubicBezTo>
                    <a:pt x="12207" y="107221"/>
                    <a:pt x="22561" y="108803"/>
                    <a:pt x="36579" y="111313"/>
                  </a:cubicBezTo>
                  <a:cubicBezTo>
                    <a:pt x="30879" y="105448"/>
                    <a:pt x="25174" y="99593"/>
                    <a:pt x="19407" y="93826"/>
                  </a:cubicBezTo>
                  <a:cubicBezTo>
                    <a:pt x="13563" y="88368"/>
                    <a:pt x="8477" y="82147"/>
                    <a:pt x="4286" y="75339"/>
                  </a:cubicBezTo>
                  <a:close/>
                </a:path>
              </a:pathLst>
            </a:custGeom>
            <a:solidFill>
              <a:srgbClr val="FFFFFF"/>
            </a:solidFill>
            <a:ln w="5138" cap="flat">
              <a:noFill/>
              <a:prstDash val="solid"/>
              <a:miter/>
            </a:ln>
          </p:spPr>
          <p:txBody>
            <a:bodyPr rtlCol="0" anchor="ctr"/>
            <a:lstStyle/>
            <a:p>
              <a:endParaRPr lang="ja-JP" altLang="en-US"/>
            </a:p>
          </p:txBody>
        </p:sp>
        <p:sp>
          <p:nvSpPr>
            <p:cNvPr id="157" name="フリーフォーム: 図形 156">
              <a:extLst>
                <a:ext uri="{FF2B5EF4-FFF2-40B4-BE49-F238E27FC236}">
                  <a16:creationId xmlns:a16="http://schemas.microsoft.com/office/drawing/2014/main" id="{5DF819F7-1659-5362-474C-7181C4007DAE}"/>
                </a:ext>
              </a:extLst>
            </p:cNvPr>
            <p:cNvSpPr/>
            <p:nvPr/>
          </p:nvSpPr>
          <p:spPr>
            <a:xfrm>
              <a:off x="3318779" y="6597642"/>
              <a:ext cx="225226" cy="54434"/>
            </a:xfrm>
            <a:custGeom>
              <a:avLst/>
              <a:gdLst>
                <a:gd name="connsiteX0" fmla="*/ 203785 w 225226"/>
                <a:gd name="connsiteY0" fmla="*/ 3280 h 54434"/>
                <a:gd name="connsiteX1" fmla="*/ 172105 w 225226"/>
                <a:gd name="connsiteY1" fmla="*/ 22622 h 54434"/>
                <a:gd name="connsiteX2" fmla="*/ 166693 w 225226"/>
                <a:gd name="connsiteY2" fmla="*/ 23560 h 54434"/>
                <a:gd name="connsiteX3" fmla="*/ 165178 w 225226"/>
                <a:gd name="connsiteY3" fmla="*/ 23782 h 54434"/>
                <a:gd name="connsiteX4" fmla="*/ 166003 w 225226"/>
                <a:gd name="connsiteY4" fmla="*/ 23668 h 54434"/>
                <a:gd name="connsiteX5" fmla="*/ 161905 w 225226"/>
                <a:gd name="connsiteY5" fmla="*/ 24184 h 54434"/>
                <a:gd name="connsiteX6" fmla="*/ 143934 w 225226"/>
                <a:gd name="connsiteY6" fmla="*/ 25988 h 54434"/>
                <a:gd name="connsiteX7" fmla="*/ 49620 w 225226"/>
                <a:gd name="connsiteY7" fmla="*/ 29446 h 54434"/>
                <a:gd name="connsiteX8" fmla="*/ 28314 w 225226"/>
                <a:gd name="connsiteY8" fmla="*/ 27987 h 54434"/>
                <a:gd name="connsiteX9" fmla="*/ 28649 w 225226"/>
                <a:gd name="connsiteY9" fmla="*/ 28039 h 54434"/>
                <a:gd name="connsiteX10" fmla="*/ 25902 w 225226"/>
                <a:gd name="connsiteY10" fmla="*/ 27601 h 54434"/>
                <a:gd name="connsiteX11" fmla="*/ 22191 w 225226"/>
                <a:gd name="connsiteY11" fmla="*/ 26853 h 54434"/>
                <a:gd name="connsiteX12" fmla="*/ 18996 w 225226"/>
                <a:gd name="connsiteY12" fmla="*/ 25988 h 54434"/>
                <a:gd name="connsiteX13" fmla="*/ 17754 w 225226"/>
                <a:gd name="connsiteY13" fmla="*/ 25570 h 54434"/>
                <a:gd name="connsiteX14" fmla="*/ 18578 w 225226"/>
                <a:gd name="connsiteY14" fmla="*/ 25905 h 54434"/>
                <a:gd name="connsiteX15" fmla="*/ 1653 w 225226"/>
                <a:gd name="connsiteY15" fmla="*/ 30343 h 54434"/>
                <a:gd name="connsiteX16" fmla="*/ 6091 w 225226"/>
                <a:gd name="connsiteY16" fmla="*/ 47262 h 54434"/>
                <a:gd name="connsiteX17" fmla="*/ 41296 w 225226"/>
                <a:gd name="connsiteY17" fmla="*/ 53823 h 54434"/>
                <a:gd name="connsiteX18" fmla="*/ 90407 w 225226"/>
                <a:gd name="connsiteY18" fmla="*/ 53942 h 54434"/>
                <a:gd name="connsiteX19" fmla="*/ 176877 w 225226"/>
                <a:gd name="connsiteY19" fmla="*/ 46845 h 54434"/>
                <a:gd name="connsiteX20" fmla="*/ 221267 w 225226"/>
                <a:gd name="connsiteY20" fmla="*/ 20782 h 54434"/>
                <a:gd name="connsiteX21" fmla="*/ 203775 w 225226"/>
                <a:gd name="connsiteY21" fmla="*/ 3290 h 5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5226" h="54434">
                  <a:moveTo>
                    <a:pt x="203785" y="3280"/>
                  </a:moveTo>
                  <a:cubicBezTo>
                    <a:pt x="195353" y="10820"/>
                    <a:pt x="184329" y="19839"/>
                    <a:pt x="172105" y="22622"/>
                  </a:cubicBezTo>
                  <a:cubicBezTo>
                    <a:pt x="170321" y="23029"/>
                    <a:pt x="168497" y="23277"/>
                    <a:pt x="166693" y="23560"/>
                  </a:cubicBezTo>
                  <a:cubicBezTo>
                    <a:pt x="166178" y="23643"/>
                    <a:pt x="165662" y="23705"/>
                    <a:pt x="165178" y="23782"/>
                  </a:cubicBezTo>
                  <a:cubicBezTo>
                    <a:pt x="163529" y="24024"/>
                    <a:pt x="167755" y="23452"/>
                    <a:pt x="166003" y="23668"/>
                  </a:cubicBezTo>
                  <a:cubicBezTo>
                    <a:pt x="164637" y="23839"/>
                    <a:pt x="163271" y="24014"/>
                    <a:pt x="161905" y="24184"/>
                  </a:cubicBezTo>
                  <a:cubicBezTo>
                    <a:pt x="155927" y="24890"/>
                    <a:pt x="149928" y="25467"/>
                    <a:pt x="143934" y="25988"/>
                  </a:cubicBezTo>
                  <a:cubicBezTo>
                    <a:pt x="112594" y="28992"/>
                    <a:pt x="81099" y="30152"/>
                    <a:pt x="49620" y="29446"/>
                  </a:cubicBezTo>
                  <a:cubicBezTo>
                    <a:pt x="42502" y="29219"/>
                    <a:pt x="35390" y="28812"/>
                    <a:pt x="28314" y="27987"/>
                  </a:cubicBezTo>
                  <a:cubicBezTo>
                    <a:pt x="25917" y="27709"/>
                    <a:pt x="28226" y="27987"/>
                    <a:pt x="28649" y="28039"/>
                  </a:cubicBezTo>
                  <a:cubicBezTo>
                    <a:pt x="27731" y="27900"/>
                    <a:pt x="26814" y="27760"/>
                    <a:pt x="25902" y="27601"/>
                  </a:cubicBezTo>
                  <a:cubicBezTo>
                    <a:pt x="24660" y="27379"/>
                    <a:pt x="23418" y="27142"/>
                    <a:pt x="22191" y="26853"/>
                  </a:cubicBezTo>
                  <a:cubicBezTo>
                    <a:pt x="21114" y="26596"/>
                    <a:pt x="20063" y="26266"/>
                    <a:pt x="18996" y="25988"/>
                  </a:cubicBezTo>
                  <a:cubicBezTo>
                    <a:pt x="18578" y="25885"/>
                    <a:pt x="18166" y="25647"/>
                    <a:pt x="17754" y="25570"/>
                  </a:cubicBezTo>
                  <a:cubicBezTo>
                    <a:pt x="15692" y="25194"/>
                    <a:pt x="20449" y="26812"/>
                    <a:pt x="18578" y="25905"/>
                  </a:cubicBezTo>
                  <a:cubicBezTo>
                    <a:pt x="12657" y="22638"/>
                    <a:pt x="5209" y="24591"/>
                    <a:pt x="1653" y="30343"/>
                  </a:cubicBezTo>
                  <a:cubicBezTo>
                    <a:pt x="-1733" y="36249"/>
                    <a:pt x="246" y="43778"/>
                    <a:pt x="6091" y="47262"/>
                  </a:cubicBezTo>
                  <a:cubicBezTo>
                    <a:pt x="17285" y="51731"/>
                    <a:pt x="29247" y="53957"/>
                    <a:pt x="41296" y="53823"/>
                  </a:cubicBezTo>
                  <a:cubicBezTo>
                    <a:pt x="57639" y="54741"/>
                    <a:pt x="74054" y="54493"/>
                    <a:pt x="90407" y="53942"/>
                  </a:cubicBezTo>
                  <a:cubicBezTo>
                    <a:pt x="119366" y="53767"/>
                    <a:pt x="148273" y="51396"/>
                    <a:pt x="176877" y="46845"/>
                  </a:cubicBezTo>
                  <a:cubicBezTo>
                    <a:pt x="193467" y="43706"/>
                    <a:pt x="208928" y="31811"/>
                    <a:pt x="221267" y="20782"/>
                  </a:cubicBezTo>
                  <a:cubicBezTo>
                    <a:pt x="233156" y="10145"/>
                    <a:pt x="215597" y="-7301"/>
                    <a:pt x="203775" y="3290"/>
                  </a:cubicBezTo>
                  <a:close/>
                </a:path>
              </a:pathLst>
            </a:custGeom>
            <a:solidFill>
              <a:srgbClr val="211715"/>
            </a:solidFill>
            <a:ln w="5138" cap="flat">
              <a:noFill/>
              <a:prstDash val="solid"/>
              <a:miter/>
            </a:ln>
          </p:spPr>
          <p:txBody>
            <a:bodyPr rtlCol="0" anchor="ctr"/>
            <a:lstStyle/>
            <a:p>
              <a:endParaRPr lang="ja-JP" altLang="en-US"/>
            </a:p>
          </p:txBody>
        </p:sp>
        <p:sp>
          <p:nvSpPr>
            <p:cNvPr id="158" name="フリーフォーム: 図形 157">
              <a:extLst>
                <a:ext uri="{FF2B5EF4-FFF2-40B4-BE49-F238E27FC236}">
                  <a16:creationId xmlns:a16="http://schemas.microsoft.com/office/drawing/2014/main" id="{BC3D2412-D762-B037-E3F1-DBB008E8FD09}"/>
                </a:ext>
              </a:extLst>
            </p:cNvPr>
            <p:cNvSpPr/>
            <p:nvPr/>
          </p:nvSpPr>
          <p:spPr>
            <a:xfrm>
              <a:off x="3283164" y="6430792"/>
              <a:ext cx="275882" cy="68885"/>
            </a:xfrm>
            <a:custGeom>
              <a:avLst/>
              <a:gdLst>
                <a:gd name="connsiteX0" fmla="*/ 18586 w 275882"/>
                <a:gd name="connsiteY0" fmla="*/ 67322 h 68885"/>
                <a:gd name="connsiteX1" fmla="*/ 74356 w 275882"/>
                <a:gd name="connsiteY1" fmla="*/ 47222 h 68885"/>
                <a:gd name="connsiteX2" fmla="*/ 134392 w 275882"/>
                <a:gd name="connsiteY2" fmla="*/ 30875 h 68885"/>
                <a:gd name="connsiteX3" fmla="*/ 200087 w 275882"/>
                <a:gd name="connsiteY3" fmla="*/ 25231 h 68885"/>
                <a:gd name="connsiteX4" fmla="*/ 260273 w 275882"/>
                <a:gd name="connsiteY4" fmla="*/ 42383 h 68885"/>
                <a:gd name="connsiteX5" fmla="*/ 275487 w 275882"/>
                <a:gd name="connsiteY5" fmla="*/ 33714 h 68885"/>
                <a:gd name="connsiteX6" fmla="*/ 266850 w 275882"/>
                <a:gd name="connsiteY6" fmla="*/ 18500 h 68885"/>
                <a:gd name="connsiteX7" fmla="*/ 201185 w 275882"/>
                <a:gd name="connsiteY7" fmla="*/ 570 h 68885"/>
                <a:gd name="connsiteX8" fmla="*/ 129831 w 275882"/>
                <a:gd name="connsiteY8" fmla="*/ 6559 h 68885"/>
                <a:gd name="connsiteX9" fmla="*/ 67779 w 275882"/>
                <a:gd name="connsiteY9" fmla="*/ 23340 h 68885"/>
                <a:gd name="connsiteX10" fmla="*/ 6099 w 275882"/>
                <a:gd name="connsiteY10" fmla="*/ 45944 h 68885"/>
                <a:gd name="connsiteX11" fmla="*/ 1661 w 275882"/>
                <a:gd name="connsiteY11" fmla="*/ 62864 h 68885"/>
                <a:gd name="connsiteX12" fmla="*/ 18586 w 275882"/>
                <a:gd name="connsiteY12" fmla="*/ 67302 h 6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882" h="68885">
                  <a:moveTo>
                    <a:pt x="18586" y="67322"/>
                  </a:moveTo>
                  <a:cubicBezTo>
                    <a:pt x="36728" y="59442"/>
                    <a:pt x="55359" y="52727"/>
                    <a:pt x="74356" y="47222"/>
                  </a:cubicBezTo>
                  <a:cubicBezTo>
                    <a:pt x="94218" y="41352"/>
                    <a:pt x="114138" y="35276"/>
                    <a:pt x="134392" y="30875"/>
                  </a:cubicBezTo>
                  <a:cubicBezTo>
                    <a:pt x="155868" y="25607"/>
                    <a:pt x="178029" y="23706"/>
                    <a:pt x="200087" y="25231"/>
                  </a:cubicBezTo>
                  <a:cubicBezTo>
                    <a:pt x="220862" y="27329"/>
                    <a:pt x="240746" y="35472"/>
                    <a:pt x="260273" y="42383"/>
                  </a:cubicBezTo>
                  <a:cubicBezTo>
                    <a:pt x="266860" y="44130"/>
                    <a:pt x="273632" y="40270"/>
                    <a:pt x="275487" y="33714"/>
                  </a:cubicBezTo>
                  <a:cubicBezTo>
                    <a:pt x="277167" y="27143"/>
                    <a:pt x="273349" y="20428"/>
                    <a:pt x="266850" y="18500"/>
                  </a:cubicBezTo>
                  <a:cubicBezTo>
                    <a:pt x="245338" y="10883"/>
                    <a:pt x="224042" y="2977"/>
                    <a:pt x="201185" y="570"/>
                  </a:cubicBezTo>
                  <a:cubicBezTo>
                    <a:pt x="177235" y="-1105"/>
                    <a:pt x="153167" y="916"/>
                    <a:pt x="129831" y="6559"/>
                  </a:cubicBezTo>
                  <a:cubicBezTo>
                    <a:pt x="108876" y="10981"/>
                    <a:pt x="88302" y="17269"/>
                    <a:pt x="67779" y="23340"/>
                  </a:cubicBezTo>
                  <a:cubicBezTo>
                    <a:pt x="46757" y="29550"/>
                    <a:pt x="26157" y="37100"/>
                    <a:pt x="6099" y="45944"/>
                  </a:cubicBezTo>
                  <a:cubicBezTo>
                    <a:pt x="239" y="49423"/>
                    <a:pt x="-1735" y="56958"/>
                    <a:pt x="1661" y="62864"/>
                  </a:cubicBezTo>
                  <a:cubicBezTo>
                    <a:pt x="5212" y="68621"/>
                    <a:pt x="12665" y="70574"/>
                    <a:pt x="18586" y="67302"/>
                  </a:cubicBezTo>
                  <a:close/>
                </a:path>
              </a:pathLst>
            </a:custGeom>
            <a:solidFill>
              <a:srgbClr val="211715"/>
            </a:solidFill>
            <a:ln w="5138" cap="flat">
              <a:noFill/>
              <a:prstDash val="solid"/>
              <a:miter/>
            </a:ln>
          </p:spPr>
          <p:txBody>
            <a:bodyPr rtlCol="0" anchor="ctr"/>
            <a:lstStyle/>
            <a:p>
              <a:endParaRPr lang="ja-JP" altLang="en-US"/>
            </a:p>
          </p:txBody>
        </p:sp>
        <p:sp>
          <p:nvSpPr>
            <p:cNvPr id="159" name="フリーフォーム: 図形 158">
              <a:extLst>
                <a:ext uri="{FF2B5EF4-FFF2-40B4-BE49-F238E27FC236}">
                  <a16:creationId xmlns:a16="http://schemas.microsoft.com/office/drawing/2014/main" id="{3A334DF7-2C05-4CAD-B615-868254B05066}"/>
                </a:ext>
              </a:extLst>
            </p:cNvPr>
            <p:cNvSpPr/>
            <p:nvPr/>
          </p:nvSpPr>
          <p:spPr>
            <a:xfrm>
              <a:off x="2869836" y="6327899"/>
              <a:ext cx="226337" cy="177029"/>
            </a:xfrm>
            <a:custGeom>
              <a:avLst/>
              <a:gdLst>
                <a:gd name="connsiteX0" fmla="*/ 222711 w 226337"/>
                <a:gd name="connsiteY0" fmla="*/ 155862 h 177029"/>
                <a:gd name="connsiteX1" fmla="*/ 105375 w 226337"/>
                <a:gd name="connsiteY1" fmla="*/ 41963 h 177029"/>
                <a:gd name="connsiteX2" fmla="*/ 36376 w 226337"/>
                <a:gd name="connsiteY2" fmla="*/ 58 h 177029"/>
                <a:gd name="connsiteX3" fmla="*/ 629 w 226337"/>
                <a:gd name="connsiteY3" fmla="*/ 28610 h 177029"/>
                <a:gd name="connsiteX4" fmla="*/ 20069 w 226337"/>
                <a:gd name="connsiteY4" fmla="*/ 72834 h 177029"/>
                <a:gd name="connsiteX5" fmla="*/ 97763 w 226337"/>
                <a:gd name="connsiteY5" fmla="*/ 148662 h 177029"/>
                <a:gd name="connsiteX6" fmla="*/ 115255 w 226337"/>
                <a:gd name="connsiteY6" fmla="*/ 131170 h 177029"/>
                <a:gd name="connsiteX7" fmla="*/ 53986 w 226337"/>
                <a:gd name="connsiteY7" fmla="*/ 71159 h 177029"/>
                <a:gd name="connsiteX8" fmla="*/ 38345 w 226337"/>
                <a:gd name="connsiteY8" fmla="*/ 56100 h 177029"/>
                <a:gd name="connsiteX9" fmla="*/ 25754 w 226337"/>
                <a:gd name="connsiteY9" fmla="*/ 41108 h 177029"/>
                <a:gd name="connsiteX10" fmla="*/ 41921 w 226337"/>
                <a:gd name="connsiteY10" fmla="*/ 24930 h 177029"/>
                <a:gd name="connsiteX11" fmla="*/ 68721 w 226337"/>
                <a:gd name="connsiteY11" fmla="*/ 41809 h 177029"/>
                <a:gd name="connsiteX12" fmla="*/ 93707 w 226337"/>
                <a:gd name="connsiteY12" fmla="*/ 64892 h 177029"/>
                <a:gd name="connsiteX13" fmla="*/ 150177 w 226337"/>
                <a:gd name="connsiteY13" fmla="*/ 118961 h 177029"/>
                <a:gd name="connsiteX14" fmla="*/ 205224 w 226337"/>
                <a:gd name="connsiteY14" fmla="*/ 173359 h 177029"/>
                <a:gd name="connsiteX15" fmla="*/ 222721 w 226337"/>
                <a:gd name="connsiteY15" fmla="*/ 155867 h 17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6337" h="177029">
                  <a:moveTo>
                    <a:pt x="222711" y="155862"/>
                  </a:moveTo>
                  <a:cubicBezTo>
                    <a:pt x="184326" y="117178"/>
                    <a:pt x="145214" y="79210"/>
                    <a:pt x="105375" y="41963"/>
                  </a:cubicBezTo>
                  <a:cubicBezTo>
                    <a:pt x="86306" y="24167"/>
                    <a:pt x="64974" y="-1375"/>
                    <a:pt x="36376" y="58"/>
                  </a:cubicBezTo>
                  <a:cubicBezTo>
                    <a:pt x="19368" y="913"/>
                    <a:pt x="3876" y="11040"/>
                    <a:pt x="629" y="28610"/>
                  </a:cubicBezTo>
                  <a:cubicBezTo>
                    <a:pt x="-2711" y="46648"/>
                    <a:pt x="7752" y="60955"/>
                    <a:pt x="20069" y="72834"/>
                  </a:cubicBezTo>
                  <a:cubicBezTo>
                    <a:pt x="46106" y="97964"/>
                    <a:pt x="71772" y="123481"/>
                    <a:pt x="97763" y="148662"/>
                  </a:cubicBezTo>
                  <a:cubicBezTo>
                    <a:pt x="109199" y="159743"/>
                    <a:pt x="126711" y="142271"/>
                    <a:pt x="115255" y="131170"/>
                  </a:cubicBezTo>
                  <a:cubicBezTo>
                    <a:pt x="94722" y="111277"/>
                    <a:pt x="74375" y="91197"/>
                    <a:pt x="53986" y="71159"/>
                  </a:cubicBezTo>
                  <a:cubicBezTo>
                    <a:pt x="48832" y="66083"/>
                    <a:pt x="43570" y="61115"/>
                    <a:pt x="38345" y="56100"/>
                  </a:cubicBezTo>
                  <a:cubicBezTo>
                    <a:pt x="33239" y="51941"/>
                    <a:pt x="28967" y="46854"/>
                    <a:pt x="25754" y="41108"/>
                  </a:cubicBezTo>
                  <a:cubicBezTo>
                    <a:pt x="20636" y="29584"/>
                    <a:pt x="31851" y="23286"/>
                    <a:pt x="41921" y="24930"/>
                  </a:cubicBezTo>
                  <a:cubicBezTo>
                    <a:pt x="52858" y="26718"/>
                    <a:pt x="60861" y="34696"/>
                    <a:pt x="68721" y="41809"/>
                  </a:cubicBezTo>
                  <a:cubicBezTo>
                    <a:pt x="77122" y="49421"/>
                    <a:pt x="85450" y="57115"/>
                    <a:pt x="93707" y="64892"/>
                  </a:cubicBezTo>
                  <a:cubicBezTo>
                    <a:pt x="112710" y="82724"/>
                    <a:pt x="131534" y="100747"/>
                    <a:pt x="150177" y="118961"/>
                  </a:cubicBezTo>
                  <a:cubicBezTo>
                    <a:pt x="168662" y="136953"/>
                    <a:pt x="187011" y="155089"/>
                    <a:pt x="205224" y="173359"/>
                  </a:cubicBezTo>
                  <a:cubicBezTo>
                    <a:pt x="216454" y="184697"/>
                    <a:pt x="233951" y="167175"/>
                    <a:pt x="222721" y="155867"/>
                  </a:cubicBezTo>
                  <a:close/>
                </a:path>
              </a:pathLst>
            </a:custGeom>
            <a:solidFill>
              <a:srgbClr val="211715"/>
            </a:solidFill>
            <a:ln w="5138" cap="flat">
              <a:noFill/>
              <a:prstDash val="solid"/>
              <a:miter/>
            </a:ln>
          </p:spPr>
          <p:txBody>
            <a:bodyPr rtlCol="0" anchor="ctr"/>
            <a:lstStyle/>
            <a:p>
              <a:endParaRPr lang="ja-JP" altLang="en-US"/>
            </a:p>
          </p:txBody>
        </p:sp>
        <p:sp>
          <p:nvSpPr>
            <p:cNvPr id="160" name="フリーフォーム: 図形 159">
              <a:extLst>
                <a:ext uri="{FF2B5EF4-FFF2-40B4-BE49-F238E27FC236}">
                  <a16:creationId xmlns:a16="http://schemas.microsoft.com/office/drawing/2014/main" id="{61F2474F-85FD-6699-E97D-6463AE98CA68}"/>
                </a:ext>
              </a:extLst>
            </p:cNvPr>
            <p:cNvSpPr/>
            <p:nvPr/>
          </p:nvSpPr>
          <p:spPr>
            <a:xfrm>
              <a:off x="2845110" y="6370581"/>
              <a:ext cx="102542" cy="133957"/>
            </a:xfrm>
            <a:custGeom>
              <a:avLst/>
              <a:gdLst>
                <a:gd name="connsiteX0" fmla="*/ 39498 w 102542"/>
                <a:gd name="connsiteY0" fmla="*/ 327 h 133957"/>
                <a:gd name="connsiteX1" fmla="*/ 3009 w 102542"/>
                <a:gd name="connsiteY1" fmla="*/ 19138 h 133957"/>
                <a:gd name="connsiteX2" fmla="*/ 14028 w 102542"/>
                <a:gd name="connsiteY2" fmla="*/ 63461 h 133957"/>
                <a:gd name="connsiteX3" fmla="*/ 46847 w 102542"/>
                <a:gd name="connsiteY3" fmla="*/ 97368 h 133957"/>
                <a:gd name="connsiteX4" fmla="*/ 81089 w 102542"/>
                <a:gd name="connsiteY4" fmla="*/ 130656 h 133957"/>
                <a:gd name="connsiteX5" fmla="*/ 98581 w 102542"/>
                <a:gd name="connsiteY5" fmla="*/ 113164 h 133957"/>
                <a:gd name="connsiteX6" fmla="*/ 44018 w 102542"/>
                <a:gd name="connsiteY6" fmla="*/ 59049 h 133957"/>
                <a:gd name="connsiteX7" fmla="*/ 31520 w 102542"/>
                <a:gd name="connsiteY7" fmla="*/ 45959 h 133957"/>
                <a:gd name="connsiteX8" fmla="*/ 24562 w 102542"/>
                <a:gd name="connsiteY8" fmla="*/ 34053 h 133957"/>
                <a:gd name="connsiteX9" fmla="*/ 39508 w 102542"/>
                <a:gd name="connsiteY9" fmla="*/ 25039 h 133957"/>
                <a:gd name="connsiteX10" fmla="*/ 51877 w 102542"/>
                <a:gd name="connsiteY10" fmla="*/ 12670 h 133957"/>
                <a:gd name="connsiteX11" fmla="*/ 39508 w 102542"/>
                <a:gd name="connsiteY11" fmla="*/ 301 h 13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542" h="133957">
                  <a:moveTo>
                    <a:pt x="39498" y="327"/>
                  </a:moveTo>
                  <a:cubicBezTo>
                    <a:pt x="24589" y="-1698"/>
                    <a:pt x="10007" y="5821"/>
                    <a:pt x="3009" y="19138"/>
                  </a:cubicBezTo>
                  <a:cubicBezTo>
                    <a:pt x="-4593" y="35481"/>
                    <a:pt x="3364" y="50850"/>
                    <a:pt x="14028" y="63461"/>
                  </a:cubicBezTo>
                  <a:cubicBezTo>
                    <a:pt x="24119" y="75407"/>
                    <a:pt x="35921" y="86179"/>
                    <a:pt x="46847" y="97368"/>
                  </a:cubicBezTo>
                  <a:cubicBezTo>
                    <a:pt x="57974" y="108758"/>
                    <a:pt x="69235" y="120044"/>
                    <a:pt x="81089" y="130656"/>
                  </a:cubicBezTo>
                  <a:cubicBezTo>
                    <a:pt x="92942" y="141268"/>
                    <a:pt x="110465" y="123827"/>
                    <a:pt x="98581" y="113164"/>
                  </a:cubicBezTo>
                  <a:cubicBezTo>
                    <a:pt x="79512" y="96038"/>
                    <a:pt x="62025" y="77278"/>
                    <a:pt x="44018" y="59049"/>
                  </a:cubicBezTo>
                  <a:cubicBezTo>
                    <a:pt x="39781" y="54761"/>
                    <a:pt x="35406" y="50576"/>
                    <a:pt x="31520" y="45959"/>
                  </a:cubicBezTo>
                  <a:cubicBezTo>
                    <a:pt x="28225" y="42645"/>
                    <a:pt x="25830" y="38547"/>
                    <a:pt x="24562" y="34053"/>
                  </a:cubicBezTo>
                  <a:cubicBezTo>
                    <a:pt x="23413" y="25849"/>
                    <a:pt x="32906" y="24189"/>
                    <a:pt x="39508" y="25039"/>
                  </a:cubicBezTo>
                  <a:cubicBezTo>
                    <a:pt x="46326" y="25008"/>
                    <a:pt x="51846" y="19489"/>
                    <a:pt x="51877" y="12670"/>
                  </a:cubicBezTo>
                  <a:cubicBezTo>
                    <a:pt x="51712" y="5908"/>
                    <a:pt x="46269" y="466"/>
                    <a:pt x="39508" y="301"/>
                  </a:cubicBezTo>
                  <a:close/>
                </a:path>
              </a:pathLst>
            </a:custGeom>
            <a:solidFill>
              <a:srgbClr val="211715"/>
            </a:solidFill>
            <a:ln w="5138" cap="flat">
              <a:noFill/>
              <a:prstDash val="solid"/>
              <a:miter/>
            </a:ln>
          </p:spPr>
          <p:txBody>
            <a:bodyPr rtlCol="0" anchor="ctr"/>
            <a:lstStyle/>
            <a:p>
              <a:endParaRPr lang="ja-JP" altLang="en-US"/>
            </a:p>
          </p:txBody>
        </p:sp>
        <p:sp>
          <p:nvSpPr>
            <p:cNvPr id="161" name="フリーフォーム: 図形 160">
              <a:extLst>
                <a:ext uri="{FF2B5EF4-FFF2-40B4-BE49-F238E27FC236}">
                  <a16:creationId xmlns:a16="http://schemas.microsoft.com/office/drawing/2014/main" id="{50691DD6-F3F7-B242-7CAE-BA1192376AAA}"/>
                </a:ext>
              </a:extLst>
            </p:cNvPr>
            <p:cNvSpPr/>
            <p:nvPr/>
          </p:nvSpPr>
          <p:spPr>
            <a:xfrm>
              <a:off x="2844171" y="6437285"/>
              <a:ext cx="69002" cy="110556"/>
            </a:xfrm>
            <a:custGeom>
              <a:avLst/>
              <a:gdLst>
                <a:gd name="connsiteX0" fmla="*/ 40884 w 69002"/>
                <a:gd name="connsiteY0" fmla="*/ 489 h 110556"/>
                <a:gd name="connsiteX1" fmla="*/ 7977 w 69002"/>
                <a:gd name="connsiteY1" fmla="*/ 10152 h 110556"/>
                <a:gd name="connsiteX2" fmla="*/ 2246 w 69002"/>
                <a:gd name="connsiteY2" fmla="*/ 44322 h 110556"/>
                <a:gd name="connsiteX3" fmla="*/ 24269 w 69002"/>
                <a:gd name="connsiteY3" fmla="*/ 76322 h 110556"/>
                <a:gd name="connsiteX4" fmla="*/ 48007 w 69002"/>
                <a:gd name="connsiteY4" fmla="*/ 106966 h 110556"/>
                <a:gd name="connsiteX5" fmla="*/ 65499 w 69002"/>
                <a:gd name="connsiteY5" fmla="*/ 106966 h 110556"/>
                <a:gd name="connsiteX6" fmla="*/ 65499 w 69002"/>
                <a:gd name="connsiteY6" fmla="*/ 89474 h 110556"/>
                <a:gd name="connsiteX7" fmla="*/ 48363 w 69002"/>
                <a:gd name="connsiteY7" fmla="*/ 67421 h 110556"/>
                <a:gd name="connsiteX8" fmla="*/ 29170 w 69002"/>
                <a:gd name="connsiteY8" fmla="*/ 42348 h 110556"/>
                <a:gd name="connsiteX9" fmla="*/ 25789 w 69002"/>
                <a:gd name="connsiteY9" fmla="*/ 36921 h 110556"/>
                <a:gd name="connsiteX10" fmla="*/ 25047 w 69002"/>
                <a:gd name="connsiteY10" fmla="*/ 34736 h 110556"/>
                <a:gd name="connsiteX11" fmla="*/ 24897 w 69002"/>
                <a:gd name="connsiteY11" fmla="*/ 34262 h 110556"/>
                <a:gd name="connsiteX12" fmla="*/ 24841 w 69002"/>
                <a:gd name="connsiteY12" fmla="*/ 31386 h 110556"/>
                <a:gd name="connsiteX13" fmla="*/ 24877 w 69002"/>
                <a:gd name="connsiteY13" fmla="*/ 30592 h 110556"/>
                <a:gd name="connsiteX14" fmla="*/ 25593 w 69002"/>
                <a:gd name="connsiteY14" fmla="*/ 27788 h 110556"/>
                <a:gd name="connsiteX15" fmla="*/ 25908 w 69002"/>
                <a:gd name="connsiteY15" fmla="*/ 27227 h 110556"/>
                <a:gd name="connsiteX16" fmla="*/ 26335 w 69002"/>
                <a:gd name="connsiteY16" fmla="*/ 26711 h 110556"/>
                <a:gd name="connsiteX17" fmla="*/ 27031 w 69002"/>
                <a:gd name="connsiteY17" fmla="*/ 26057 h 110556"/>
                <a:gd name="connsiteX18" fmla="*/ 27521 w 69002"/>
                <a:gd name="connsiteY18" fmla="*/ 25541 h 110556"/>
                <a:gd name="connsiteX19" fmla="*/ 30154 w 69002"/>
                <a:gd name="connsiteY19" fmla="*/ 24758 h 110556"/>
                <a:gd name="connsiteX20" fmla="*/ 30783 w 69002"/>
                <a:gd name="connsiteY20" fmla="*/ 24634 h 110556"/>
                <a:gd name="connsiteX21" fmla="*/ 33772 w 69002"/>
                <a:gd name="connsiteY21" fmla="*/ 24578 h 110556"/>
                <a:gd name="connsiteX22" fmla="*/ 40884 w 69002"/>
                <a:gd name="connsiteY22" fmla="*/ 25201 h 110556"/>
                <a:gd name="connsiteX23" fmla="*/ 53254 w 69002"/>
                <a:gd name="connsiteY23" fmla="*/ 12832 h 110556"/>
                <a:gd name="connsiteX24" fmla="*/ 40884 w 69002"/>
                <a:gd name="connsiteY24" fmla="*/ 463 h 11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9002" h="110556">
                  <a:moveTo>
                    <a:pt x="40884" y="489"/>
                  </a:moveTo>
                  <a:cubicBezTo>
                    <a:pt x="28897" y="-1057"/>
                    <a:pt x="16512" y="777"/>
                    <a:pt x="7977" y="10152"/>
                  </a:cubicBezTo>
                  <a:cubicBezTo>
                    <a:pt x="22" y="19666"/>
                    <a:pt x="-2170" y="32736"/>
                    <a:pt x="2246" y="44322"/>
                  </a:cubicBezTo>
                  <a:cubicBezTo>
                    <a:pt x="6967" y="56335"/>
                    <a:pt x="16512" y="66169"/>
                    <a:pt x="24269" y="76322"/>
                  </a:cubicBezTo>
                  <a:cubicBezTo>
                    <a:pt x="32113" y="86593"/>
                    <a:pt x="39936" y="96875"/>
                    <a:pt x="48007" y="106966"/>
                  </a:cubicBezTo>
                  <a:cubicBezTo>
                    <a:pt x="52855" y="111754"/>
                    <a:pt x="60651" y="111754"/>
                    <a:pt x="65499" y="106966"/>
                  </a:cubicBezTo>
                  <a:cubicBezTo>
                    <a:pt x="70170" y="102070"/>
                    <a:pt x="70170" y="94370"/>
                    <a:pt x="65499" y="89474"/>
                  </a:cubicBezTo>
                  <a:cubicBezTo>
                    <a:pt x="59366" y="81810"/>
                    <a:pt x="54274" y="75167"/>
                    <a:pt x="48363" y="67421"/>
                  </a:cubicBezTo>
                  <a:cubicBezTo>
                    <a:pt x="41993" y="59072"/>
                    <a:pt x="34782" y="50357"/>
                    <a:pt x="29170" y="42348"/>
                  </a:cubicBezTo>
                  <a:cubicBezTo>
                    <a:pt x="27914" y="40621"/>
                    <a:pt x="26784" y="38807"/>
                    <a:pt x="25789" y="36921"/>
                  </a:cubicBezTo>
                  <a:cubicBezTo>
                    <a:pt x="25789" y="36957"/>
                    <a:pt x="25201" y="35164"/>
                    <a:pt x="25047" y="34736"/>
                  </a:cubicBezTo>
                  <a:cubicBezTo>
                    <a:pt x="24274" y="32597"/>
                    <a:pt x="24970" y="35700"/>
                    <a:pt x="24897" y="34262"/>
                  </a:cubicBezTo>
                  <a:cubicBezTo>
                    <a:pt x="24846" y="33298"/>
                    <a:pt x="24856" y="32350"/>
                    <a:pt x="24841" y="31386"/>
                  </a:cubicBezTo>
                  <a:cubicBezTo>
                    <a:pt x="24799" y="29108"/>
                    <a:pt x="24598" y="31901"/>
                    <a:pt x="24877" y="30592"/>
                  </a:cubicBezTo>
                  <a:cubicBezTo>
                    <a:pt x="25078" y="29639"/>
                    <a:pt x="25335" y="28726"/>
                    <a:pt x="25593" y="27788"/>
                  </a:cubicBezTo>
                  <a:cubicBezTo>
                    <a:pt x="25165" y="29366"/>
                    <a:pt x="25377" y="28144"/>
                    <a:pt x="25908" y="27227"/>
                  </a:cubicBezTo>
                  <a:cubicBezTo>
                    <a:pt x="26830" y="25634"/>
                    <a:pt x="23764" y="29494"/>
                    <a:pt x="26335" y="26711"/>
                  </a:cubicBezTo>
                  <a:cubicBezTo>
                    <a:pt x="27794" y="25165"/>
                    <a:pt x="26119" y="26753"/>
                    <a:pt x="27031" y="26057"/>
                  </a:cubicBezTo>
                  <a:cubicBezTo>
                    <a:pt x="27784" y="25485"/>
                    <a:pt x="29206" y="24856"/>
                    <a:pt x="27521" y="25541"/>
                  </a:cubicBezTo>
                  <a:cubicBezTo>
                    <a:pt x="28371" y="25186"/>
                    <a:pt x="29283" y="25026"/>
                    <a:pt x="30154" y="24758"/>
                  </a:cubicBezTo>
                  <a:cubicBezTo>
                    <a:pt x="31417" y="24361"/>
                    <a:pt x="28448" y="24696"/>
                    <a:pt x="30783" y="24634"/>
                  </a:cubicBezTo>
                  <a:cubicBezTo>
                    <a:pt x="31783" y="24634"/>
                    <a:pt x="32772" y="24562"/>
                    <a:pt x="33772" y="24578"/>
                  </a:cubicBezTo>
                  <a:cubicBezTo>
                    <a:pt x="36153" y="24655"/>
                    <a:pt x="38527" y="24861"/>
                    <a:pt x="40884" y="25201"/>
                  </a:cubicBezTo>
                  <a:cubicBezTo>
                    <a:pt x="47700" y="25165"/>
                    <a:pt x="53217" y="19651"/>
                    <a:pt x="53254" y="12832"/>
                  </a:cubicBezTo>
                  <a:cubicBezTo>
                    <a:pt x="53088" y="6070"/>
                    <a:pt x="47646" y="628"/>
                    <a:pt x="40884" y="463"/>
                  </a:cubicBezTo>
                  <a:close/>
                </a:path>
              </a:pathLst>
            </a:custGeom>
            <a:solidFill>
              <a:srgbClr val="211715"/>
            </a:solidFill>
            <a:ln w="5138" cap="flat">
              <a:noFill/>
              <a:prstDash val="solid"/>
              <a:miter/>
            </a:ln>
          </p:spPr>
          <p:txBody>
            <a:bodyPr rtlCol="0" anchor="ctr"/>
            <a:lstStyle/>
            <a:p>
              <a:endParaRPr lang="ja-JP" altLang="en-US"/>
            </a:p>
          </p:txBody>
        </p:sp>
        <p:sp>
          <p:nvSpPr>
            <p:cNvPr id="162" name="フリーフォーム: 図形 161">
              <a:extLst>
                <a:ext uri="{FF2B5EF4-FFF2-40B4-BE49-F238E27FC236}">
                  <a16:creationId xmlns:a16="http://schemas.microsoft.com/office/drawing/2014/main" id="{90A2F24D-0B26-E0CB-5B59-0B500B9C82E2}"/>
                </a:ext>
              </a:extLst>
            </p:cNvPr>
            <p:cNvSpPr/>
            <p:nvPr/>
          </p:nvSpPr>
          <p:spPr>
            <a:xfrm>
              <a:off x="3519006" y="6275758"/>
              <a:ext cx="59423" cy="377584"/>
            </a:xfrm>
            <a:custGeom>
              <a:avLst/>
              <a:gdLst>
                <a:gd name="connsiteX0" fmla="*/ 34677 w 59423"/>
                <a:gd name="connsiteY0" fmla="*/ 11896 h 377584"/>
                <a:gd name="connsiteX1" fmla="*/ 8470 w 59423"/>
                <a:gd name="connsiteY1" fmla="*/ 307208 h 377584"/>
                <a:gd name="connsiteX2" fmla="*/ 378 w 59423"/>
                <a:gd name="connsiteY2" fmla="*/ 361947 h 377584"/>
                <a:gd name="connsiteX3" fmla="*/ 9016 w 59423"/>
                <a:gd name="connsiteY3" fmla="*/ 377161 h 377584"/>
                <a:gd name="connsiteX4" fmla="*/ 24230 w 59423"/>
                <a:gd name="connsiteY4" fmla="*/ 368523 h 377584"/>
                <a:gd name="connsiteX5" fmla="*/ 40047 w 59423"/>
                <a:gd name="connsiteY5" fmla="*/ 246981 h 377584"/>
                <a:gd name="connsiteX6" fmla="*/ 54478 w 59423"/>
                <a:gd name="connsiteY6" fmla="*/ 87410 h 377584"/>
                <a:gd name="connsiteX7" fmla="*/ 59405 w 59423"/>
                <a:gd name="connsiteY7" fmla="*/ 11917 h 377584"/>
                <a:gd name="connsiteX8" fmla="*/ 34667 w 59423"/>
                <a:gd name="connsiteY8" fmla="*/ 11917 h 37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423" h="377584">
                  <a:moveTo>
                    <a:pt x="34677" y="11896"/>
                  </a:moveTo>
                  <a:cubicBezTo>
                    <a:pt x="29719" y="110478"/>
                    <a:pt x="20623" y="209245"/>
                    <a:pt x="8470" y="307208"/>
                  </a:cubicBezTo>
                  <a:cubicBezTo>
                    <a:pt x="6207" y="325432"/>
                    <a:pt x="4094" y="342615"/>
                    <a:pt x="378" y="361947"/>
                  </a:cubicBezTo>
                  <a:cubicBezTo>
                    <a:pt x="-1255" y="368508"/>
                    <a:pt x="2543" y="375202"/>
                    <a:pt x="9016" y="377161"/>
                  </a:cubicBezTo>
                  <a:cubicBezTo>
                    <a:pt x="15592" y="378913"/>
                    <a:pt x="22365" y="375068"/>
                    <a:pt x="24230" y="368523"/>
                  </a:cubicBezTo>
                  <a:cubicBezTo>
                    <a:pt x="31930" y="328473"/>
                    <a:pt x="35780" y="287505"/>
                    <a:pt x="40047" y="246981"/>
                  </a:cubicBezTo>
                  <a:cubicBezTo>
                    <a:pt x="45644" y="193866"/>
                    <a:pt x="50453" y="140674"/>
                    <a:pt x="54478" y="87410"/>
                  </a:cubicBezTo>
                  <a:cubicBezTo>
                    <a:pt x="56385" y="62264"/>
                    <a:pt x="58137" y="37103"/>
                    <a:pt x="59405" y="11917"/>
                  </a:cubicBezTo>
                  <a:cubicBezTo>
                    <a:pt x="60204" y="-3993"/>
                    <a:pt x="35460" y="-3952"/>
                    <a:pt x="34667" y="11917"/>
                  </a:cubicBezTo>
                  <a:close/>
                </a:path>
              </a:pathLst>
            </a:custGeom>
            <a:solidFill>
              <a:srgbClr val="211715"/>
            </a:solidFill>
            <a:ln w="5138" cap="flat">
              <a:noFill/>
              <a:prstDash val="solid"/>
              <a:miter/>
            </a:ln>
          </p:spPr>
          <p:txBody>
            <a:bodyPr rtlCol="0" anchor="ctr"/>
            <a:lstStyle/>
            <a:p>
              <a:endParaRPr lang="ja-JP" altLang="en-US"/>
            </a:p>
          </p:txBody>
        </p:sp>
        <p:sp>
          <p:nvSpPr>
            <p:cNvPr id="163" name="フリーフォーム: 図形 162">
              <a:extLst>
                <a:ext uri="{FF2B5EF4-FFF2-40B4-BE49-F238E27FC236}">
                  <a16:creationId xmlns:a16="http://schemas.microsoft.com/office/drawing/2014/main" id="{3166E731-90D9-25C3-8E00-3E7CBCC8FCF3}"/>
                </a:ext>
              </a:extLst>
            </p:cNvPr>
            <p:cNvSpPr/>
            <p:nvPr/>
          </p:nvSpPr>
          <p:spPr>
            <a:xfrm>
              <a:off x="2706658" y="5985432"/>
              <a:ext cx="645924" cy="819208"/>
            </a:xfrm>
            <a:custGeom>
              <a:avLst/>
              <a:gdLst>
                <a:gd name="connsiteX0" fmla="*/ 347726 w 645924"/>
                <a:gd name="connsiteY0" fmla="*/ 576 h 819208"/>
                <a:gd name="connsiteX1" fmla="*/ 143054 w 645924"/>
                <a:gd name="connsiteY1" fmla="*/ 79774 h 819208"/>
                <a:gd name="connsiteX2" fmla="*/ 67112 w 645924"/>
                <a:gd name="connsiteY2" fmla="*/ 153803 h 819208"/>
                <a:gd name="connsiteX3" fmla="*/ 41199 w 645924"/>
                <a:gd name="connsiteY3" fmla="*/ 214020 h 819208"/>
                <a:gd name="connsiteX4" fmla="*/ 24784 w 645924"/>
                <a:gd name="connsiteY4" fmla="*/ 283457 h 819208"/>
                <a:gd name="connsiteX5" fmla="*/ 7215 w 645924"/>
                <a:gd name="connsiteY5" fmla="*/ 411045 h 819208"/>
                <a:gd name="connsiteX6" fmla="*/ 216 w 645924"/>
                <a:gd name="connsiteY6" fmla="*/ 539374 h 819208"/>
                <a:gd name="connsiteX7" fmla="*/ 9746 w 645924"/>
                <a:gd name="connsiteY7" fmla="*/ 676037 h 819208"/>
                <a:gd name="connsiteX8" fmla="*/ 30876 w 645924"/>
                <a:gd name="connsiteY8" fmla="*/ 733100 h 819208"/>
                <a:gd name="connsiteX9" fmla="*/ 70375 w 645924"/>
                <a:gd name="connsiteY9" fmla="*/ 782942 h 819208"/>
                <a:gd name="connsiteX10" fmla="*/ 171425 w 645924"/>
                <a:gd name="connsiteY10" fmla="*/ 817905 h 819208"/>
                <a:gd name="connsiteX11" fmla="*/ 269491 w 645924"/>
                <a:gd name="connsiteY11" fmla="*/ 813092 h 819208"/>
                <a:gd name="connsiteX12" fmla="*/ 528263 w 645924"/>
                <a:gd name="connsiteY12" fmla="*/ 761131 h 819208"/>
                <a:gd name="connsiteX13" fmla="*/ 589717 w 645924"/>
                <a:gd name="connsiteY13" fmla="*/ 742918 h 819208"/>
                <a:gd name="connsiteX14" fmla="*/ 617692 w 645924"/>
                <a:gd name="connsiteY14" fmla="*/ 733605 h 819208"/>
                <a:gd name="connsiteX15" fmla="*/ 644785 w 645924"/>
                <a:gd name="connsiteY15" fmla="*/ 715051 h 819208"/>
                <a:gd name="connsiteX16" fmla="*/ 643136 w 645924"/>
                <a:gd name="connsiteY16" fmla="*/ 692256 h 819208"/>
                <a:gd name="connsiteX17" fmla="*/ 638250 w 645924"/>
                <a:gd name="connsiteY17" fmla="*/ 672125 h 819208"/>
                <a:gd name="connsiteX18" fmla="*/ 625840 w 645924"/>
                <a:gd name="connsiteY18" fmla="*/ 623092 h 819208"/>
                <a:gd name="connsiteX19" fmla="*/ 598602 w 645924"/>
                <a:gd name="connsiteY19" fmla="*/ 522279 h 819208"/>
                <a:gd name="connsiteX20" fmla="*/ 592835 w 645924"/>
                <a:gd name="connsiteY20" fmla="*/ 502658 h 819208"/>
                <a:gd name="connsiteX21" fmla="*/ 580595 w 645924"/>
                <a:gd name="connsiteY21" fmla="*/ 481136 h 819208"/>
                <a:gd name="connsiteX22" fmla="*/ 542245 w 645924"/>
                <a:gd name="connsiteY22" fmla="*/ 481842 h 819208"/>
                <a:gd name="connsiteX23" fmla="*/ 366805 w 645924"/>
                <a:gd name="connsiteY23" fmla="*/ 512353 h 819208"/>
                <a:gd name="connsiteX24" fmla="*/ 201920 w 645924"/>
                <a:gd name="connsiteY24" fmla="*/ 541405 h 819208"/>
                <a:gd name="connsiteX25" fmla="*/ 181413 w 645924"/>
                <a:gd name="connsiteY25" fmla="*/ 545244 h 819208"/>
                <a:gd name="connsiteX26" fmla="*/ 172775 w 645924"/>
                <a:gd name="connsiteY26" fmla="*/ 560463 h 819208"/>
                <a:gd name="connsiteX27" fmla="*/ 187989 w 645924"/>
                <a:gd name="connsiteY27" fmla="*/ 569101 h 819208"/>
                <a:gd name="connsiteX28" fmla="*/ 319411 w 645924"/>
                <a:gd name="connsiteY28" fmla="*/ 545605 h 819208"/>
                <a:gd name="connsiteX29" fmla="*/ 501226 w 645924"/>
                <a:gd name="connsiteY29" fmla="*/ 513997 h 819208"/>
                <a:gd name="connsiteX30" fmla="*/ 538550 w 645924"/>
                <a:gd name="connsiteY30" fmla="*/ 507493 h 819208"/>
                <a:gd name="connsiteX31" fmla="*/ 567411 w 645924"/>
                <a:gd name="connsiteY31" fmla="*/ 502421 h 819208"/>
                <a:gd name="connsiteX32" fmla="*/ 568195 w 645924"/>
                <a:gd name="connsiteY32" fmla="*/ 502292 h 819208"/>
                <a:gd name="connsiteX33" fmla="*/ 566499 w 645924"/>
                <a:gd name="connsiteY33" fmla="*/ 500968 h 819208"/>
                <a:gd name="connsiteX34" fmla="*/ 566499 w 645924"/>
                <a:gd name="connsiteY34" fmla="*/ 501308 h 819208"/>
                <a:gd name="connsiteX35" fmla="*/ 569117 w 645924"/>
                <a:gd name="connsiteY35" fmla="*/ 509796 h 819208"/>
                <a:gd name="connsiteX36" fmla="*/ 574714 w 645924"/>
                <a:gd name="connsiteY36" fmla="*/ 528865 h 819208"/>
                <a:gd name="connsiteX37" fmla="*/ 587455 w 645924"/>
                <a:gd name="connsiteY37" fmla="*/ 574801 h 819208"/>
                <a:gd name="connsiteX38" fmla="*/ 613120 w 645924"/>
                <a:gd name="connsiteY38" fmla="*/ 673671 h 819208"/>
                <a:gd name="connsiteX39" fmla="*/ 618099 w 645924"/>
                <a:gd name="connsiteY39" fmla="*/ 694024 h 819208"/>
                <a:gd name="connsiteX40" fmla="*/ 620057 w 645924"/>
                <a:gd name="connsiteY40" fmla="*/ 702270 h 819208"/>
                <a:gd name="connsiteX41" fmla="*/ 620939 w 645924"/>
                <a:gd name="connsiteY41" fmla="*/ 706037 h 819208"/>
                <a:gd name="connsiteX42" fmla="*/ 621408 w 645924"/>
                <a:gd name="connsiteY42" fmla="*/ 706960 h 819208"/>
                <a:gd name="connsiteX43" fmla="*/ 620099 w 645924"/>
                <a:gd name="connsiteY43" fmla="*/ 706589 h 819208"/>
                <a:gd name="connsiteX44" fmla="*/ 613806 w 645924"/>
                <a:gd name="connsiteY44" fmla="*/ 708810 h 819208"/>
                <a:gd name="connsiteX45" fmla="*/ 599128 w 645924"/>
                <a:gd name="connsiteY45" fmla="*/ 713830 h 819208"/>
                <a:gd name="connsiteX46" fmla="*/ 571565 w 645924"/>
                <a:gd name="connsiteY46" fmla="*/ 722715 h 819208"/>
                <a:gd name="connsiteX47" fmla="*/ 323668 w 645924"/>
                <a:gd name="connsiteY47" fmla="*/ 780437 h 819208"/>
                <a:gd name="connsiteX48" fmla="*/ 210800 w 645924"/>
                <a:gd name="connsiteY48" fmla="*/ 794353 h 819208"/>
                <a:gd name="connsiteX49" fmla="*/ 123541 w 645924"/>
                <a:gd name="connsiteY49" fmla="*/ 783014 h 819208"/>
                <a:gd name="connsiteX50" fmla="*/ 83682 w 645924"/>
                <a:gd name="connsiteY50" fmla="*/ 761909 h 819208"/>
                <a:gd name="connsiteX51" fmla="*/ 48445 w 645924"/>
                <a:gd name="connsiteY51" fmla="*/ 713319 h 819208"/>
                <a:gd name="connsiteX52" fmla="*/ 25578 w 645924"/>
                <a:gd name="connsiteY52" fmla="*/ 591597 h 819208"/>
                <a:gd name="connsiteX53" fmla="*/ 27995 w 645924"/>
                <a:gd name="connsiteY53" fmla="*/ 470251 h 819208"/>
                <a:gd name="connsiteX54" fmla="*/ 38993 w 645924"/>
                <a:gd name="connsiteY54" fmla="*/ 346298 h 819208"/>
                <a:gd name="connsiteX55" fmla="*/ 65726 w 645924"/>
                <a:gd name="connsiteY55" fmla="*/ 218190 h 819208"/>
                <a:gd name="connsiteX56" fmla="*/ 123717 w 645924"/>
                <a:gd name="connsiteY56" fmla="*/ 123463 h 819208"/>
                <a:gd name="connsiteX57" fmla="*/ 195514 w 645924"/>
                <a:gd name="connsiteY57" fmla="*/ 80006 h 819208"/>
                <a:gd name="connsiteX58" fmla="*/ 290045 w 645924"/>
                <a:gd name="connsiteY58" fmla="*/ 44610 h 819208"/>
                <a:gd name="connsiteX59" fmla="*/ 354302 w 645924"/>
                <a:gd name="connsiteY59" fmla="*/ 24454 h 819208"/>
                <a:gd name="connsiteX60" fmla="*/ 347726 w 645924"/>
                <a:gd name="connsiteY60" fmla="*/ 602 h 81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45924" h="819208">
                  <a:moveTo>
                    <a:pt x="347726" y="576"/>
                  </a:moveTo>
                  <a:cubicBezTo>
                    <a:pt x="278366" y="21774"/>
                    <a:pt x="205579" y="41874"/>
                    <a:pt x="143054" y="79774"/>
                  </a:cubicBezTo>
                  <a:cubicBezTo>
                    <a:pt x="111941" y="97705"/>
                    <a:pt x="85828" y="123159"/>
                    <a:pt x="67112" y="153803"/>
                  </a:cubicBezTo>
                  <a:cubicBezTo>
                    <a:pt x="55754" y="172594"/>
                    <a:pt x="47034" y="192854"/>
                    <a:pt x="41199" y="214020"/>
                  </a:cubicBezTo>
                  <a:cubicBezTo>
                    <a:pt x="35046" y="237001"/>
                    <a:pt x="29505" y="260142"/>
                    <a:pt x="24784" y="283457"/>
                  </a:cubicBezTo>
                  <a:cubicBezTo>
                    <a:pt x="16433" y="325605"/>
                    <a:pt x="10566" y="368206"/>
                    <a:pt x="7215" y="411045"/>
                  </a:cubicBezTo>
                  <a:cubicBezTo>
                    <a:pt x="3705" y="453692"/>
                    <a:pt x="1031" y="496598"/>
                    <a:pt x="216" y="539374"/>
                  </a:cubicBezTo>
                  <a:cubicBezTo>
                    <a:pt x="-644" y="584666"/>
                    <a:pt x="778" y="631513"/>
                    <a:pt x="9746" y="676037"/>
                  </a:cubicBezTo>
                  <a:cubicBezTo>
                    <a:pt x="13875" y="696013"/>
                    <a:pt x="20999" y="715252"/>
                    <a:pt x="30876" y="733100"/>
                  </a:cubicBezTo>
                  <a:cubicBezTo>
                    <a:pt x="40708" y="752102"/>
                    <a:pt x="54120" y="769027"/>
                    <a:pt x="70375" y="782942"/>
                  </a:cubicBezTo>
                  <a:cubicBezTo>
                    <a:pt x="98685" y="805531"/>
                    <a:pt x="136122" y="814143"/>
                    <a:pt x="171425" y="817905"/>
                  </a:cubicBezTo>
                  <a:cubicBezTo>
                    <a:pt x="204250" y="821400"/>
                    <a:pt x="236904" y="817204"/>
                    <a:pt x="269491" y="813092"/>
                  </a:cubicBezTo>
                  <a:cubicBezTo>
                    <a:pt x="356872" y="801934"/>
                    <a:pt x="443348" y="784571"/>
                    <a:pt x="528263" y="761131"/>
                  </a:cubicBezTo>
                  <a:cubicBezTo>
                    <a:pt x="548878" y="755472"/>
                    <a:pt x="569365" y="749401"/>
                    <a:pt x="589717" y="742918"/>
                  </a:cubicBezTo>
                  <a:cubicBezTo>
                    <a:pt x="599076" y="739918"/>
                    <a:pt x="608400" y="736816"/>
                    <a:pt x="617692" y="733605"/>
                  </a:cubicBezTo>
                  <a:cubicBezTo>
                    <a:pt x="628396" y="729894"/>
                    <a:pt x="640667" y="727054"/>
                    <a:pt x="644785" y="715051"/>
                  </a:cubicBezTo>
                  <a:cubicBezTo>
                    <a:pt x="647409" y="707408"/>
                    <a:pt x="644919" y="699781"/>
                    <a:pt x="643136" y="692256"/>
                  </a:cubicBezTo>
                  <a:cubicBezTo>
                    <a:pt x="641538" y="685535"/>
                    <a:pt x="639910" y="678825"/>
                    <a:pt x="638250" y="672125"/>
                  </a:cubicBezTo>
                  <a:cubicBezTo>
                    <a:pt x="634215" y="655757"/>
                    <a:pt x="630082" y="639414"/>
                    <a:pt x="625840" y="623092"/>
                  </a:cubicBezTo>
                  <a:cubicBezTo>
                    <a:pt x="617125" y="589392"/>
                    <a:pt x="608199" y="555737"/>
                    <a:pt x="598602" y="522279"/>
                  </a:cubicBezTo>
                  <a:cubicBezTo>
                    <a:pt x="596721" y="515728"/>
                    <a:pt x="594814" y="509183"/>
                    <a:pt x="592835" y="502658"/>
                  </a:cubicBezTo>
                  <a:cubicBezTo>
                    <a:pt x="590366" y="494515"/>
                    <a:pt x="588228" y="486063"/>
                    <a:pt x="580595" y="481136"/>
                  </a:cubicBezTo>
                  <a:cubicBezTo>
                    <a:pt x="569803" y="474163"/>
                    <a:pt x="554079" y="479770"/>
                    <a:pt x="542245" y="481842"/>
                  </a:cubicBezTo>
                  <a:cubicBezTo>
                    <a:pt x="483781" y="492093"/>
                    <a:pt x="425301" y="502262"/>
                    <a:pt x="366805" y="512353"/>
                  </a:cubicBezTo>
                  <a:cubicBezTo>
                    <a:pt x="311825" y="521913"/>
                    <a:pt x="256818" y="531370"/>
                    <a:pt x="201920" y="541405"/>
                  </a:cubicBezTo>
                  <a:cubicBezTo>
                    <a:pt x="195081" y="542657"/>
                    <a:pt x="188237" y="543909"/>
                    <a:pt x="181413" y="545244"/>
                  </a:cubicBezTo>
                  <a:cubicBezTo>
                    <a:pt x="174868" y="547115"/>
                    <a:pt x="171027" y="553882"/>
                    <a:pt x="172775" y="560463"/>
                  </a:cubicBezTo>
                  <a:cubicBezTo>
                    <a:pt x="174705" y="566962"/>
                    <a:pt x="181421" y="570776"/>
                    <a:pt x="187989" y="569101"/>
                  </a:cubicBezTo>
                  <a:cubicBezTo>
                    <a:pt x="231663" y="560561"/>
                    <a:pt x="275604" y="553263"/>
                    <a:pt x="319411" y="545605"/>
                  </a:cubicBezTo>
                  <a:cubicBezTo>
                    <a:pt x="380006" y="535019"/>
                    <a:pt x="440611" y="524485"/>
                    <a:pt x="501226" y="513997"/>
                  </a:cubicBezTo>
                  <a:cubicBezTo>
                    <a:pt x="513668" y="511832"/>
                    <a:pt x="526109" y="509662"/>
                    <a:pt x="538550" y="507493"/>
                  </a:cubicBezTo>
                  <a:cubicBezTo>
                    <a:pt x="548275" y="506472"/>
                    <a:pt x="557918" y="504782"/>
                    <a:pt x="567411" y="502421"/>
                  </a:cubicBezTo>
                  <a:cubicBezTo>
                    <a:pt x="569123" y="501854"/>
                    <a:pt x="568298" y="502576"/>
                    <a:pt x="568195" y="502292"/>
                  </a:cubicBezTo>
                  <a:cubicBezTo>
                    <a:pt x="568746" y="503839"/>
                    <a:pt x="566077" y="500983"/>
                    <a:pt x="566499" y="500968"/>
                  </a:cubicBezTo>
                  <a:cubicBezTo>
                    <a:pt x="565865" y="500968"/>
                    <a:pt x="566412" y="499860"/>
                    <a:pt x="566499" y="501308"/>
                  </a:cubicBezTo>
                  <a:cubicBezTo>
                    <a:pt x="567076" y="504220"/>
                    <a:pt x="567953" y="507065"/>
                    <a:pt x="569117" y="509796"/>
                  </a:cubicBezTo>
                  <a:cubicBezTo>
                    <a:pt x="571035" y="516136"/>
                    <a:pt x="572900" y="522490"/>
                    <a:pt x="574714" y="528865"/>
                  </a:cubicBezTo>
                  <a:cubicBezTo>
                    <a:pt x="579095" y="544141"/>
                    <a:pt x="583342" y="559453"/>
                    <a:pt x="587455" y="574801"/>
                  </a:cubicBezTo>
                  <a:cubicBezTo>
                    <a:pt x="596335" y="607672"/>
                    <a:pt x="604890" y="640630"/>
                    <a:pt x="613120" y="673671"/>
                  </a:cubicBezTo>
                  <a:cubicBezTo>
                    <a:pt x="614801" y="680449"/>
                    <a:pt x="616460" y="687236"/>
                    <a:pt x="618099" y="694024"/>
                  </a:cubicBezTo>
                  <a:cubicBezTo>
                    <a:pt x="618759" y="696771"/>
                    <a:pt x="619413" y="699523"/>
                    <a:pt x="620057" y="702270"/>
                  </a:cubicBezTo>
                  <a:lnTo>
                    <a:pt x="620939" y="706037"/>
                  </a:lnTo>
                  <a:cubicBezTo>
                    <a:pt x="621243" y="707357"/>
                    <a:pt x="621969" y="709748"/>
                    <a:pt x="621408" y="706960"/>
                  </a:cubicBezTo>
                  <a:cubicBezTo>
                    <a:pt x="621114" y="705522"/>
                    <a:pt x="623253" y="705816"/>
                    <a:pt x="620099" y="706589"/>
                  </a:cubicBezTo>
                  <a:cubicBezTo>
                    <a:pt x="617980" y="707104"/>
                    <a:pt x="615862" y="708094"/>
                    <a:pt x="613806" y="708810"/>
                  </a:cubicBezTo>
                  <a:cubicBezTo>
                    <a:pt x="608925" y="710526"/>
                    <a:pt x="604029" y="712201"/>
                    <a:pt x="599128" y="713830"/>
                  </a:cubicBezTo>
                  <a:cubicBezTo>
                    <a:pt x="589975" y="716896"/>
                    <a:pt x="580786" y="719855"/>
                    <a:pt x="571565" y="722715"/>
                  </a:cubicBezTo>
                  <a:cubicBezTo>
                    <a:pt x="490372" y="747680"/>
                    <a:pt x="407539" y="766970"/>
                    <a:pt x="323668" y="780437"/>
                  </a:cubicBezTo>
                  <a:cubicBezTo>
                    <a:pt x="286308" y="786534"/>
                    <a:pt x="248572" y="791915"/>
                    <a:pt x="210800" y="794353"/>
                  </a:cubicBezTo>
                  <a:cubicBezTo>
                    <a:pt x="181260" y="796084"/>
                    <a:pt x="151657" y="792240"/>
                    <a:pt x="123541" y="783014"/>
                  </a:cubicBezTo>
                  <a:cubicBezTo>
                    <a:pt x="108947" y="778788"/>
                    <a:pt x="95379" y="771604"/>
                    <a:pt x="83682" y="761909"/>
                  </a:cubicBezTo>
                  <a:cubicBezTo>
                    <a:pt x="69000" y="748061"/>
                    <a:pt x="57048" y="731579"/>
                    <a:pt x="48445" y="713319"/>
                  </a:cubicBezTo>
                  <a:cubicBezTo>
                    <a:pt x="29979" y="675960"/>
                    <a:pt x="27408" y="632560"/>
                    <a:pt x="25578" y="591597"/>
                  </a:cubicBezTo>
                  <a:cubicBezTo>
                    <a:pt x="24340" y="551135"/>
                    <a:pt x="25147" y="510631"/>
                    <a:pt x="27995" y="470251"/>
                  </a:cubicBezTo>
                  <a:cubicBezTo>
                    <a:pt x="30325" y="428846"/>
                    <a:pt x="33180" y="387384"/>
                    <a:pt x="38993" y="346298"/>
                  </a:cubicBezTo>
                  <a:cubicBezTo>
                    <a:pt x="45289" y="303088"/>
                    <a:pt x="54216" y="260307"/>
                    <a:pt x="65726" y="218190"/>
                  </a:cubicBezTo>
                  <a:cubicBezTo>
                    <a:pt x="75488" y="181670"/>
                    <a:pt x="95632" y="148768"/>
                    <a:pt x="123717" y="123463"/>
                  </a:cubicBezTo>
                  <a:cubicBezTo>
                    <a:pt x="145501" y="105693"/>
                    <a:pt x="169668" y="91066"/>
                    <a:pt x="195514" y="80006"/>
                  </a:cubicBezTo>
                  <a:cubicBezTo>
                    <a:pt x="226310" y="66380"/>
                    <a:pt x="257874" y="54562"/>
                    <a:pt x="290045" y="44610"/>
                  </a:cubicBezTo>
                  <a:cubicBezTo>
                    <a:pt x="311392" y="37658"/>
                    <a:pt x="332821" y="31020"/>
                    <a:pt x="354302" y="24454"/>
                  </a:cubicBezTo>
                  <a:cubicBezTo>
                    <a:pt x="369485" y="19815"/>
                    <a:pt x="363012" y="-4067"/>
                    <a:pt x="347726" y="602"/>
                  </a:cubicBezTo>
                  <a:close/>
                </a:path>
              </a:pathLst>
            </a:custGeom>
            <a:solidFill>
              <a:srgbClr val="211715"/>
            </a:solidFill>
            <a:ln w="5138" cap="flat">
              <a:noFill/>
              <a:prstDash val="solid"/>
              <a:miter/>
            </a:ln>
          </p:spPr>
          <p:txBody>
            <a:bodyPr rtlCol="0" anchor="ctr"/>
            <a:lstStyle/>
            <a:p>
              <a:endParaRPr lang="ja-JP" altLang="en-US"/>
            </a:p>
          </p:txBody>
        </p:sp>
        <p:sp>
          <p:nvSpPr>
            <p:cNvPr id="164" name="フリーフォーム: 図形 163">
              <a:extLst>
                <a:ext uri="{FF2B5EF4-FFF2-40B4-BE49-F238E27FC236}">
                  <a16:creationId xmlns:a16="http://schemas.microsoft.com/office/drawing/2014/main" id="{FF2B1DD1-E0C2-1678-322C-740543134088}"/>
                </a:ext>
              </a:extLst>
            </p:cNvPr>
            <p:cNvSpPr/>
            <p:nvPr/>
          </p:nvSpPr>
          <p:spPr>
            <a:xfrm>
              <a:off x="3185809" y="5974509"/>
              <a:ext cx="549742" cy="799061"/>
            </a:xfrm>
            <a:custGeom>
              <a:avLst/>
              <a:gdLst>
                <a:gd name="connsiteX0" fmla="*/ 200582 w 549742"/>
                <a:gd name="connsiteY0" fmla="*/ 24167 h 799061"/>
                <a:gd name="connsiteX1" fmla="*/ 331355 w 549742"/>
                <a:gd name="connsiteY1" fmla="*/ 59600 h 799061"/>
                <a:gd name="connsiteX2" fmla="*/ 437043 w 549742"/>
                <a:gd name="connsiteY2" fmla="*/ 129516 h 799061"/>
                <a:gd name="connsiteX3" fmla="*/ 518422 w 549742"/>
                <a:gd name="connsiteY3" fmla="*/ 384185 h 799061"/>
                <a:gd name="connsiteX4" fmla="*/ 524849 w 549742"/>
                <a:gd name="connsiteY4" fmla="*/ 533078 h 799061"/>
                <a:gd name="connsiteX5" fmla="*/ 512047 w 549742"/>
                <a:gd name="connsiteY5" fmla="*/ 659382 h 799061"/>
                <a:gd name="connsiteX6" fmla="*/ 490272 w 549742"/>
                <a:gd name="connsiteY6" fmla="*/ 708235 h 799061"/>
                <a:gd name="connsiteX7" fmla="*/ 451922 w 549742"/>
                <a:gd name="connsiteY7" fmla="*/ 742925 h 799061"/>
                <a:gd name="connsiteX8" fmla="*/ 396411 w 549742"/>
                <a:gd name="connsiteY8" fmla="*/ 766200 h 799061"/>
                <a:gd name="connsiteX9" fmla="*/ 330113 w 549742"/>
                <a:gd name="connsiteY9" fmla="*/ 773183 h 799061"/>
                <a:gd name="connsiteX10" fmla="*/ 194217 w 549742"/>
                <a:gd name="connsiteY10" fmla="*/ 771503 h 799061"/>
                <a:gd name="connsiteX11" fmla="*/ 50221 w 549742"/>
                <a:gd name="connsiteY11" fmla="*/ 761195 h 799061"/>
                <a:gd name="connsiteX12" fmla="*/ 15644 w 549742"/>
                <a:gd name="connsiteY12" fmla="*/ 757047 h 799061"/>
                <a:gd name="connsiteX13" fmla="*/ 430 w 549742"/>
                <a:gd name="connsiteY13" fmla="*/ 765684 h 799061"/>
                <a:gd name="connsiteX14" fmla="*/ 9068 w 549742"/>
                <a:gd name="connsiteY14" fmla="*/ 780898 h 799061"/>
                <a:gd name="connsiteX15" fmla="*/ 160857 w 549742"/>
                <a:gd name="connsiteY15" fmla="*/ 794473 h 799061"/>
                <a:gd name="connsiteX16" fmla="*/ 302189 w 549742"/>
                <a:gd name="connsiteY16" fmla="*/ 798885 h 799061"/>
                <a:gd name="connsiteX17" fmla="*/ 439940 w 549742"/>
                <a:gd name="connsiteY17" fmla="*/ 777187 h 799061"/>
                <a:gd name="connsiteX18" fmla="*/ 491730 w 549742"/>
                <a:gd name="connsiteY18" fmla="*/ 743868 h 799061"/>
                <a:gd name="connsiteX19" fmla="*/ 523916 w 549742"/>
                <a:gd name="connsiteY19" fmla="*/ 697330 h 799061"/>
                <a:gd name="connsiteX20" fmla="*/ 548324 w 549742"/>
                <a:gd name="connsiteY20" fmla="*/ 576020 h 799061"/>
                <a:gd name="connsiteX21" fmla="*/ 546391 w 549742"/>
                <a:gd name="connsiteY21" fmla="*/ 420674 h 799061"/>
                <a:gd name="connsiteX22" fmla="*/ 527462 w 549742"/>
                <a:gd name="connsiteY22" fmla="*/ 273564 h 799061"/>
                <a:gd name="connsiteX23" fmla="*/ 476563 w 549742"/>
                <a:gd name="connsiteY23" fmla="*/ 141720 h 799061"/>
                <a:gd name="connsiteX24" fmla="*/ 431725 w 549742"/>
                <a:gd name="connsiteY24" fmla="*/ 88816 h 799061"/>
                <a:gd name="connsiteX25" fmla="*/ 375162 w 549742"/>
                <a:gd name="connsiteY25" fmla="*/ 52163 h 799061"/>
                <a:gd name="connsiteX26" fmla="*/ 241452 w 549742"/>
                <a:gd name="connsiteY26" fmla="*/ 7840 h 799061"/>
                <a:gd name="connsiteX27" fmla="*/ 207164 w 549742"/>
                <a:gd name="connsiteY27" fmla="*/ 321 h 799061"/>
                <a:gd name="connsiteX28" fmla="*/ 200588 w 549742"/>
                <a:gd name="connsiteY28" fmla="*/ 24172 h 79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49742" h="799061">
                  <a:moveTo>
                    <a:pt x="200582" y="24167"/>
                  </a:moveTo>
                  <a:cubicBezTo>
                    <a:pt x="244725" y="33671"/>
                    <a:pt x="289130" y="43283"/>
                    <a:pt x="331355" y="59600"/>
                  </a:cubicBezTo>
                  <a:cubicBezTo>
                    <a:pt x="370946" y="74896"/>
                    <a:pt x="409450" y="96707"/>
                    <a:pt x="437043" y="129516"/>
                  </a:cubicBezTo>
                  <a:cubicBezTo>
                    <a:pt x="496539" y="200216"/>
                    <a:pt x="509150" y="295509"/>
                    <a:pt x="518422" y="384185"/>
                  </a:cubicBezTo>
                  <a:cubicBezTo>
                    <a:pt x="523498" y="433646"/>
                    <a:pt x="525642" y="483365"/>
                    <a:pt x="524849" y="533078"/>
                  </a:cubicBezTo>
                  <a:cubicBezTo>
                    <a:pt x="524256" y="575071"/>
                    <a:pt x="524209" y="618806"/>
                    <a:pt x="512047" y="659382"/>
                  </a:cubicBezTo>
                  <a:cubicBezTo>
                    <a:pt x="507089" y="676596"/>
                    <a:pt x="499760" y="693042"/>
                    <a:pt x="490272" y="708235"/>
                  </a:cubicBezTo>
                  <a:cubicBezTo>
                    <a:pt x="480175" y="722459"/>
                    <a:pt x="467085" y="734303"/>
                    <a:pt x="451922" y="742925"/>
                  </a:cubicBezTo>
                  <a:cubicBezTo>
                    <a:pt x="434776" y="753593"/>
                    <a:pt x="416037" y="761448"/>
                    <a:pt x="396411" y="766200"/>
                  </a:cubicBezTo>
                  <a:cubicBezTo>
                    <a:pt x="374569" y="770544"/>
                    <a:pt x="352377" y="772879"/>
                    <a:pt x="330113" y="773183"/>
                  </a:cubicBezTo>
                  <a:cubicBezTo>
                    <a:pt x="284816" y="774925"/>
                    <a:pt x="239457" y="774368"/>
                    <a:pt x="194217" y="771503"/>
                  </a:cubicBezTo>
                  <a:cubicBezTo>
                    <a:pt x="146153" y="769034"/>
                    <a:pt x="98084" y="766297"/>
                    <a:pt x="50221" y="761195"/>
                  </a:cubicBezTo>
                  <a:cubicBezTo>
                    <a:pt x="38676" y="759969"/>
                    <a:pt x="27147" y="758618"/>
                    <a:pt x="15644" y="757047"/>
                  </a:cubicBezTo>
                  <a:cubicBezTo>
                    <a:pt x="9089" y="755469"/>
                    <a:pt x="2434" y="759247"/>
                    <a:pt x="430" y="765684"/>
                  </a:cubicBezTo>
                  <a:cubicBezTo>
                    <a:pt x="-1339" y="772266"/>
                    <a:pt x="2510" y="779043"/>
                    <a:pt x="9068" y="780898"/>
                  </a:cubicBezTo>
                  <a:cubicBezTo>
                    <a:pt x="59430" y="787778"/>
                    <a:pt x="110123" y="791664"/>
                    <a:pt x="160857" y="794473"/>
                  </a:cubicBezTo>
                  <a:cubicBezTo>
                    <a:pt x="207911" y="797076"/>
                    <a:pt x="255048" y="799787"/>
                    <a:pt x="302189" y="798885"/>
                  </a:cubicBezTo>
                  <a:cubicBezTo>
                    <a:pt x="348867" y="797988"/>
                    <a:pt x="396705" y="796416"/>
                    <a:pt x="439940" y="777187"/>
                  </a:cubicBezTo>
                  <a:cubicBezTo>
                    <a:pt x="458859" y="768895"/>
                    <a:pt x="476341" y="757650"/>
                    <a:pt x="491730" y="743868"/>
                  </a:cubicBezTo>
                  <a:cubicBezTo>
                    <a:pt x="505548" y="730736"/>
                    <a:pt x="516505" y="714894"/>
                    <a:pt x="523916" y="697330"/>
                  </a:cubicBezTo>
                  <a:cubicBezTo>
                    <a:pt x="541506" y="658841"/>
                    <a:pt x="546464" y="617925"/>
                    <a:pt x="548324" y="576020"/>
                  </a:cubicBezTo>
                  <a:cubicBezTo>
                    <a:pt x="550726" y="524245"/>
                    <a:pt x="550076" y="472372"/>
                    <a:pt x="546391" y="420674"/>
                  </a:cubicBezTo>
                  <a:cubicBezTo>
                    <a:pt x="543212" y="371285"/>
                    <a:pt x="536888" y="322149"/>
                    <a:pt x="527462" y="273564"/>
                  </a:cubicBezTo>
                  <a:cubicBezTo>
                    <a:pt x="518015" y="227180"/>
                    <a:pt x="502486" y="181616"/>
                    <a:pt x="476563" y="141720"/>
                  </a:cubicBezTo>
                  <a:cubicBezTo>
                    <a:pt x="464245" y="122017"/>
                    <a:pt x="449145" y="104195"/>
                    <a:pt x="431725" y="88816"/>
                  </a:cubicBezTo>
                  <a:cubicBezTo>
                    <a:pt x="414362" y="74443"/>
                    <a:pt x="395375" y="62140"/>
                    <a:pt x="375162" y="52163"/>
                  </a:cubicBezTo>
                  <a:cubicBezTo>
                    <a:pt x="333071" y="30805"/>
                    <a:pt x="287285" y="18240"/>
                    <a:pt x="241452" y="7840"/>
                  </a:cubicBezTo>
                  <a:cubicBezTo>
                    <a:pt x="230041" y="5263"/>
                    <a:pt x="218605" y="2784"/>
                    <a:pt x="207164" y="321"/>
                  </a:cubicBezTo>
                  <a:cubicBezTo>
                    <a:pt x="191641" y="-3024"/>
                    <a:pt x="185002" y="20822"/>
                    <a:pt x="200588" y="24172"/>
                  </a:cubicBezTo>
                  <a:close/>
                </a:path>
              </a:pathLst>
            </a:custGeom>
            <a:solidFill>
              <a:srgbClr val="211715"/>
            </a:solidFill>
            <a:ln w="5138" cap="flat">
              <a:noFill/>
              <a:prstDash val="solid"/>
              <a:miter/>
            </a:ln>
          </p:spPr>
          <p:txBody>
            <a:bodyPr rtlCol="0" anchor="ctr"/>
            <a:lstStyle/>
            <a:p>
              <a:endParaRPr lang="ja-JP" altLang="en-US"/>
            </a:p>
          </p:txBody>
        </p:sp>
        <p:sp>
          <p:nvSpPr>
            <p:cNvPr id="165" name="フリーフォーム: 図形 164">
              <a:extLst>
                <a:ext uri="{FF2B5EF4-FFF2-40B4-BE49-F238E27FC236}">
                  <a16:creationId xmlns:a16="http://schemas.microsoft.com/office/drawing/2014/main" id="{BE85BDCB-74AE-5844-1E34-FFAD537C1B7C}"/>
                </a:ext>
              </a:extLst>
            </p:cNvPr>
            <p:cNvSpPr/>
            <p:nvPr/>
          </p:nvSpPr>
          <p:spPr>
            <a:xfrm>
              <a:off x="3216073" y="5921026"/>
              <a:ext cx="182952" cy="201378"/>
            </a:xfrm>
            <a:custGeom>
              <a:avLst/>
              <a:gdLst>
                <a:gd name="connsiteX0" fmla="*/ 98257 w 182952"/>
                <a:gd name="connsiteY0" fmla="*/ 197480 h 201378"/>
                <a:gd name="connsiteX1" fmla="*/ 164391 w 182952"/>
                <a:gd name="connsiteY1" fmla="*/ 100563 h 201378"/>
                <a:gd name="connsiteX2" fmla="*/ 177342 w 182952"/>
                <a:gd name="connsiteY2" fmla="*/ 75928 h 201378"/>
                <a:gd name="connsiteX3" fmla="*/ 182852 w 182952"/>
                <a:gd name="connsiteY3" fmla="*/ 60188 h 201378"/>
                <a:gd name="connsiteX4" fmla="*/ 175497 w 182952"/>
                <a:gd name="connsiteY4" fmla="*/ 46701 h 201378"/>
                <a:gd name="connsiteX5" fmla="*/ 135627 w 182952"/>
                <a:gd name="connsiteY5" fmla="*/ 3517 h 201378"/>
                <a:gd name="connsiteX6" fmla="*/ 118135 w 182952"/>
                <a:gd name="connsiteY6" fmla="*/ 3517 h 201378"/>
                <a:gd name="connsiteX7" fmla="*/ 61109 w 182952"/>
                <a:gd name="connsiteY7" fmla="*/ 55169 h 201378"/>
                <a:gd name="connsiteX8" fmla="*/ 28980 w 182952"/>
                <a:gd name="connsiteY8" fmla="*/ 76217 h 201378"/>
                <a:gd name="connsiteX9" fmla="*/ 923 w 182952"/>
                <a:gd name="connsiteY9" fmla="*/ 97770 h 201378"/>
                <a:gd name="connsiteX10" fmla="*/ 14688 w 182952"/>
                <a:gd name="connsiteY10" fmla="*/ 129512 h 201378"/>
                <a:gd name="connsiteX11" fmla="*/ 46992 w 182952"/>
                <a:gd name="connsiteY11" fmla="*/ 163568 h 201378"/>
                <a:gd name="connsiteX12" fmla="*/ 80765 w 182952"/>
                <a:gd name="connsiteY12" fmla="*/ 197480 h 201378"/>
                <a:gd name="connsiteX13" fmla="*/ 98257 w 182952"/>
                <a:gd name="connsiteY13" fmla="*/ 179988 h 201378"/>
                <a:gd name="connsiteX14" fmla="*/ 39653 w 182952"/>
                <a:gd name="connsiteY14" fmla="*/ 119972 h 201378"/>
                <a:gd name="connsiteX15" fmla="*/ 28150 w 182952"/>
                <a:gd name="connsiteY15" fmla="*/ 107706 h 201378"/>
                <a:gd name="connsiteX16" fmla="*/ 24841 w 182952"/>
                <a:gd name="connsiteY16" fmla="*/ 104145 h 201378"/>
                <a:gd name="connsiteX17" fmla="*/ 24491 w 182952"/>
                <a:gd name="connsiteY17" fmla="*/ 103939 h 201378"/>
                <a:gd name="connsiteX18" fmla="*/ 24754 w 182952"/>
                <a:gd name="connsiteY18" fmla="*/ 105160 h 201378"/>
                <a:gd name="connsiteX19" fmla="*/ 24754 w 182952"/>
                <a:gd name="connsiteY19" fmla="*/ 104346 h 201378"/>
                <a:gd name="connsiteX20" fmla="*/ 24146 w 182952"/>
                <a:gd name="connsiteY20" fmla="*/ 106872 h 201378"/>
                <a:gd name="connsiteX21" fmla="*/ 27996 w 182952"/>
                <a:gd name="connsiteY21" fmla="*/ 104929 h 201378"/>
                <a:gd name="connsiteX22" fmla="*/ 43364 w 182952"/>
                <a:gd name="connsiteY22" fmla="*/ 96461 h 201378"/>
                <a:gd name="connsiteX23" fmla="*/ 73570 w 182952"/>
                <a:gd name="connsiteY23" fmla="*/ 76531 h 201378"/>
                <a:gd name="connsiteX24" fmla="*/ 135607 w 182952"/>
                <a:gd name="connsiteY24" fmla="*/ 21009 h 201378"/>
                <a:gd name="connsiteX25" fmla="*/ 118115 w 182952"/>
                <a:gd name="connsiteY25" fmla="*/ 21009 h 201378"/>
                <a:gd name="connsiteX26" fmla="*/ 160005 w 182952"/>
                <a:gd name="connsiteY26" fmla="*/ 68074 h 201378"/>
                <a:gd name="connsiteX27" fmla="*/ 160005 w 182952"/>
                <a:gd name="connsiteY27" fmla="*/ 55586 h 201378"/>
                <a:gd name="connsiteX28" fmla="*/ 80745 w 182952"/>
                <a:gd name="connsiteY28" fmla="*/ 179988 h 201378"/>
                <a:gd name="connsiteX29" fmla="*/ 98257 w 182952"/>
                <a:gd name="connsiteY29" fmla="*/ 197480 h 201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952" h="201378">
                  <a:moveTo>
                    <a:pt x="98257" y="197480"/>
                  </a:moveTo>
                  <a:cubicBezTo>
                    <a:pt x="124212" y="168026"/>
                    <a:pt x="146424" y="135470"/>
                    <a:pt x="164391" y="100563"/>
                  </a:cubicBezTo>
                  <a:cubicBezTo>
                    <a:pt x="168792" y="92400"/>
                    <a:pt x="173085" y="84174"/>
                    <a:pt x="177342" y="75928"/>
                  </a:cubicBezTo>
                  <a:cubicBezTo>
                    <a:pt x="179847" y="71078"/>
                    <a:pt x="183619" y="65842"/>
                    <a:pt x="182852" y="60188"/>
                  </a:cubicBezTo>
                  <a:cubicBezTo>
                    <a:pt x="181450" y="55195"/>
                    <a:pt x="178935" y="50587"/>
                    <a:pt x="175497" y="46701"/>
                  </a:cubicBezTo>
                  <a:cubicBezTo>
                    <a:pt x="164437" y="30400"/>
                    <a:pt x="150996" y="15840"/>
                    <a:pt x="135627" y="3517"/>
                  </a:cubicBezTo>
                  <a:cubicBezTo>
                    <a:pt x="130741" y="-1172"/>
                    <a:pt x="123021" y="-1172"/>
                    <a:pt x="118135" y="3517"/>
                  </a:cubicBezTo>
                  <a:cubicBezTo>
                    <a:pt x="100896" y="22592"/>
                    <a:pt x="81791" y="39898"/>
                    <a:pt x="61109" y="55169"/>
                  </a:cubicBezTo>
                  <a:cubicBezTo>
                    <a:pt x="50786" y="62755"/>
                    <a:pt x="40061" y="69785"/>
                    <a:pt x="28980" y="76217"/>
                  </a:cubicBezTo>
                  <a:cubicBezTo>
                    <a:pt x="19363" y="81778"/>
                    <a:pt x="4242" y="85839"/>
                    <a:pt x="923" y="97770"/>
                  </a:cubicBezTo>
                  <a:cubicBezTo>
                    <a:pt x="-2968" y="111747"/>
                    <a:pt x="6180" y="120447"/>
                    <a:pt x="14688" y="129512"/>
                  </a:cubicBezTo>
                  <a:cubicBezTo>
                    <a:pt x="25383" y="140933"/>
                    <a:pt x="36149" y="152287"/>
                    <a:pt x="46992" y="163568"/>
                  </a:cubicBezTo>
                  <a:cubicBezTo>
                    <a:pt x="58032" y="175051"/>
                    <a:pt x="68994" y="186760"/>
                    <a:pt x="80765" y="197480"/>
                  </a:cubicBezTo>
                  <a:cubicBezTo>
                    <a:pt x="92536" y="208200"/>
                    <a:pt x="110049" y="190749"/>
                    <a:pt x="98257" y="179988"/>
                  </a:cubicBezTo>
                  <a:cubicBezTo>
                    <a:pt x="77642" y="161182"/>
                    <a:pt x="58774" y="140263"/>
                    <a:pt x="39653" y="119972"/>
                  </a:cubicBezTo>
                  <a:cubicBezTo>
                    <a:pt x="35809" y="115896"/>
                    <a:pt x="31974" y="111809"/>
                    <a:pt x="28150" y="107706"/>
                  </a:cubicBezTo>
                  <a:cubicBezTo>
                    <a:pt x="27042" y="106521"/>
                    <a:pt x="25955" y="105325"/>
                    <a:pt x="24841" y="104145"/>
                  </a:cubicBezTo>
                  <a:cubicBezTo>
                    <a:pt x="23728" y="102965"/>
                    <a:pt x="22265" y="102053"/>
                    <a:pt x="24491" y="103939"/>
                  </a:cubicBezTo>
                  <a:cubicBezTo>
                    <a:pt x="25037" y="104403"/>
                    <a:pt x="24604" y="104686"/>
                    <a:pt x="24754" y="105160"/>
                  </a:cubicBezTo>
                  <a:cubicBezTo>
                    <a:pt x="23862" y="102398"/>
                    <a:pt x="25042" y="103784"/>
                    <a:pt x="24754" y="104346"/>
                  </a:cubicBezTo>
                  <a:cubicBezTo>
                    <a:pt x="21924" y="110294"/>
                    <a:pt x="21249" y="107603"/>
                    <a:pt x="24146" y="106872"/>
                  </a:cubicBezTo>
                  <a:cubicBezTo>
                    <a:pt x="25486" y="106346"/>
                    <a:pt x="26774" y="105696"/>
                    <a:pt x="27996" y="104929"/>
                  </a:cubicBezTo>
                  <a:cubicBezTo>
                    <a:pt x="33201" y="102259"/>
                    <a:pt x="38324" y="99435"/>
                    <a:pt x="43364" y="96461"/>
                  </a:cubicBezTo>
                  <a:cubicBezTo>
                    <a:pt x="53759" y="90328"/>
                    <a:pt x="63840" y="83674"/>
                    <a:pt x="73570" y="76531"/>
                  </a:cubicBezTo>
                  <a:cubicBezTo>
                    <a:pt x="96051" y="60142"/>
                    <a:pt x="116831" y="41542"/>
                    <a:pt x="135607" y="21009"/>
                  </a:cubicBezTo>
                  <a:lnTo>
                    <a:pt x="118115" y="21009"/>
                  </a:lnTo>
                  <a:cubicBezTo>
                    <a:pt x="134664" y="34188"/>
                    <a:pt x="148831" y="50108"/>
                    <a:pt x="160005" y="68074"/>
                  </a:cubicBezTo>
                  <a:lnTo>
                    <a:pt x="160005" y="55586"/>
                  </a:lnTo>
                  <a:cubicBezTo>
                    <a:pt x="137508" y="99393"/>
                    <a:pt x="114229" y="143427"/>
                    <a:pt x="80745" y="179988"/>
                  </a:cubicBezTo>
                  <a:cubicBezTo>
                    <a:pt x="70030" y="191708"/>
                    <a:pt x="87475" y="209252"/>
                    <a:pt x="98257" y="197480"/>
                  </a:cubicBezTo>
                  <a:close/>
                </a:path>
              </a:pathLst>
            </a:custGeom>
            <a:solidFill>
              <a:srgbClr val="211715"/>
            </a:solidFill>
            <a:ln w="5138" cap="flat">
              <a:noFill/>
              <a:prstDash val="solid"/>
              <a:miter/>
            </a:ln>
          </p:spPr>
          <p:txBody>
            <a:bodyPr rtlCol="0" anchor="ctr"/>
            <a:lstStyle/>
            <a:p>
              <a:endParaRPr lang="ja-JP" altLang="en-US"/>
            </a:p>
          </p:txBody>
        </p:sp>
        <p:sp>
          <p:nvSpPr>
            <p:cNvPr id="166" name="フリーフォーム: 図形 165">
              <a:extLst>
                <a:ext uri="{FF2B5EF4-FFF2-40B4-BE49-F238E27FC236}">
                  <a16:creationId xmlns:a16="http://schemas.microsoft.com/office/drawing/2014/main" id="{1B3490A4-3A9E-F10E-C873-A081E0711CEF}"/>
                </a:ext>
              </a:extLst>
            </p:cNvPr>
            <p:cNvSpPr/>
            <p:nvPr/>
          </p:nvSpPr>
          <p:spPr>
            <a:xfrm>
              <a:off x="3040674" y="5929758"/>
              <a:ext cx="185663" cy="198218"/>
            </a:xfrm>
            <a:custGeom>
              <a:avLst/>
              <a:gdLst>
                <a:gd name="connsiteX0" fmla="*/ 110946 w 185663"/>
                <a:gd name="connsiteY0" fmla="*/ 176936 h 198218"/>
                <a:gd name="connsiteX1" fmla="*/ 23033 w 185663"/>
                <a:gd name="connsiteY1" fmla="*/ 58512 h 198218"/>
                <a:gd name="connsiteX2" fmla="*/ 23033 w 185663"/>
                <a:gd name="connsiteY2" fmla="*/ 71000 h 198218"/>
                <a:gd name="connsiteX3" fmla="*/ 61356 w 185663"/>
                <a:gd name="connsiteY3" fmla="*/ 21008 h 198218"/>
                <a:gd name="connsiteX4" fmla="*/ 43864 w 185663"/>
                <a:gd name="connsiteY4" fmla="*/ 21008 h 198218"/>
                <a:gd name="connsiteX5" fmla="*/ 101772 w 185663"/>
                <a:gd name="connsiteY5" fmla="*/ 67253 h 198218"/>
                <a:gd name="connsiteX6" fmla="*/ 133076 w 185663"/>
                <a:gd name="connsiteY6" fmla="*/ 85936 h 198218"/>
                <a:gd name="connsiteX7" fmla="*/ 146992 w 185663"/>
                <a:gd name="connsiteY7" fmla="*/ 92919 h 198218"/>
                <a:gd name="connsiteX8" fmla="*/ 154949 w 185663"/>
                <a:gd name="connsiteY8" fmla="*/ 96527 h 198218"/>
                <a:gd name="connsiteX9" fmla="*/ 158928 w 185663"/>
                <a:gd name="connsiteY9" fmla="*/ 98233 h 198218"/>
                <a:gd name="connsiteX10" fmla="*/ 161881 w 185663"/>
                <a:gd name="connsiteY10" fmla="*/ 99480 h 198218"/>
                <a:gd name="connsiteX11" fmla="*/ 162587 w 185663"/>
                <a:gd name="connsiteY11" fmla="*/ 99124 h 198218"/>
                <a:gd name="connsiteX12" fmla="*/ 160989 w 185663"/>
                <a:gd name="connsiteY12" fmla="*/ 97202 h 198218"/>
                <a:gd name="connsiteX13" fmla="*/ 160948 w 185663"/>
                <a:gd name="connsiteY13" fmla="*/ 97006 h 198218"/>
                <a:gd name="connsiteX14" fmla="*/ 162572 w 185663"/>
                <a:gd name="connsiteY14" fmla="*/ 94697 h 198218"/>
                <a:gd name="connsiteX15" fmla="*/ 160154 w 185663"/>
                <a:gd name="connsiteY15" fmla="*/ 97712 h 198218"/>
                <a:gd name="connsiteX16" fmla="*/ 151187 w 185663"/>
                <a:gd name="connsiteY16" fmla="*/ 108757 h 198218"/>
                <a:gd name="connsiteX17" fmla="*/ 122357 w 185663"/>
                <a:gd name="connsiteY17" fmla="*/ 143658 h 198218"/>
                <a:gd name="connsiteX18" fmla="*/ 93454 w 185663"/>
                <a:gd name="connsiteY18" fmla="*/ 176941 h 198218"/>
                <a:gd name="connsiteX19" fmla="*/ 110946 w 185663"/>
                <a:gd name="connsiteY19" fmla="*/ 194433 h 198218"/>
                <a:gd name="connsiteX20" fmla="*/ 168669 w 185663"/>
                <a:gd name="connsiteY20" fmla="*/ 126249 h 198218"/>
                <a:gd name="connsiteX21" fmla="*/ 185609 w 185663"/>
                <a:gd name="connsiteY21" fmla="*/ 98325 h 198218"/>
                <a:gd name="connsiteX22" fmla="*/ 180924 w 185663"/>
                <a:gd name="connsiteY22" fmla="*/ 83163 h 198218"/>
                <a:gd name="connsiteX23" fmla="*/ 164432 w 185663"/>
                <a:gd name="connsiteY23" fmla="*/ 73840 h 198218"/>
                <a:gd name="connsiteX24" fmla="*/ 130742 w 185663"/>
                <a:gd name="connsiteY24" fmla="*/ 56250 h 198218"/>
                <a:gd name="connsiteX25" fmla="*/ 61336 w 185663"/>
                <a:gd name="connsiteY25" fmla="*/ 3506 h 198218"/>
                <a:gd name="connsiteX26" fmla="*/ 43844 w 185663"/>
                <a:gd name="connsiteY26" fmla="*/ 3506 h 198218"/>
                <a:gd name="connsiteX27" fmla="*/ 6907 w 185663"/>
                <a:gd name="connsiteY27" fmla="*/ 49241 h 198218"/>
                <a:gd name="connsiteX28" fmla="*/ 408 w 185663"/>
                <a:gd name="connsiteY28" fmla="*/ 61471 h 198218"/>
                <a:gd name="connsiteX29" fmla="*/ 6231 w 185663"/>
                <a:gd name="connsiteY29" fmla="*/ 78555 h 198218"/>
                <a:gd name="connsiteX30" fmla="*/ 20873 w 185663"/>
                <a:gd name="connsiteY30" fmla="*/ 102227 h 198218"/>
                <a:gd name="connsiteX31" fmla="*/ 93434 w 185663"/>
                <a:gd name="connsiteY31" fmla="*/ 194433 h 198218"/>
                <a:gd name="connsiteX32" fmla="*/ 110946 w 185663"/>
                <a:gd name="connsiteY32" fmla="*/ 176936 h 19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5663" h="198218">
                  <a:moveTo>
                    <a:pt x="110946" y="176936"/>
                  </a:moveTo>
                  <a:cubicBezTo>
                    <a:pt x="74921" y="142735"/>
                    <a:pt x="48585" y="100722"/>
                    <a:pt x="23033" y="58512"/>
                  </a:cubicBezTo>
                  <a:lnTo>
                    <a:pt x="23033" y="71000"/>
                  </a:lnTo>
                  <a:cubicBezTo>
                    <a:pt x="32848" y="52261"/>
                    <a:pt x="45811" y="35351"/>
                    <a:pt x="61356" y="21008"/>
                  </a:cubicBezTo>
                  <a:lnTo>
                    <a:pt x="43864" y="21008"/>
                  </a:lnTo>
                  <a:cubicBezTo>
                    <a:pt x="61770" y="38093"/>
                    <a:pt x="81148" y="53570"/>
                    <a:pt x="101772" y="67253"/>
                  </a:cubicBezTo>
                  <a:cubicBezTo>
                    <a:pt x="111900" y="73953"/>
                    <a:pt x="122336" y="80235"/>
                    <a:pt x="133076" y="85936"/>
                  </a:cubicBezTo>
                  <a:cubicBezTo>
                    <a:pt x="137657" y="88368"/>
                    <a:pt x="142295" y="90698"/>
                    <a:pt x="146992" y="92919"/>
                  </a:cubicBezTo>
                  <a:cubicBezTo>
                    <a:pt x="149624" y="94161"/>
                    <a:pt x="152276" y="95362"/>
                    <a:pt x="154949" y="96527"/>
                  </a:cubicBezTo>
                  <a:cubicBezTo>
                    <a:pt x="156275" y="97104"/>
                    <a:pt x="157602" y="97671"/>
                    <a:pt x="158928" y="98233"/>
                  </a:cubicBezTo>
                  <a:lnTo>
                    <a:pt x="161881" y="99480"/>
                  </a:lnTo>
                  <a:cubicBezTo>
                    <a:pt x="164286" y="100737"/>
                    <a:pt x="164521" y="100619"/>
                    <a:pt x="162587" y="99124"/>
                  </a:cubicBezTo>
                  <a:cubicBezTo>
                    <a:pt x="163262" y="100315"/>
                    <a:pt x="160917" y="97130"/>
                    <a:pt x="160989" y="97202"/>
                  </a:cubicBezTo>
                  <a:cubicBezTo>
                    <a:pt x="161062" y="97274"/>
                    <a:pt x="160891" y="95269"/>
                    <a:pt x="160948" y="97006"/>
                  </a:cubicBezTo>
                  <a:cubicBezTo>
                    <a:pt x="160989" y="98140"/>
                    <a:pt x="162216" y="95099"/>
                    <a:pt x="162572" y="94697"/>
                  </a:cubicBezTo>
                  <a:cubicBezTo>
                    <a:pt x="161721" y="95656"/>
                    <a:pt x="160958" y="96717"/>
                    <a:pt x="160154" y="97712"/>
                  </a:cubicBezTo>
                  <a:cubicBezTo>
                    <a:pt x="157182" y="101407"/>
                    <a:pt x="154193" y="105092"/>
                    <a:pt x="151187" y="108757"/>
                  </a:cubicBezTo>
                  <a:cubicBezTo>
                    <a:pt x="141649" y="120440"/>
                    <a:pt x="132039" y="132072"/>
                    <a:pt x="122357" y="143658"/>
                  </a:cubicBezTo>
                  <a:cubicBezTo>
                    <a:pt x="112935" y="154909"/>
                    <a:pt x="103581" y="166335"/>
                    <a:pt x="93454" y="176941"/>
                  </a:cubicBezTo>
                  <a:cubicBezTo>
                    <a:pt x="82471" y="188470"/>
                    <a:pt x="99938" y="205988"/>
                    <a:pt x="110946" y="194433"/>
                  </a:cubicBezTo>
                  <a:cubicBezTo>
                    <a:pt x="131443" y="172926"/>
                    <a:pt x="149909" y="149250"/>
                    <a:pt x="168669" y="126249"/>
                  </a:cubicBezTo>
                  <a:cubicBezTo>
                    <a:pt x="175260" y="118173"/>
                    <a:pt x="184991" y="109272"/>
                    <a:pt x="185609" y="98325"/>
                  </a:cubicBezTo>
                  <a:cubicBezTo>
                    <a:pt x="185996" y="92862"/>
                    <a:pt x="184326" y="87456"/>
                    <a:pt x="180924" y="83163"/>
                  </a:cubicBezTo>
                  <a:cubicBezTo>
                    <a:pt x="176734" y="78102"/>
                    <a:pt x="170256" y="76463"/>
                    <a:pt x="164432" y="73840"/>
                  </a:cubicBezTo>
                  <a:cubicBezTo>
                    <a:pt x="152882" y="68609"/>
                    <a:pt x="141634" y="62738"/>
                    <a:pt x="130742" y="56250"/>
                  </a:cubicBezTo>
                  <a:cubicBezTo>
                    <a:pt x="105681" y="41355"/>
                    <a:pt x="82397" y="23662"/>
                    <a:pt x="61336" y="3506"/>
                  </a:cubicBezTo>
                  <a:cubicBezTo>
                    <a:pt x="56443" y="-1169"/>
                    <a:pt x="48737" y="-1169"/>
                    <a:pt x="43844" y="3506"/>
                  </a:cubicBezTo>
                  <a:cubicBezTo>
                    <a:pt x="29323" y="16828"/>
                    <a:pt x="16873" y="32243"/>
                    <a:pt x="6907" y="49241"/>
                  </a:cubicBezTo>
                  <a:cubicBezTo>
                    <a:pt x="4220" y="53018"/>
                    <a:pt x="2035" y="57131"/>
                    <a:pt x="408" y="61471"/>
                  </a:cubicBezTo>
                  <a:cubicBezTo>
                    <a:pt x="-1376" y="67964"/>
                    <a:pt x="3082" y="73376"/>
                    <a:pt x="6231" y="78555"/>
                  </a:cubicBezTo>
                  <a:cubicBezTo>
                    <a:pt x="11041" y="86482"/>
                    <a:pt x="15922" y="94372"/>
                    <a:pt x="20873" y="102227"/>
                  </a:cubicBezTo>
                  <a:cubicBezTo>
                    <a:pt x="41173" y="135829"/>
                    <a:pt x="65544" y="166799"/>
                    <a:pt x="93434" y="194433"/>
                  </a:cubicBezTo>
                  <a:cubicBezTo>
                    <a:pt x="104999" y="205390"/>
                    <a:pt x="122522" y="187924"/>
                    <a:pt x="110946" y="176936"/>
                  </a:cubicBezTo>
                  <a:close/>
                </a:path>
              </a:pathLst>
            </a:custGeom>
            <a:solidFill>
              <a:srgbClr val="211715"/>
            </a:solidFill>
            <a:ln w="5138" cap="flat">
              <a:noFill/>
              <a:prstDash val="solid"/>
              <a:miter/>
            </a:ln>
          </p:spPr>
          <p:txBody>
            <a:bodyPr rtlCol="0" anchor="ctr"/>
            <a:lstStyle/>
            <a:p>
              <a:endParaRPr lang="ja-JP" altLang="en-US"/>
            </a:p>
          </p:txBody>
        </p:sp>
        <p:sp>
          <p:nvSpPr>
            <p:cNvPr id="167" name="フリーフォーム: 図形 166">
              <a:extLst>
                <a:ext uri="{FF2B5EF4-FFF2-40B4-BE49-F238E27FC236}">
                  <a16:creationId xmlns:a16="http://schemas.microsoft.com/office/drawing/2014/main" id="{7CC93CEF-E413-CC45-7F00-01AF3206246D}"/>
                </a:ext>
              </a:extLst>
            </p:cNvPr>
            <p:cNvSpPr/>
            <p:nvPr/>
          </p:nvSpPr>
          <p:spPr>
            <a:xfrm>
              <a:off x="2910664" y="5250057"/>
              <a:ext cx="567970" cy="391456"/>
            </a:xfrm>
            <a:custGeom>
              <a:avLst/>
              <a:gdLst>
                <a:gd name="connsiteX0" fmla="*/ 92764 w 567970"/>
                <a:gd name="connsiteY0" fmla="*/ 247629 h 391456"/>
                <a:gd name="connsiteX1" fmla="*/ 79174 w 567970"/>
                <a:gd name="connsiteY1" fmla="*/ 268280 h 391456"/>
                <a:gd name="connsiteX2" fmla="*/ 59028 w 567970"/>
                <a:gd name="connsiteY2" fmla="*/ 391456 h 391456"/>
                <a:gd name="connsiteX3" fmla="*/ 28414 w 567970"/>
                <a:gd name="connsiteY3" fmla="*/ 378700 h 391456"/>
                <a:gd name="connsiteX4" fmla="*/ 17076 w 567970"/>
                <a:gd name="connsiteY4" fmla="*/ 380958 h 391456"/>
                <a:gd name="connsiteX5" fmla="*/ 1 w 567970"/>
                <a:gd name="connsiteY5" fmla="*/ 286437 h 391456"/>
                <a:gd name="connsiteX6" fmla="*/ 76221 w 567970"/>
                <a:gd name="connsiteY6" fmla="*/ 94386 h 391456"/>
                <a:gd name="connsiteX7" fmla="*/ 81230 w 567970"/>
                <a:gd name="connsiteY7" fmla="*/ 89176 h 391456"/>
                <a:gd name="connsiteX8" fmla="*/ 273910 w 567970"/>
                <a:gd name="connsiteY8" fmla="*/ 15 h 391456"/>
                <a:gd name="connsiteX9" fmla="*/ 431832 w 567970"/>
                <a:gd name="connsiteY9" fmla="*/ 43385 h 391456"/>
                <a:gd name="connsiteX10" fmla="*/ 446830 w 567970"/>
                <a:gd name="connsiteY10" fmla="*/ 53099 h 391456"/>
                <a:gd name="connsiteX11" fmla="*/ 469372 w 567970"/>
                <a:gd name="connsiteY11" fmla="*/ 71947 h 391456"/>
                <a:gd name="connsiteX12" fmla="*/ 567145 w 567970"/>
                <a:gd name="connsiteY12" fmla="*/ 267203 h 391456"/>
                <a:gd name="connsiteX13" fmla="*/ 559522 w 567970"/>
                <a:gd name="connsiteY13" fmla="*/ 359791 h 391456"/>
                <a:gd name="connsiteX14" fmla="*/ 549091 w 567970"/>
                <a:gd name="connsiteY14" fmla="*/ 358683 h 391456"/>
                <a:gd name="connsiteX15" fmla="*/ 523028 w 567970"/>
                <a:gd name="connsiteY15" fmla="*/ 369377 h 391456"/>
                <a:gd name="connsiteX16" fmla="*/ 516998 w 567970"/>
                <a:gd name="connsiteY16" fmla="*/ 368274 h 391456"/>
                <a:gd name="connsiteX17" fmla="*/ 433136 w 567970"/>
                <a:gd name="connsiteY17" fmla="*/ 214727 h 391456"/>
                <a:gd name="connsiteX18" fmla="*/ 343295 w 567970"/>
                <a:gd name="connsiteY18" fmla="*/ 194988 h 391456"/>
                <a:gd name="connsiteX19" fmla="*/ 241090 w 567970"/>
                <a:gd name="connsiteY19" fmla="*/ 204636 h 391456"/>
                <a:gd name="connsiteX20" fmla="*/ 163485 w 567970"/>
                <a:gd name="connsiteY20" fmla="*/ 215758 h 391456"/>
                <a:gd name="connsiteX21" fmla="*/ 95733 w 567970"/>
                <a:gd name="connsiteY21" fmla="*/ 244305 h 391456"/>
                <a:gd name="connsiteX22" fmla="*/ 92764 w 567970"/>
                <a:gd name="connsiteY22" fmla="*/ 247629 h 39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7970" h="391456">
                  <a:moveTo>
                    <a:pt x="92764" y="247629"/>
                  </a:moveTo>
                  <a:cubicBezTo>
                    <a:pt x="87445" y="253960"/>
                    <a:pt x="82884" y="260890"/>
                    <a:pt x="79174" y="268280"/>
                  </a:cubicBezTo>
                  <a:cubicBezTo>
                    <a:pt x="64382" y="297142"/>
                    <a:pt x="79138" y="370691"/>
                    <a:pt x="59028" y="391456"/>
                  </a:cubicBezTo>
                  <a:cubicBezTo>
                    <a:pt x="51552" y="382415"/>
                    <a:pt x="40098" y="377642"/>
                    <a:pt x="28414" y="378700"/>
                  </a:cubicBezTo>
                  <a:cubicBezTo>
                    <a:pt x="24551" y="378949"/>
                    <a:pt x="20739" y="379708"/>
                    <a:pt x="17076" y="380958"/>
                  </a:cubicBezTo>
                  <a:cubicBezTo>
                    <a:pt x="7155" y="349087"/>
                    <a:pt x="-107" y="314371"/>
                    <a:pt x="1" y="286437"/>
                  </a:cubicBezTo>
                  <a:cubicBezTo>
                    <a:pt x="357" y="192870"/>
                    <a:pt x="28347" y="135555"/>
                    <a:pt x="76221" y="94386"/>
                  </a:cubicBezTo>
                  <a:cubicBezTo>
                    <a:pt x="78052" y="92812"/>
                    <a:pt x="79730" y="91068"/>
                    <a:pt x="81230" y="89176"/>
                  </a:cubicBezTo>
                  <a:cubicBezTo>
                    <a:pt x="121945" y="37952"/>
                    <a:pt x="194866" y="-887"/>
                    <a:pt x="273910" y="15"/>
                  </a:cubicBezTo>
                  <a:cubicBezTo>
                    <a:pt x="336843" y="737"/>
                    <a:pt x="387582" y="14704"/>
                    <a:pt x="431832" y="43385"/>
                  </a:cubicBezTo>
                  <a:lnTo>
                    <a:pt x="446830" y="53099"/>
                  </a:lnTo>
                  <a:lnTo>
                    <a:pt x="469372" y="71947"/>
                  </a:lnTo>
                  <a:cubicBezTo>
                    <a:pt x="516215" y="111116"/>
                    <a:pt x="559564" y="173296"/>
                    <a:pt x="567145" y="267203"/>
                  </a:cubicBezTo>
                  <a:cubicBezTo>
                    <a:pt x="569464" y="298274"/>
                    <a:pt x="566892" y="329517"/>
                    <a:pt x="559522" y="359791"/>
                  </a:cubicBezTo>
                  <a:cubicBezTo>
                    <a:pt x="556100" y="359021"/>
                    <a:pt x="552601" y="358649"/>
                    <a:pt x="549091" y="358683"/>
                  </a:cubicBezTo>
                  <a:cubicBezTo>
                    <a:pt x="539325" y="358627"/>
                    <a:pt x="529940" y="362477"/>
                    <a:pt x="523028" y="369377"/>
                  </a:cubicBezTo>
                  <a:lnTo>
                    <a:pt x="516998" y="368274"/>
                  </a:lnTo>
                  <a:cubicBezTo>
                    <a:pt x="515009" y="327276"/>
                    <a:pt x="489395" y="232214"/>
                    <a:pt x="433136" y="214727"/>
                  </a:cubicBezTo>
                  <a:cubicBezTo>
                    <a:pt x="403718" y="205939"/>
                    <a:pt x="373687" y="199341"/>
                    <a:pt x="343295" y="194988"/>
                  </a:cubicBezTo>
                  <a:cubicBezTo>
                    <a:pt x="308162" y="191566"/>
                    <a:pt x="275817" y="198307"/>
                    <a:pt x="241090" y="204636"/>
                  </a:cubicBezTo>
                  <a:cubicBezTo>
                    <a:pt x="218280" y="208790"/>
                    <a:pt x="194572" y="212413"/>
                    <a:pt x="163485" y="215758"/>
                  </a:cubicBezTo>
                  <a:cubicBezTo>
                    <a:pt x="134623" y="218150"/>
                    <a:pt x="112503" y="226509"/>
                    <a:pt x="95733" y="244305"/>
                  </a:cubicBezTo>
                  <a:cubicBezTo>
                    <a:pt x="94723" y="245381"/>
                    <a:pt x="93733" y="246489"/>
                    <a:pt x="92764" y="247629"/>
                  </a:cubicBezTo>
                  <a:close/>
                </a:path>
              </a:pathLst>
            </a:custGeom>
            <a:solidFill>
              <a:srgbClr val="AAAAAA"/>
            </a:solidFill>
            <a:ln w="5138" cap="flat">
              <a:noFill/>
              <a:prstDash val="solid"/>
              <a:miter/>
            </a:ln>
          </p:spPr>
          <p:txBody>
            <a:bodyPr rtlCol="0" anchor="ctr"/>
            <a:lstStyle/>
            <a:p>
              <a:endParaRPr lang="ja-JP" altLang="en-US"/>
            </a:p>
          </p:txBody>
        </p:sp>
        <p:sp>
          <p:nvSpPr>
            <p:cNvPr id="168" name="フリーフォーム: 図形 167">
              <a:extLst>
                <a:ext uri="{FF2B5EF4-FFF2-40B4-BE49-F238E27FC236}">
                  <a16:creationId xmlns:a16="http://schemas.microsoft.com/office/drawing/2014/main" id="{F81EC209-3B12-86A7-811B-FE2575B346E2}"/>
                </a:ext>
              </a:extLst>
            </p:cNvPr>
            <p:cNvSpPr/>
            <p:nvPr/>
          </p:nvSpPr>
          <p:spPr>
            <a:xfrm>
              <a:off x="2890366" y="5616396"/>
              <a:ext cx="96878" cy="174004"/>
            </a:xfrm>
            <a:custGeom>
              <a:avLst/>
              <a:gdLst>
                <a:gd name="connsiteX0" fmla="*/ 84289 w 96878"/>
                <a:gd name="connsiteY0" fmla="*/ 12279 h 174004"/>
                <a:gd name="connsiteX1" fmla="*/ 26567 w 96878"/>
                <a:gd name="connsiteY1" fmla="*/ 5863 h 174004"/>
                <a:gd name="connsiteX2" fmla="*/ 2163 w 96878"/>
                <a:gd name="connsiteY2" fmla="*/ 41110 h 174004"/>
                <a:gd name="connsiteX3" fmla="*/ 25412 w 96878"/>
                <a:gd name="connsiteY3" fmla="*/ 142330 h 174004"/>
                <a:gd name="connsiteX4" fmla="*/ 87814 w 96878"/>
                <a:gd name="connsiteY4" fmla="*/ 173176 h 174004"/>
                <a:gd name="connsiteX5" fmla="*/ 96452 w 96878"/>
                <a:gd name="connsiteY5" fmla="*/ 157962 h 174004"/>
                <a:gd name="connsiteX6" fmla="*/ 81238 w 96878"/>
                <a:gd name="connsiteY6" fmla="*/ 149324 h 174004"/>
                <a:gd name="connsiteX7" fmla="*/ 40631 w 96878"/>
                <a:gd name="connsiteY7" fmla="*/ 120463 h 174004"/>
                <a:gd name="connsiteX8" fmla="*/ 25309 w 96878"/>
                <a:gd name="connsiteY8" fmla="*/ 77078 h 174004"/>
                <a:gd name="connsiteX9" fmla="*/ 31669 w 96878"/>
                <a:gd name="connsiteY9" fmla="*/ 33204 h 174004"/>
                <a:gd name="connsiteX10" fmla="*/ 31323 w 96878"/>
                <a:gd name="connsiteY10" fmla="*/ 33565 h 174004"/>
                <a:gd name="connsiteX11" fmla="*/ 32870 w 96878"/>
                <a:gd name="connsiteY11" fmla="*/ 31817 h 174004"/>
                <a:gd name="connsiteX12" fmla="*/ 35282 w 96878"/>
                <a:gd name="connsiteY12" fmla="*/ 29509 h 174004"/>
                <a:gd name="connsiteX13" fmla="*/ 44043 w 96878"/>
                <a:gd name="connsiteY13" fmla="*/ 25550 h 174004"/>
                <a:gd name="connsiteX14" fmla="*/ 66776 w 96878"/>
                <a:gd name="connsiteY14" fmla="*/ 29782 h 174004"/>
                <a:gd name="connsiteX15" fmla="*/ 84268 w 96878"/>
                <a:gd name="connsiteY15" fmla="*/ 29782 h 174004"/>
                <a:gd name="connsiteX16" fmla="*/ 84268 w 96878"/>
                <a:gd name="connsiteY16" fmla="*/ 12290 h 17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6878" h="174004">
                  <a:moveTo>
                    <a:pt x="84289" y="12279"/>
                  </a:moveTo>
                  <a:cubicBezTo>
                    <a:pt x="68114" y="-1330"/>
                    <a:pt x="45336" y="-3862"/>
                    <a:pt x="26567" y="5863"/>
                  </a:cubicBezTo>
                  <a:cubicBezTo>
                    <a:pt x="13545" y="13344"/>
                    <a:pt x="4584" y="26289"/>
                    <a:pt x="2163" y="41110"/>
                  </a:cubicBezTo>
                  <a:cubicBezTo>
                    <a:pt x="-4370" y="76612"/>
                    <a:pt x="4042" y="113237"/>
                    <a:pt x="25412" y="142330"/>
                  </a:cubicBezTo>
                  <a:cubicBezTo>
                    <a:pt x="40358" y="162765"/>
                    <a:pt x="61463" y="177757"/>
                    <a:pt x="87814" y="173176"/>
                  </a:cubicBezTo>
                  <a:cubicBezTo>
                    <a:pt x="94366" y="171315"/>
                    <a:pt x="98211" y="164543"/>
                    <a:pt x="96452" y="157962"/>
                  </a:cubicBezTo>
                  <a:cubicBezTo>
                    <a:pt x="94511" y="151473"/>
                    <a:pt x="87804" y="147664"/>
                    <a:pt x="81238" y="149324"/>
                  </a:cubicBezTo>
                  <a:cubicBezTo>
                    <a:pt x="63200" y="152463"/>
                    <a:pt x="48594" y="134136"/>
                    <a:pt x="40631" y="120463"/>
                  </a:cubicBezTo>
                  <a:cubicBezTo>
                    <a:pt x="32586" y="107213"/>
                    <a:pt x="27369" y="92442"/>
                    <a:pt x="25309" y="77078"/>
                  </a:cubicBezTo>
                  <a:cubicBezTo>
                    <a:pt x="23655" y="62745"/>
                    <a:pt x="23577" y="45552"/>
                    <a:pt x="31669" y="33204"/>
                  </a:cubicBezTo>
                  <a:cubicBezTo>
                    <a:pt x="32153" y="32513"/>
                    <a:pt x="32040" y="32637"/>
                    <a:pt x="31323" y="33565"/>
                  </a:cubicBezTo>
                  <a:cubicBezTo>
                    <a:pt x="31813" y="32967"/>
                    <a:pt x="32318" y="32384"/>
                    <a:pt x="32870" y="31817"/>
                  </a:cubicBezTo>
                  <a:cubicBezTo>
                    <a:pt x="33287" y="31410"/>
                    <a:pt x="36049" y="28937"/>
                    <a:pt x="35282" y="29509"/>
                  </a:cubicBezTo>
                  <a:cubicBezTo>
                    <a:pt x="37907" y="27615"/>
                    <a:pt x="40887" y="26269"/>
                    <a:pt x="44043" y="25550"/>
                  </a:cubicBezTo>
                  <a:cubicBezTo>
                    <a:pt x="51864" y="23307"/>
                    <a:pt x="60286" y="24874"/>
                    <a:pt x="66776" y="29782"/>
                  </a:cubicBezTo>
                  <a:cubicBezTo>
                    <a:pt x="71680" y="34433"/>
                    <a:pt x="79365" y="34433"/>
                    <a:pt x="84268" y="29782"/>
                  </a:cubicBezTo>
                  <a:cubicBezTo>
                    <a:pt x="89042" y="24928"/>
                    <a:pt x="89042" y="17143"/>
                    <a:pt x="84268" y="12290"/>
                  </a:cubicBezTo>
                  <a:close/>
                </a:path>
              </a:pathLst>
            </a:custGeom>
            <a:solidFill>
              <a:srgbClr val="211715"/>
            </a:solidFill>
            <a:ln w="5138" cap="flat">
              <a:noFill/>
              <a:prstDash val="solid"/>
              <a:miter/>
            </a:ln>
          </p:spPr>
          <p:txBody>
            <a:bodyPr rtlCol="0" anchor="ctr"/>
            <a:lstStyle/>
            <a:p>
              <a:endParaRPr lang="ja-JP" altLang="en-US"/>
            </a:p>
          </p:txBody>
        </p:sp>
        <p:sp>
          <p:nvSpPr>
            <p:cNvPr id="169" name="フリーフォーム: 図形 168">
              <a:extLst>
                <a:ext uri="{FF2B5EF4-FFF2-40B4-BE49-F238E27FC236}">
                  <a16:creationId xmlns:a16="http://schemas.microsoft.com/office/drawing/2014/main" id="{6FD95AD6-3ABE-36F5-16DE-941D4F9469F0}"/>
                </a:ext>
              </a:extLst>
            </p:cNvPr>
            <p:cNvSpPr/>
            <p:nvPr/>
          </p:nvSpPr>
          <p:spPr>
            <a:xfrm>
              <a:off x="3421207" y="5596366"/>
              <a:ext cx="91688" cy="176186"/>
            </a:xfrm>
            <a:custGeom>
              <a:avLst/>
              <a:gdLst>
                <a:gd name="connsiteX0" fmla="*/ 21237 w 91688"/>
                <a:gd name="connsiteY0" fmla="*/ 31820 h 176186"/>
                <a:gd name="connsiteX1" fmla="*/ 58055 w 91688"/>
                <a:gd name="connsiteY1" fmla="*/ 32941 h 176186"/>
                <a:gd name="connsiteX2" fmla="*/ 58097 w 91688"/>
                <a:gd name="connsiteY2" fmla="*/ 32985 h 176186"/>
                <a:gd name="connsiteX3" fmla="*/ 59004 w 91688"/>
                <a:gd name="connsiteY3" fmla="*/ 34386 h 176186"/>
                <a:gd name="connsiteX4" fmla="*/ 61946 w 91688"/>
                <a:gd name="connsiteY4" fmla="*/ 39942 h 176186"/>
                <a:gd name="connsiteX5" fmla="*/ 64910 w 91688"/>
                <a:gd name="connsiteY5" fmla="*/ 50147 h 176186"/>
                <a:gd name="connsiteX6" fmla="*/ 66724 w 91688"/>
                <a:gd name="connsiteY6" fmla="*/ 76045 h 176186"/>
                <a:gd name="connsiteX7" fmla="*/ 54932 w 91688"/>
                <a:gd name="connsiteY7" fmla="*/ 119512 h 176186"/>
                <a:gd name="connsiteX8" fmla="*/ 14253 w 91688"/>
                <a:gd name="connsiteY8" fmla="*/ 151207 h 176186"/>
                <a:gd name="connsiteX9" fmla="*/ 1884 w 91688"/>
                <a:gd name="connsiteY9" fmla="*/ 163577 h 176186"/>
                <a:gd name="connsiteX10" fmla="*/ 14253 w 91688"/>
                <a:gd name="connsiteY10" fmla="*/ 175946 h 176186"/>
                <a:gd name="connsiteX11" fmla="*/ 87767 w 91688"/>
                <a:gd name="connsiteY11" fmla="*/ 101314 h 176186"/>
                <a:gd name="connsiteX12" fmla="*/ 89138 w 91688"/>
                <a:gd name="connsiteY12" fmla="*/ 45364 h 176186"/>
                <a:gd name="connsiteX13" fmla="*/ 66080 w 91688"/>
                <a:gd name="connsiteY13" fmla="*/ 7355 h 176186"/>
                <a:gd name="connsiteX14" fmla="*/ 3719 w 91688"/>
                <a:gd name="connsiteY14" fmla="*/ 14328 h 176186"/>
                <a:gd name="connsiteX15" fmla="*/ 21216 w 91688"/>
                <a:gd name="connsiteY15" fmla="*/ 31820 h 17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688" h="176186">
                  <a:moveTo>
                    <a:pt x="21237" y="31820"/>
                  </a:moveTo>
                  <a:cubicBezTo>
                    <a:pt x="31714" y="21962"/>
                    <a:pt x="48196" y="22464"/>
                    <a:pt x="58055" y="32941"/>
                  </a:cubicBezTo>
                  <a:cubicBezTo>
                    <a:pt x="58071" y="32956"/>
                    <a:pt x="58081" y="32970"/>
                    <a:pt x="58097" y="32985"/>
                  </a:cubicBezTo>
                  <a:cubicBezTo>
                    <a:pt x="56313" y="30892"/>
                    <a:pt x="58694" y="33897"/>
                    <a:pt x="59004" y="34386"/>
                  </a:cubicBezTo>
                  <a:cubicBezTo>
                    <a:pt x="60138" y="36152"/>
                    <a:pt x="61122" y="38011"/>
                    <a:pt x="61946" y="39942"/>
                  </a:cubicBezTo>
                  <a:cubicBezTo>
                    <a:pt x="63225" y="43252"/>
                    <a:pt x="64219" y="46666"/>
                    <a:pt x="64910" y="50147"/>
                  </a:cubicBezTo>
                  <a:cubicBezTo>
                    <a:pt x="66652" y="58662"/>
                    <a:pt x="67265" y="67370"/>
                    <a:pt x="66724" y="76045"/>
                  </a:cubicBezTo>
                  <a:cubicBezTo>
                    <a:pt x="65771" y="91182"/>
                    <a:pt x="61761" y="105968"/>
                    <a:pt x="54932" y="119512"/>
                  </a:cubicBezTo>
                  <a:cubicBezTo>
                    <a:pt x="47042" y="135519"/>
                    <a:pt x="34152" y="153109"/>
                    <a:pt x="14253" y="151207"/>
                  </a:cubicBezTo>
                  <a:cubicBezTo>
                    <a:pt x="7440" y="151255"/>
                    <a:pt x="1931" y="156765"/>
                    <a:pt x="1884" y="163577"/>
                  </a:cubicBezTo>
                  <a:cubicBezTo>
                    <a:pt x="2029" y="170349"/>
                    <a:pt x="7481" y="175801"/>
                    <a:pt x="14253" y="175946"/>
                  </a:cubicBezTo>
                  <a:cubicBezTo>
                    <a:pt x="55422" y="179883"/>
                    <a:pt x="78676" y="134767"/>
                    <a:pt x="87767" y="101314"/>
                  </a:cubicBezTo>
                  <a:cubicBezTo>
                    <a:pt x="92483" y="83012"/>
                    <a:pt x="92952" y="63874"/>
                    <a:pt x="89138" y="45364"/>
                  </a:cubicBezTo>
                  <a:cubicBezTo>
                    <a:pt x="86948" y="30084"/>
                    <a:pt x="78619" y="16357"/>
                    <a:pt x="66080" y="7355"/>
                  </a:cubicBezTo>
                  <a:cubicBezTo>
                    <a:pt x="46088" y="-4612"/>
                    <a:pt x="20572" y="-1758"/>
                    <a:pt x="3719" y="14328"/>
                  </a:cubicBezTo>
                  <a:cubicBezTo>
                    <a:pt x="-7707" y="25450"/>
                    <a:pt x="9795" y="42937"/>
                    <a:pt x="21216" y="31820"/>
                  </a:cubicBezTo>
                  <a:close/>
                </a:path>
              </a:pathLst>
            </a:custGeom>
            <a:solidFill>
              <a:srgbClr val="211715"/>
            </a:solidFill>
            <a:ln w="5138" cap="flat">
              <a:noFill/>
              <a:prstDash val="solid"/>
              <a:miter/>
            </a:ln>
          </p:spPr>
          <p:txBody>
            <a:bodyPr rtlCol="0" anchor="ctr"/>
            <a:lstStyle/>
            <a:p>
              <a:endParaRPr lang="ja-JP" altLang="en-US"/>
            </a:p>
          </p:txBody>
        </p:sp>
        <p:sp>
          <p:nvSpPr>
            <p:cNvPr id="170" name="フリーフォーム: 図形 169">
              <a:extLst>
                <a:ext uri="{FF2B5EF4-FFF2-40B4-BE49-F238E27FC236}">
                  <a16:creationId xmlns:a16="http://schemas.microsoft.com/office/drawing/2014/main" id="{DC834495-13A9-BEC5-AEAA-361B052E90DB}"/>
                </a:ext>
              </a:extLst>
            </p:cNvPr>
            <p:cNvSpPr/>
            <p:nvPr/>
          </p:nvSpPr>
          <p:spPr>
            <a:xfrm>
              <a:off x="3283141" y="5729871"/>
              <a:ext cx="165361" cy="212532"/>
            </a:xfrm>
            <a:custGeom>
              <a:avLst/>
              <a:gdLst>
                <a:gd name="connsiteX0" fmla="*/ 141146 w 165361"/>
                <a:gd name="connsiteY0" fmla="*/ 9054 h 212532"/>
                <a:gd name="connsiteX1" fmla="*/ 133827 w 165361"/>
                <a:gd name="connsiteY1" fmla="*/ 38869 h 212532"/>
                <a:gd name="connsiteX2" fmla="*/ 129838 w 165361"/>
                <a:gd name="connsiteY2" fmla="*/ 50722 h 212532"/>
                <a:gd name="connsiteX3" fmla="*/ 128890 w 165361"/>
                <a:gd name="connsiteY3" fmla="*/ 53217 h 212532"/>
                <a:gd name="connsiteX4" fmla="*/ 128442 w 165361"/>
                <a:gd name="connsiteY4" fmla="*/ 54361 h 212532"/>
                <a:gd name="connsiteX5" fmla="*/ 127004 w 165361"/>
                <a:gd name="connsiteY5" fmla="*/ 58185 h 212532"/>
                <a:gd name="connsiteX6" fmla="*/ 126107 w 165361"/>
                <a:gd name="connsiteY6" fmla="*/ 60520 h 212532"/>
                <a:gd name="connsiteX7" fmla="*/ 125525 w 165361"/>
                <a:gd name="connsiteY7" fmla="*/ 61963 h 212532"/>
                <a:gd name="connsiteX8" fmla="*/ 125798 w 165361"/>
                <a:gd name="connsiteY8" fmla="*/ 61318 h 212532"/>
                <a:gd name="connsiteX9" fmla="*/ 122407 w 165361"/>
                <a:gd name="connsiteY9" fmla="*/ 68740 h 212532"/>
                <a:gd name="connsiteX10" fmla="*/ 113929 w 165361"/>
                <a:gd name="connsiteY10" fmla="*/ 85021 h 212532"/>
                <a:gd name="connsiteX11" fmla="*/ 54206 w 165361"/>
                <a:gd name="connsiteY11" fmla="*/ 162029 h 212532"/>
                <a:gd name="connsiteX12" fmla="*/ 8750 w 165361"/>
                <a:gd name="connsiteY12" fmla="*/ 188189 h 212532"/>
                <a:gd name="connsiteX13" fmla="*/ 15326 w 165361"/>
                <a:gd name="connsiteY13" fmla="*/ 212041 h 212532"/>
                <a:gd name="connsiteX14" fmla="*/ 102065 w 165361"/>
                <a:gd name="connsiteY14" fmla="*/ 147005 h 212532"/>
                <a:gd name="connsiteX15" fmla="*/ 149227 w 165361"/>
                <a:gd name="connsiteY15" fmla="*/ 68910 h 212532"/>
                <a:gd name="connsiteX16" fmla="*/ 150618 w 165361"/>
                <a:gd name="connsiteY16" fmla="*/ 65400 h 212532"/>
                <a:gd name="connsiteX17" fmla="*/ 151160 w 165361"/>
                <a:gd name="connsiteY17" fmla="*/ 63684 h 212532"/>
                <a:gd name="connsiteX18" fmla="*/ 152299 w 165361"/>
                <a:gd name="connsiteY18" fmla="*/ 60911 h 212532"/>
                <a:gd name="connsiteX19" fmla="*/ 153448 w 165361"/>
                <a:gd name="connsiteY19" fmla="*/ 57963 h 212532"/>
                <a:gd name="connsiteX20" fmla="*/ 156025 w 165361"/>
                <a:gd name="connsiteY20" fmla="*/ 50588 h 212532"/>
                <a:gd name="connsiteX21" fmla="*/ 164992 w 165361"/>
                <a:gd name="connsiteY21" fmla="*/ 15640 h 212532"/>
                <a:gd name="connsiteX22" fmla="*/ 156355 w 165361"/>
                <a:gd name="connsiteY22" fmla="*/ 426 h 212532"/>
                <a:gd name="connsiteX23" fmla="*/ 141135 w 165361"/>
                <a:gd name="connsiteY23" fmla="*/ 9064 h 21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5361" h="212532">
                  <a:moveTo>
                    <a:pt x="141146" y="9054"/>
                  </a:moveTo>
                  <a:cubicBezTo>
                    <a:pt x="139388" y="19147"/>
                    <a:pt x="136940" y="29107"/>
                    <a:pt x="133827" y="38869"/>
                  </a:cubicBezTo>
                  <a:cubicBezTo>
                    <a:pt x="132596" y="42847"/>
                    <a:pt x="131287" y="46805"/>
                    <a:pt x="129838" y="50722"/>
                  </a:cubicBezTo>
                  <a:cubicBezTo>
                    <a:pt x="129529" y="51557"/>
                    <a:pt x="129210" y="52387"/>
                    <a:pt x="128890" y="53217"/>
                  </a:cubicBezTo>
                  <a:cubicBezTo>
                    <a:pt x="127968" y="55629"/>
                    <a:pt x="130312" y="49532"/>
                    <a:pt x="128442" y="54361"/>
                  </a:cubicBezTo>
                  <a:cubicBezTo>
                    <a:pt x="127926" y="55634"/>
                    <a:pt x="127483" y="56907"/>
                    <a:pt x="127004" y="58185"/>
                  </a:cubicBezTo>
                  <a:cubicBezTo>
                    <a:pt x="126705" y="58963"/>
                    <a:pt x="126401" y="59731"/>
                    <a:pt x="126107" y="60520"/>
                  </a:cubicBezTo>
                  <a:cubicBezTo>
                    <a:pt x="125927" y="61004"/>
                    <a:pt x="125715" y="61478"/>
                    <a:pt x="125525" y="61963"/>
                  </a:cubicBezTo>
                  <a:cubicBezTo>
                    <a:pt x="124916" y="63509"/>
                    <a:pt x="126493" y="59741"/>
                    <a:pt x="125798" y="61318"/>
                  </a:cubicBezTo>
                  <a:cubicBezTo>
                    <a:pt x="124700" y="63808"/>
                    <a:pt x="123582" y="66287"/>
                    <a:pt x="122407" y="68740"/>
                  </a:cubicBezTo>
                  <a:cubicBezTo>
                    <a:pt x="119758" y="74254"/>
                    <a:pt x="116907" y="79676"/>
                    <a:pt x="113929" y="85021"/>
                  </a:cubicBezTo>
                  <a:cubicBezTo>
                    <a:pt x="98488" y="113861"/>
                    <a:pt x="78300" y="139898"/>
                    <a:pt x="54206" y="162029"/>
                  </a:cubicBezTo>
                  <a:cubicBezTo>
                    <a:pt x="41250" y="174104"/>
                    <a:pt x="25701" y="183051"/>
                    <a:pt x="8750" y="188189"/>
                  </a:cubicBezTo>
                  <a:cubicBezTo>
                    <a:pt x="-6593" y="192364"/>
                    <a:pt x="-78" y="216231"/>
                    <a:pt x="15326" y="212041"/>
                  </a:cubicBezTo>
                  <a:cubicBezTo>
                    <a:pt x="50944" y="202352"/>
                    <a:pt x="79707" y="175258"/>
                    <a:pt x="102065" y="147005"/>
                  </a:cubicBezTo>
                  <a:cubicBezTo>
                    <a:pt x="121345" y="123298"/>
                    <a:pt x="137219" y="97008"/>
                    <a:pt x="149227" y="68910"/>
                  </a:cubicBezTo>
                  <a:cubicBezTo>
                    <a:pt x="149701" y="67745"/>
                    <a:pt x="150175" y="66580"/>
                    <a:pt x="150618" y="65400"/>
                  </a:cubicBezTo>
                  <a:cubicBezTo>
                    <a:pt x="150809" y="64885"/>
                    <a:pt x="151773" y="61942"/>
                    <a:pt x="151160" y="63684"/>
                  </a:cubicBezTo>
                  <a:cubicBezTo>
                    <a:pt x="150294" y="66173"/>
                    <a:pt x="151866" y="61988"/>
                    <a:pt x="152299" y="60911"/>
                  </a:cubicBezTo>
                  <a:cubicBezTo>
                    <a:pt x="152695" y="59932"/>
                    <a:pt x="153077" y="58953"/>
                    <a:pt x="153448" y="57963"/>
                  </a:cubicBezTo>
                  <a:cubicBezTo>
                    <a:pt x="154365" y="55526"/>
                    <a:pt x="155216" y="53062"/>
                    <a:pt x="156025" y="50588"/>
                  </a:cubicBezTo>
                  <a:cubicBezTo>
                    <a:pt x="159916" y="39188"/>
                    <a:pt x="162915" y="27504"/>
                    <a:pt x="164992" y="15640"/>
                  </a:cubicBezTo>
                  <a:cubicBezTo>
                    <a:pt x="166600" y="9081"/>
                    <a:pt x="162812" y="2407"/>
                    <a:pt x="156355" y="426"/>
                  </a:cubicBezTo>
                  <a:cubicBezTo>
                    <a:pt x="149773" y="-1334"/>
                    <a:pt x="142996" y="2512"/>
                    <a:pt x="141135" y="9064"/>
                  </a:cubicBezTo>
                  <a:close/>
                </a:path>
              </a:pathLst>
            </a:custGeom>
            <a:solidFill>
              <a:srgbClr val="211715"/>
            </a:solidFill>
            <a:ln w="5138" cap="flat">
              <a:noFill/>
              <a:prstDash val="solid"/>
              <a:miter/>
            </a:ln>
          </p:spPr>
          <p:txBody>
            <a:bodyPr rtlCol="0" anchor="ctr"/>
            <a:lstStyle/>
            <a:p>
              <a:endParaRPr lang="ja-JP" altLang="en-US"/>
            </a:p>
          </p:txBody>
        </p:sp>
        <p:sp>
          <p:nvSpPr>
            <p:cNvPr id="171" name="フリーフォーム: 図形 170">
              <a:extLst>
                <a:ext uri="{FF2B5EF4-FFF2-40B4-BE49-F238E27FC236}">
                  <a16:creationId xmlns:a16="http://schemas.microsoft.com/office/drawing/2014/main" id="{07F1E19A-897F-4FED-1F43-88AED6C3724A}"/>
                </a:ext>
              </a:extLst>
            </p:cNvPr>
            <p:cNvSpPr/>
            <p:nvPr/>
          </p:nvSpPr>
          <p:spPr>
            <a:xfrm>
              <a:off x="2959689" y="5747169"/>
              <a:ext cx="203078" cy="205900"/>
            </a:xfrm>
            <a:custGeom>
              <a:avLst/>
              <a:gdLst>
                <a:gd name="connsiteX0" fmla="*/ 478 w 203078"/>
                <a:gd name="connsiteY0" fmla="*/ 15340 h 205900"/>
                <a:gd name="connsiteX1" fmla="*/ 45373 w 203078"/>
                <a:gd name="connsiteY1" fmla="*/ 110917 h 205900"/>
                <a:gd name="connsiteX2" fmla="*/ 132034 w 203078"/>
                <a:gd name="connsiteY2" fmla="*/ 188940 h 205900"/>
                <a:gd name="connsiteX3" fmla="*/ 190709 w 203078"/>
                <a:gd name="connsiteY3" fmla="*/ 205901 h 205900"/>
                <a:gd name="connsiteX4" fmla="*/ 203079 w 203078"/>
                <a:gd name="connsiteY4" fmla="*/ 193532 h 205900"/>
                <a:gd name="connsiteX5" fmla="*/ 190709 w 203078"/>
                <a:gd name="connsiteY5" fmla="*/ 181163 h 205900"/>
                <a:gd name="connsiteX6" fmla="*/ 41337 w 203078"/>
                <a:gd name="connsiteY6" fmla="*/ 55457 h 205900"/>
                <a:gd name="connsiteX7" fmla="*/ 24330 w 203078"/>
                <a:gd name="connsiteY7" fmla="*/ 8763 h 205900"/>
                <a:gd name="connsiteX8" fmla="*/ 478 w 203078"/>
                <a:gd name="connsiteY8" fmla="*/ 15340 h 20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078" h="205900">
                  <a:moveTo>
                    <a:pt x="478" y="15340"/>
                  </a:moveTo>
                  <a:cubicBezTo>
                    <a:pt x="9545" y="49648"/>
                    <a:pt x="24755" y="82030"/>
                    <a:pt x="45373" y="110917"/>
                  </a:cubicBezTo>
                  <a:cubicBezTo>
                    <a:pt x="67977" y="142283"/>
                    <a:pt x="97117" y="171520"/>
                    <a:pt x="132034" y="188940"/>
                  </a:cubicBezTo>
                  <a:cubicBezTo>
                    <a:pt x="150421" y="198057"/>
                    <a:pt x="170294" y="203798"/>
                    <a:pt x="190709" y="205901"/>
                  </a:cubicBezTo>
                  <a:cubicBezTo>
                    <a:pt x="197523" y="205860"/>
                    <a:pt x="203036" y="200345"/>
                    <a:pt x="203079" y="193532"/>
                  </a:cubicBezTo>
                  <a:cubicBezTo>
                    <a:pt x="202929" y="186765"/>
                    <a:pt x="197477" y="181312"/>
                    <a:pt x="190709" y="181163"/>
                  </a:cubicBezTo>
                  <a:cubicBezTo>
                    <a:pt x="122504" y="173726"/>
                    <a:pt x="69276" y="114138"/>
                    <a:pt x="41337" y="55457"/>
                  </a:cubicBezTo>
                  <a:cubicBezTo>
                    <a:pt x="34256" y="40444"/>
                    <a:pt x="28564" y="24812"/>
                    <a:pt x="24330" y="8763"/>
                  </a:cubicBezTo>
                  <a:cubicBezTo>
                    <a:pt x="20207" y="-6600"/>
                    <a:pt x="-3650" y="-81"/>
                    <a:pt x="478" y="15340"/>
                  </a:cubicBezTo>
                  <a:close/>
                </a:path>
              </a:pathLst>
            </a:custGeom>
            <a:solidFill>
              <a:srgbClr val="211715"/>
            </a:solidFill>
            <a:ln w="5138" cap="flat">
              <a:noFill/>
              <a:prstDash val="solid"/>
              <a:miter/>
            </a:ln>
          </p:spPr>
          <p:txBody>
            <a:bodyPr rtlCol="0" anchor="ctr"/>
            <a:lstStyle/>
            <a:p>
              <a:endParaRPr lang="ja-JP" altLang="en-US"/>
            </a:p>
          </p:txBody>
        </p:sp>
        <p:sp>
          <p:nvSpPr>
            <p:cNvPr id="172" name="フリーフォーム: 図形 171">
              <a:extLst>
                <a:ext uri="{FF2B5EF4-FFF2-40B4-BE49-F238E27FC236}">
                  <a16:creationId xmlns:a16="http://schemas.microsoft.com/office/drawing/2014/main" id="{40358CAA-6D88-8161-9037-C89410E08F7D}"/>
                </a:ext>
              </a:extLst>
            </p:cNvPr>
            <p:cNvSpPr/>
            <p:nvPr/>
          </p:nvSpPr>
          <p:spPr>
            <a:xfrm>
              <a:off x="2898277" y="5237738"/>
              <a:ext cx="456200" cy="401046"/>
            </a:xfrm>
            <a:custGeom>
              <a:avLst/>
              <a:gdLst>
                <a:gd name="connsiteX0" fmla="*/ 450465 w 456200"/>
                <a:gd name="connsiteY0" fmla="*/ 45004 h 401046"/>
                <a:gd name="connsiteX1" fmla="*/ 311272 w 456200"/>
                <a:gd name="connsiteY1" fmla="*/ 1001 h 401046"/>
                <a:gd name="connsiteX2" fmla="*/ 163951 w 456200"/>
                <a:gd name="connsiteY2" fmla="*/ 29347 h 401046"/>
                <a:gd name="connsiteX3" fmla="*/ 105960 w 456200"/>
                <a:gd name="connsiteY3" fmla="*/ 69995 h 401046"/>
                <a:gd name="connsiteX4" fmla="*/ 83711 w 456200"/>
                <a:gd name="connsiteY4" fmla="*/ 94146 h 401046"/>
                <a:gd name="connsiteX5" fmla="*/ 63251 w 456200"/>
                <a:gd name="connsiteY5" fmla="*/ 113781 h 401046"/>
                <a:gd name="connsiteX6" fmla="*/ 8683 w 456200"/>
                <a:gd name="connsiteY6" fmla="*/ 217656 h 401046"/>
                <a:gd name="connsiteX7" fmla="*/ 19 w 456200"/>
                <a:gd name="connsiteY7" fmla="*/ 299777 h 401046"/>
                <a:gd name="connsiteX8" fmla="*/ 16253 w 456200"/>
                <a:gd name="connsiteY8" fmla="*/ 392370 h 401046"/>
                <a:gd name="connsiteX9" fmla="*/ 40105 w 456200"/>
                <a:gd name="connsiteY9" fmla="*/ 385793 h 401046"/>
                <a:gd name="connsiteX10" fmla="*/ 25025 w 456200"/>
                <a:gd name="connsiteY10" fmla="*/ 309038 h 401046"/>
                <a:gd name="connsiteX11" fmla="*/ 29396 w 456200"/>
                <a:gd name="connsiteY11" fmla="*/ 239745 h 401046"/>
                <a:gd name="connsiteX12" fmla="*/ 72636 w 456200"/>
                <a:gd name="connsiteY12" fmla="*/ 140354 h 401046"/>
                <a:gd name="connsiteX13" fmla="*/ 90494 w 456200"/>
                <a:gd name="connsiteY13" fmla="*/ 121579 h 401046"/>
                <a:gd name="connsiteX14" fmla="*/ 110521 w 456200"/>
                <a:gd name="connsiteY14" fmla="*/ 100608 h 401046"/>
                <a:gd name="connsiteX15" fmla="*/ 159132 w 456200"/>
                <a:gd name="connsiteY15" fmla="*/ 60409 h 401046"/>
                <a:gd name="connsiteX16" fmla="*/ 290935 w 456200"/>
                <a:gd name="connsiteY16" fmla="*/ 24786 h 401046"/>
                <a:gd name="connsiteX17" fmla="*/ 437978 w 456200"/>
                <a:gd name="connsiteY17" fmla="*/ 66387 h 401046"/>
                <a:gd name="connsiteX18" fmla="*/ 450465 w 456200"/>
                <a:gd name="connsiteY18" fmla="*/ 45025 h 40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6199" h="401046">
                  <a:moveTo>
                    <a:pt x="450465" y="45004"/>
                  </a:moveTo>
                  <a:cubicBezTo>
                    <a:pt x="408493" y="18892"/>
                    <a:pt x="360625" y="3760"/>
                    <a:pt x="311272" y="1001"/>
                  </a:cubicBezTo>
                  <a:cubicBezTo>
                    <a:pt x="260490" y="-3336"/>
                    <a:pt x="209498" y="6475"/>
                    <a:pt x="163951" y="29347"/>
                  </a:cubicBezTo>
                  <a:cubicBezTo>
                    <a:pt x="142831" y="40144"/>
                    <a:pt x="123314" y="53824"/>
                    <a:pt x="105960" y="69995"/>
                  </a:cubicBezTo>
                  <a:cubicBezTo>
                    <a:pt x="97879" y="77540"/>
                    <a:pt x="91014" y="85889"/>
                    <a:pt x="83711" y="94146"/>
                  </a:cubicBezTo>
                  <a:cubicBezTo>
                    <a:pt x="77496" y="101186"/>
                    <a:pt x="69724" y="106927"/>
                    <a:pt x="63251" y="113781"/>
                  </a:cubicBezTo>
                  <a:cubicBezTo>
                    <a:pt x="36154" y="142942"/>
                    <a:pt x="17319" y="178798"/>
                    <a:pt x="8683" y="217656"/>
                  </a:cubicBezTo>
                  <a:cubicBezTo>
                    <a:pt x="2641" y="244605"/>
                    <a:pt x="-265" y="272161"/>
                    <a:pt x="19" y="299777"/>
                  </a:cubicBezTo>
                  <a:cubicBezTo>
                    <a:pt x="1009" y="331255"/>
                    <a:pt x="6475" y="362432"/>
                    <a:pt x="16253" y="392370"/>
                  </a:cubicBezTo>
                  <a:cubicBezTo>
                    <a:pt x="20799" y="407589"/>
                    <a:pt x="44682" y="401131"/>
                    <a:pt x="40105" y="385793"/>
                  </a:cubicBezTo>
                  <a:cubicBezTo>
                    <a:pt x="32074" y="360891"/>
                    <a:pt x="27012" y="335127"/>
                    <a:pt x="25025" y="309038"/>
                  </a:cubicBezTo>
                  <a:cubicBezTo>
                    <a:pt x="23896" y="285850"/>
                    <a:pt x="25362" y="262608"/>
                    <a:pt x="29396" y="239745"/>
                  </a:cubicBezTo>
                  <a:cubicBezTo>
                    <a:pt x="35668" y="203669"/>
                    <a:pt x="49135" y="168386"/>
                    <a:pt x="72636" y="140354"/>
                  </a:cubicBezTo>
                  <a:cubicBezTo>
                    <a:pt x="78198" y="133736"/>
                    <a:pt x="84162" y="127466"/>
                    <a:pt x="90494" y="121579"/>
                  </a:cubicBezTo>
                  <a:cubicBezTo>
                    <a:pt x="97709" y="114879"/>
                    <a:pt x="103930" y="107901"/>
                    <a:pt x="110521" y="100608"/>
                  </a:cubicBezTo>
                  <a:cubicBezTo>
                    <a:pt x="124721" y="84955"/>
                    <a:pt x="141091" y="71417"/>
                    <a:pt x="159132" y="60409"/>
                  </a:cubicBezTo>
                  <a:cubicBezTo>
                    <a:pt x="198725" y="36105"/>
                    <a:pt x="244489" y="23736"/>
                    <a:pt x="290935" y="24786"/>
                  </a:cubicBezTo>
                  <a:cubicBezTo>
                    <a:pt x="343081" y="25940"/>
                    <a:pt x="393800" y="37990"/>
                    <a:pt x="437978" y="66387"/>
                  </a:cubicBezTo>
                  <a:cubicBezTo>
                    <a:pt x="451409" y="75020"/>
                    <a:pt x="463829" y="53616"/>
                    <a:pt x="450465" y="45025"/>
                  </a:cubicBezTo>
                  <a:close/>
                </a:path>
              </a:pathLst>
            </a:custGeom>
            <a:solidFill>
              <a:srgbClr val="211715"/>
            </a:solidFill>
            <a:ln w="5138" cap="flat">
              <a:noFill/>
              <a:prstDash val="solid"/>
              <a:miter/>
            </a:ln>
          </p:spPr>
          <p:txBody>
            <a:bodyPr rtlCol="0" anchor="ctr"/>
            <a:lstStyle/>
            <a:p>
              <a:endParaRPr lang="ja-JP" altLang="en-US"/>
            </a:p>
          </p:txBody>
        </p:sp>
        <p:sp>
          <p:nvSpPr>
            <p:cNvPr id="173" name="フリーフォーム: 図形 172">
              <a:extLst>
                <a:ext uri="{FF2B5EF4-FFF2-40B4-BE49-F238E27FC236}">
                  <a16:creationId xmlns:a16="http://schemas.microsoft.com/office/drawing/2014/main" id="{4D605420-74CE-4376-F3A1-AED345B06706}"/>
                </a:ext>
              </a:extLst>
            </p:cNvPr>
            <p:cNvSpPr/>
            <p:nvPr/>
          </p:nvSpPr>
          <p:spPr>
            <a:xfrm>
              <a:off x="3367701" y="5309771"/>
              <a:ext cx="123389" cy="308485"/>
            </a:xfrm>
            <a:custGeom>
              <a:avLst/>
              <a:gdLst>
                <a:gd name="connsiteX0" fmla="*/ 115252 w 123389"/>
                <a:gd name="connsiteY0" fmla="*/ 299423 h 308485"/>
                <a:gd name="connsiteX1" fmla="*/ 123389 w 123389"/>
                <a:gd name="connsiteY1" fmla="*/ 226326 h 308485"/>
                <a:gd name="connsiteX2" fmla="*/ 114241 w 123389"/>
                <a:gd name="connsiteY2" fmla="*/ 154797 h 308485"/>
                <a:gd name="connsiteX3" fmla="*/ 61518 w 123389"/>
                <a:gd name="connsiteY3" fmla="*/ 45315 h 308485"/>
                <a:gd name="connsiteX4" fmla="*/ 21071 w 123389"/>
                <a:gd name="connsiteY4" fmla="*/ 3492 h 308485"/>
                <a:gd name="connsiteX5" fmla="*/ 3579 w 123389"/>
                <a:gd name="connsiteY5" fmla="*/ 3492 h 308485"/>
                <a:gd name="connsiteX6" fmla="*/ 3579 w 123389"/>
                <a:gd name="connsiteY6" fmla="*/ 20984 h 308485"/>
                <a:gd name="connsiteX7" fmla="*/ 98321 w 123389"/>
                <a:gd name="connsiteY7" fmla="*/ 216488 h 308485"/>
                <a:gd name="connsiteX8" fmla="*/ 91410 w 123389"/>
                <a:gd name="connsiteY8" fmla="*/ 292846 h 308485"/>
                <a:gd name="connsiteX9" fmla="*/ 100053 w 123389"/>
                <a:gd name="connsiteY9" fmla="*/ 308065 h 308485"/>
                <a:gd name="connsiteX10" fmla="*/ 115267 w 123389"/>
                <a:gd name="connsiteY10" fmla="*/ 299423 h 308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388" h="308485">
                  <a:moveTo>
                    <a:pt x="115252" y="299423"/>
                  </a:moveTo>
                  <a:cubicBezTo>
                    <a:pt x="120586" y="275420"/>
                    <a:pt x="123312" y="250914"/>
                    <a:pt x="123389" y="226326"/>
                  </a:cubicBezTo>
                  <a:cubicBezTo>
                    <a:pt x="122993" y="202218"/>
                    <a:pt x="119926" y="178229"/>
                    <a:pt x="114241" y="154797"/>
                  </a:cubicBezTo>
                  <a:cubicBezTo>
                    <a:pt x="104666" y="114963"/>
                    <a:pt x="86689" y="77636"/>
                    <a:pt x="61518" y="45315"/>
                  </a:cubicBezTo>
                  <a:cubicBezTo>
                    <a:pt x="49536" y="29997"/>
                    <a:pt x="35981" y="15980"/>
                    <a:pt x="21071" y="3492"/>
                  </a:cubicBezTo>
                  <a:cubicBezTo>
                    <a:pt x="16170" y="-1164"/>
                    <a:pt x="8481" y="-1164"/>
                    <a:pt x="3579" y="3492"/>
                  </a:cubicBezTo>
                  <a:cubicBezTo>
                    <a:pt x="-1193" y="8345"/>
                    <a:pt x="-1193" y="16131"/>
                    <a:pt x="3579" y="20984"/>
                  </a:cubicBezTo>
                  <a:cubicBezTo>
                    <a:pt x="61900" y="70002"/>
                    <a:pt x="94487" y="140650"/>
                    <a:pt x="98321" y="216488"/>
                  </a:cubicBezTo>
                  <a:cubicBezTo>
                    <a:pt x="99259" y="242130"/>
                    <a:pt x="96935" y="267789"/>
                    <a:pt x="91410" y="292846"/>
                  </a:cubicBezTo>
                  <a:cubicBezTo>
                    <a:pt x="89771" y="299413"/>
                    <a:pt x="93575" y="306111"/>
                    <a:pt x="100053" y="308065"/>
                  </a:cubicBezTo>
                  <a:cubicBezTo>
                    <a:pt x="106634" y="309810"/>
                    <a:pt x="113396" y="305967"/>
                    <a:pt x="115267" y="299423"/>
                  </a:cubicBezTo>
                  <a:close/>
                </a:path>
              </a:pathLst>
            </a:custGeom>
            <a:solidFill>
              <a:srgbClr val="211715"/>
            </a:solidFill>
            <a:ln w="5138" cap="flat">
              <a:noFill/>
              <a:prstDash val="solid"/>
              <a:miter/>
            </a:ln>
          </p:spPr>
          <p:txBody>
            <a:bodyPr rtlCol="0" anchor="ctr"/>
            <a:lstStyle/>
            <a:p>
              <a:endParaRPr lang="ja-JP" altLang="en-US"/>
            </a:p>
          </p:txBody>
        </p:sp>
        <p:sp>
          <p:nvSpPr>
            <p:cNvPr id="174" name="フリーフォーム: 図形 173">
              <a:extLst>
                <a:ext uri="{FF2B5EF4-FFF2-40B4-BE49-F238E27FC236}">
                  <a16:creationId xmlns:a16="http://schemas.microsoft.com/office/drawing/2014/main" id="{2DB47507-D7BA-B27B-423A-040843D9002E}"/>
                </a:ext>
              </a:extLst>
            </p:cNvPr>
            <p:cNvSpPr/>
            <p:nvPr/>
          </p:nvSpPr>
          <p:spPr>
            <a:xfrm>
              <a:off x="3331922" y="5452200"/>
              <a:ext cx="108130" cy="178050"/>
            </a:xfrm>
            <a:custGeom>
              <a:avLst/>
              <a:gdLst>
                <a:gd name="connsiteX0" fmla="*/ 108120 w 108130"/>
                <a:gd name="connsiteY0" fmla="*/ 166137 h 178050"/>
                <a:gd name="connsiteX1" fmla="*/ 93798 w 108130"/>
                <a:gd name="connsiteY1" fmla="*/ 96994 h 178050"/>
                <a:gd name="connsiteX2" fmla="*/ 52490 w 108130"/>
                <a:gd name="connsiteY2" fmla="*/ 24325 h 178050"/>
                <a:gd name="connsiteX3" fmla="*/ 15166 w 108130"/>
                <a:gd name="connsiteY3" fmla="*/ 659 h 178050"/>
                <a:gd name="connsiteX4" fmla="*/ 8590 w 108130"/>
                <a:gd name="connsiteY4" fmla="*/ 24516 h 178050"/>
                <a:gd name="connsiteX5" fmla="*/ 40410 w 108130"/>
                <a:gd name="connsiteY5" fmla="*/ 47780 h 178050"/>
                <a:gd name="connsiteX6" fmla="*/ 63797 w 108130"/>
                <a:gd name="connsiteY6" fmla="*/ 87511 h 178050"/>
                <a:gd name="connsiteX7" fmla="*/ 77862 w 108130"/>
                <a:gd name="connsiteY7" fmla="*/ 130937 h 178050"/>
                <a:gd name="connsiteX8" fmla="*/ 81779 w 108130"/>
                <a:gd name="connsiteY8" fmla="*/ 150696 h 178050"/>
                <a:gd name="connsiteX9" fmla="*/ 82727 w 108130"/>
                <a:gd name="connsiteY9" fmla="*/ 157912 h 178050"/>
                <a:gd name="connsiteX10" fmla="*/ 83372 w 108130"/>
                <a:gd name="connsiteY10" fmla="*/ 166132 h 178050"/>
                <a:gd name="connsiteX11" fmla="*/ 108110 w 108130"/>
                <a:gd name="connsiteY11" fmla="*/ 166132 h 17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129" h="178050">
                  <a:moveTo>
                    <a:pt x="108120" y="166137"/>
                  </a:moveTo>
                  <a:cubicBezTo>
                    <a:pt x="106569" y="142537"/>
                    <a:pt x="101750" y="119267"/>
                    <a:pt x="93798" y="96994"/>
                  </a:cubicBezTo>
                  <a:cubicBezTo>
                    <a:pt x="84737" y="70710"/>
                    <a:pt x="72111" y="44425"/>
                    <a:pt x="52490" y="24325"/>
                  </a:cubicBezTo>
                  <a:cubicBezTo>
                    <a:pt x="42162" y="13512"/>
                    <a:pt x="29350" y="5387"/>
                    <a:pt x="15166" y="659"/>
                  </a:cubicBezTo>
                  <a:cubicBezTo>
                    <a:pt x="-22" y="-4242"/>
                    <a:pt x="-6526" y="19635"/>
                    <a:pt x="8590" y="24516"/>
                  </a:cubicBezTo>
                  <a:cubicBezTo>
                    <a:pt x="21165" y="29135"/>
                    <a:pt x="32194" y="37196"/>
                    <a:pt x="40410" y="47780"/>
                  </a:cubicBezTo>
                  <a:cubicBezTo>
                    <a:pt x="50057" y="59844"/>
                    <a:pt x="57932" y="73223"/>
                    <a:pt x="63797" y="87511"/>
                  </a:cubicBezTo>
                  <a:cubicBezTo>
                    <a:pt x="69735" y="101552"/>
                    <a:pt x="74440" y="116082"/>
                    <a:pt x="77862" y="130937"/>
                  </a:cubicBezTo>
                  <a:cubicBezTo>
                    <a:pt x="79408" y="137472"/>
                    <a:pt x="80738" y="144063"/>
                    <a:pt x="81779" y="150696"/>
                  </a:cubicBezTo>
                  <a:cubicBezTo>
                    <a:pt x="82413" y="154727"/>
                    <a:pt x="82253" y="153397"/>
                    <a:pt x="82727" y="157912"/>
                  </a:cubicBezTo>
                  <a:cubicBezTo>
                    <a:pt x="83011" y="160660"/>
                    <a:pt x="83227" y="163400"/>
                    <a:pt x="83372" y="166132"/>
                  </a:cubicBezTo>
                  <a:cubicBezTo>
                    <a:pt x="84201" y="181975"/>
                    <a:pt x="108945" y="182073"/>
                    <a:pt x="108110" y="166132"/>
                  </a:cubicBezTo>
                  <a:close/>
                </a:path>
              </a:pathLst>
            </a:custGeom>
            <a:solidFill>
              <a:srgbClr val="211715"/>
            </a:solidFill>
            <a:ln w="5138" cap="flat">
              <a:noFill/>
              <a:prstDash val="solid"/>
              <a:miter/>
            </a:ln>
          </p:spPr>
          <p:txBody>
            <a:bodyPr rtlCol="0" anchor="ctr"/>
            <a:lstStyle/>
            <a:p>
              <a:endParaRPr lang="ja-JP" altLang="en-US"/>
            </a:p>
          </p:txBody>
        </p:sp>
        <p:sp>
          <p:nvSpPr>
            <p:cNvPr id="175" name="フリーフォーム: 図形 174">
              <a:extLst>
                <a:ext uri="{FF2B5EF4-FFF2-40B4-BE49-F238E27FC236}">
                  <a16:creationId xmlns:a16="http://schemas.microsoft.com/office/drawing/2014/main" id="{DF90908C-9DA6-0F20-0A64-9FE4E2E3AF86}"/>
                </a:ext>
              </a:extLst>
            </p:cNvPr>
            <p:cNvSpPr/>
            <p:nvPr/>
          </p:nvSpPr>
          <p:spPr>
            <a:xfrm>
              <a:off x="3229186" y="5383196"/>
              <a:ext cx="71574" cy="80534"/>
            </a:xfrm>
            <a:custGeom>
              <a:avLst/>
              <a:gdLst>
                <a:gd name="connsiteX0" fmla="*/ 71111 w 71574"/>
                <a:gd name="connsiteY0" fmla="*/ 64900 h 80534"/>
                <a:gd name="connsiteX1" fmla="*/ 51125 w 71574"/>
                <a:gd name="connsiteY1" fmla="*/ 23155 h 80534"/>
                <a:gd name="connsiteX2" fmla="*/ 35421 w 71574"/>
                <a:gd name="connsiteY2" fmla="*/ 10549 h 80534"/>
                <a:gd name="connsiteX3" fmla="*/ 15595 w 71574"/>
                <a:gd name="connsiteY3" fmla="*/ 432 h 80534"/>
                <a:gd name="connsiteX4" fmla="*/ 381 w 71574"/>
                <a:gd name="connsiteY4" fmla="*/ 9075 h 80534"/>
                <a:gd name="connsiteX5" fmla="*/ 9018 w 71574"/>
                <a:gd name="connsiteY5" fmla="*/ 24289 h 80534"/>
                <a:gd name="connsiteX6" fmla="*/ 10668 w 71574"/>
                <a:gd name="connsiteY6" fmla="*/ 24912 h 80534"/>
                <a:gd name="connsiteX7" fmla="*/ 10152 w 71574"/>
                <a:gd name="connsiteY7" fmla="*/ 24732 h 80534"/>
                <a:gd name="connsiteX8" fmla="*/ 14167 w 71574"/>
                <a:gd name="connsiteY8" fmla="*/ 26747 h 80534"/>
                <a:gd name="connsiteX9" fmla="*/ 22609 w 71574"/>
                <a:gd name="connsiteY9" fmla="*/ 31695 h 80534"/>
                <a:gd name="connsiteX10" fmla="*/ 26557 w 71574"/>
                <a:gd name="connsiteY10" fmla="*/ 34313 h 80534"/>
                <a:gd name="connsiteX11" fmla="*/ 28355 w 71574"/>
                <a:gd name="connsiteY11" fmla="*/ 35591 h 80534"/>
                <a:gd name="connsiteX12" fmla="*/ 28005 w 71574"/>
                <a:gd name="connsiteY12" fmla="*/ 35282 h 80534"/>
                <a:gd name="connsiteX13" fmla="*/ 33643 w 71574"/>
                <a:gd name="connsiteY13" fmla="*/ 40647 h 80534"/>
                <a:gd name="connsiteX14" fmla="*/ 34097 w 71574"/>
                <a:gd name="connsiteY14" fmla="*/ 41126 h 80534"/>
                <a:gd name="connsiteX15" fmla="*/ 34493 w 71574"/>
                <a:gd name="connsiteY15" fmla="*/ 41698 h 80534"/>
                <a:gd name="connsiteX16" fmla="*/ 36689 w 71574"/>
                <a:gd name="connsiteY16" fmla="*/ 45079 h 80534"/>
                <a:gd name="connsiteX17" fmla="*/ 40688 w 71574"/>
                <a:gd name="connsiteY17" fmla="*/ 52835 h 80534"/>
                <a:gd name="connsiteX18" fmla="*/ 41162 w 71574"/>
                <a:gd name="connsiteY18" fmla="*/ 53907 h 80534"/>
                <a:gd name="connsiteX19" fmla="*/ 41162 w 71574"/>
                <a:gd name="connsiteY19" fmla="*/ 53907 h 80534"/>
                <a:gd name="connsiteX20" fmla="*/ 41162 w 71574"/>
                <a:gd name="connsiteY20" fmla="*/ 53907 h 80534"/>
                <a:gd name="connsiteX21" fmla="*/ 41626 w 71574"/>
                <a:gd name="connsiteY21" fmla="*/ 55067 h 80534"/>
                <a:gd name="connsiteX22" fmla="*/ 43446 w 71574"/>
                <a:gd name="connsiteY22" fmla="*/ 59943 h 80534"/>
                <a:gd name="connsiteX23" fmla="*/ 47270 w 71574"/>
                <a:gd name="connsiteY23" fmla="*/ 71446 h 80534"/>
                <a:gd name="connsiteX24" fmla="*/ 62484 w 71574"/>
                <a:gd name="connsiteY24" fmla="*/ 80086 h 80534"/>
                <a:gd name="connsiteX25" fmla="*/ 71127 w 71574"/>
                <a:gd name="connsiteY25" fmla="*/ 64870 h 8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574" h="80534">
                  <a:moveTo>
                    <a:pt x="71111" y="64900"/>
                  </a:moveTo>
                  <a:cubicBezTo>
                    <a:pt x="66473" y="50171"/>
                    <a:pt x="61412" y="35009"/>
                    <a:pt x="51125" y="23155"/>
                  </a:cubicBezTo>
                  <a:cubicBezTo>
                    <a:pt x="46512" y="18234"/>
                    <a:pt x="41224" y="13991"/>
                    <a:pt x="35421" y="10549"/>
                  </a:cubicBezTo>
                  <a:cubicBezTo>
                    <a:pt x="29216" y="6439"/>
                    <a:pt x="22562" y="3045"/>
                    <a:pt x="15595" y="432"/>
                  </a:cubicBezTo>
                  <a:cubicBezTo>
                    <a:pt x="9013" y="-1343"/>
                    <a:pt x="2226" y="2512"/>
                    <a:pt x="381" y="9075"/>
                  </a:cubicBezTo>
                  <a:cubicBezTo>
                    <a:pt x="-1258" y="15638"/>
                    <a:pt x="2540" y="22332"/>
                    <a:pt x="9018" y="24289"/>
                  </a:cubicBezTo>
                  <a:cubicBezTo>
                    <a:pt x="9570" y="24484"/>
                    <a:pt x="10111" y="24737"/>
                    <a:pt x="10668" y="24912"/>
                  </a:cubicBezTo>
                  <a:cubicBezTo>
                    <a:pt x="7117" y="23799"/>
                    <a:pt x="9230" y="24304"/>
                    <a:pt x="10152" y="24732"/>
                  </a:cubicBezTo>
                  <a:cubicBezTo>
                    <a:pt x="11508" y="25361"/>
                    <a:pt x="12842" y="26041"/>
                    <a:pt x="14167" y="26747"/>
                  </a:cubicBezTo>
                  <a:cubicBezTo>
                    <a:pt x="17043" y="28293"/>
                    <a:pt x="19836" y="29942"/>
                    <a:pt x="22609" y="31695"/>
                  </a:cubicBezTo>
                  <a:cubicBezTo>
                    <a:pt x="23938" y="32540"/>
                    <a:pt x="25253" y="33412"/>
                    <a:pt x="26557" y="34313"/>
                  </a:cubicBezTo>
                  <a:cubicBezTo>
                    <a:pt x="27160" y="34730"/>
                    <a:pt x="27757" y="35158"/>
                    <a:pt x="28355" y="35591"/>
                  </a:cubicBezTo>
                  <a:cubicBezTo>
                    <a:pt x="30046" y="36823"/>
                    <a:pt x="28989" y="36225"/>
                    <a:pt x="28005" y="35282"/>
                  </a:cubicBezTo>
                  <a:cubicBezTo>
                    <a:pt x="29901" y="37085"/>
                    <a:pt x="31911" y="38652"/>
                    <a:pt x="33643" y="40647"/>
                  </a:cubicBezTo>
                  <a:cubicBezTo>
                    <a:pt x="33957" y="41008"/>
                    <a:pt x="35416" y="42930"/>
                    <a:pt x="34097" y="41126"/>
                  </a:cubicBezTo>
                  <a:cubicBezTo>
                    <a:pt x="32777" y="39322"/>
                    <a:pt x="34225" y="41322"/>
                    <a:pt x="34493" y="41698"/>
                  </a:cubicBezTo>
                  <a:cubicBezTo>
                    <a:pt x="35267" y="42796"/>
                    <a:pt x="35998" y="43930"/>
                    <a:pt x="36689" y="45079"/>
                  </a:cubicBezTo>
                  <a:cubicBezTo>
                    <a:pt x="38168" y="47585"/>
                    <a:pt x="39508" y="50175"/>
                    <a:pt x="40688" y="52835"/>
                  </a:cubicBezTo>
                  <a:cubicBezTo>
                    <a:pt x="40848" y="53191"/>
                    <a:pt x="41008" y="53547"/>
                    <a:pt x="41162" y="53907"/>
                  </a:cubicBezTo>
                  <a:cubicBezTo>
                    <a:pt x="41580" y="54876"/>
                    <a:pt x="41580" y="54876"/>
                    <a:pt x="41162" y="53907"/>
                  </a:cubicBezTo>
                  <a:cubicBezTo>
                    <a:pt x="40745" y="52939"/>
                    <a:pt x="40745" y="52939"/>
                    <a:pt x="41162" y="53907"/>
                  </a:cubicBezTo>
                  <a:lnTo>
                    <a:pt x="41626" y="55067"/>
                  </a:lnTo>
                  <a:cubicBezTo>
                    <a:pt x="42260" y="56682"/>
                    <a:pt x="42863" y="58307"/>
                    <a:pt x="43446" y="59943"/>
                  </a:cubicBezTo>
                  <a:cubicBezTo>
                    <a:pt x="44811" y="63746"/>
                    <a:pt x="46059" y="67591"/>
                    <a:pt x="47270" y="71446"/>
                  </a:cubicBezTo>
                  <a:cubicBezTo>
                    <a:pt x="49084" y="78034"/>
                    <a:pt x="55897" y="81902"/>
                    <a:pt x="62484" y="80086"/>
                  </a:cubicBezTo>
                  <a:cubicBezTo>
                    <a:pt x="69075" y="78270"/>
                    <a:pt x="72941" y="71458"/>
                    <a:pt x="71127" y="64870"/>
                  </a:cubicBezTo>
                  <a:close/>
                </a:path>
              </a:pathLst>
            </a:custGeom>
            <a:solidFill>
              <a:srgbClr val="211715"/>
            </a:solidFill>
            <a:ln w="5138" cap="flat">
              <a:noFill/>
              <a:prstDash val="solid"/>
              <a:miter/>
            </a:ln>
          </p:spPr>
          <p:txBody>
            <a:bodyPr rtlCol="0" anchor="ctr"/>
            <a:lstStyle/>
            <a:p>
              <a:endParaRPr lang="ja-JP" altLang="en-US"/>
            </a:p>
          </p:txBody>
        </p:sp>
        <p:sp>
          <p:nvSpPr>
            <p:cNvPr id="176" name="フリーフォーム: 図形 175">
              <a:extLst>
                <a:ext uri="{FF2B5EF4-FFF2-40B4-BE49-F238E27FC236}">
                  <a16:creationId xmlns:a16="http://schemas.microsoft.com/office/drawing/2014/main" id="{96C9FD96-C28E-E29B-D5B1-13D51687BA97}"/>
                </a:ext>
              </a:extLst>
            </p:cNvPr>
            <p:cNvSpPr/>
            <p:nvPr/>
          </p:nvSpPr>
          <p:spPr>
            <a:xfrm>
              <a:off x="3105319" y="5389796"/>
              <a:ext cx="136504" cy="74229"/>
            </a:xfrm>
            <a:custGeom>
              <a:avLst/>
              <a:gdLst>
                <a:gd name="connsiteX0" fmla="*/ 132994 w 136504"/>
                <a:gd name="connsiteY0" fmla="*/ 53162 h 74229"/>
                <a:gd name="connsiteX1" fmla="*/ 74812 w 136504"/>
                <a:gd name="connsiteY1" fmla="*/ 10968 h 74229"/>
                <a:gd name="connsiteX2" fmla="*/ 45869 w 136504"/>
                <a:gd name="connsiteY2" fmla="*/ 3057 h 74229"/>
                <a:gd name="connsiteX3" fmla="*/ 12369 w 136504"/>
                <a:gd name="connsiteY3" fmla="*/ 150 h 74229"/>
                <a:gd name="connsiteX4" fmla="*/ 0 w 136504"/>
                <a:gd name="connsiteY4" fmla="*/ 12519 h 74229"/>
                <a:gd name="connsiteX5" fmla="*/ 12369 w 136504"/>
                <a:gd name="connsiteY5" fmla="*/ 24888 h 74229"/>
                <a:gd name="connsiteX6" fmla="*/ 40066 w 136504"/>
                <a:gd name="connsiteY6" fmla="*/ 27053 h 74229"/>
                <a:gd name="connsiteX7" fmla="*/ 54656 w 136504"/>
                <a:gd name="connsiteY7" fmla="*/ 30331 h 74229"/>
                <a:gd name="connsiteX8" fmla="*/ 60866 w 136504"/>
                <a:gd name="connsiteY8" fmla="*/ 32114 h 74229"/>
                <a:gd name="connsiteX9" fmla="*/ 64056 w 136504"/>
                <a:gd name="connsiteY9" fmla="*/ 33145 h 74229"/>
                <a:gd name="connsiteX10" fmla="*/ 65257 w 136504"/>
                <a:gd name="connsiteY10" fmla="*/ 33547 h 74229"/>
                <a:gd name="connsiteX11" fmla="*/ 67726 w 136504"/>
                <a:gd name="connsiteY11" fmla="*/ 34645 h 74229"/>
                <a:gd name="connsiteX12" fmla="*/ 71493 w 136504"/>
                <a:gd name="connsiteY12" fmla="*/ 36366 h 74229"/>
                <a:gd name="connsiteX13" fmla="*/ 78585 w 136504"/>
                <a:gd name="connsiteY13" fmla="*/ 39819 h 74229"/>
                <a:gd name="connsiteX14" fmla="*/ 92031 w 136504"/>
                <a:gd name="connsiteY14" fmla="*/ 47725 h 74229"/>
                <a:gd name="connsiteX15" fmla="*/ 115507 w 136504"/>
                <a:gd name="connsiteY15" fmla="*/ 70639 h 74229"/>
                <a:gd name="connsiteX16" fmla="*/ 132999 w 136504"/>
                <a:gd name="connsiteY16" fmla="*/ 70639 h 74229"/>
                <a:gd name="connsiteX17" fmla="*/ 132999 w 136504"/>
                <a:gd name="connsiteY17" fmla="*/ 53147 h 7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6504" h="74229">
                  <a:moveTo>
                    <a:pt x="132994" y="53162"/>
                  </a:moveTo>
                  <a:cubicBezTo>
                    <a:pt x="117496" y="34387"/>
                    <a:pt x="97473" y="19866"/>
                    <a:pt x="74812" y="10968"/>
                  </a:cubicBezTo>
                  <a:cubicBezTo>
                    <a:pt x="65473" y="7311"/>
                    <a:pt x="55770" y="4659"/>
                    <a:pt x="45869" y="3057"/>
                  </a:cubicBezTo>
                  <a:cubicBezTo>
                    <a:pt x="34886" y="575"/>
                    <a:pt x="23616" y="-403"/>
                    <a:pt x="12369" y="150"/>
                  </a:cubicBezTo>
                  <a:cubicBezTo>
                    <a:pt x="5613" y="329"/>
                    <a:pt x="178" y="5763"/>
                    <a:pt x="0" y="12519"/>
                  </a:cubicBezTo>
                  <a:cubicBezTo>
                    <a:pt x="51" y="19330"/>
                    <a:pt x="5559" y="24838"/>
                    <a:pt x="12369" y="24888"/>
                  </a:cubicBezTo>
                  <a:cubicBezTo>
                    <a:pt x="21657" y="24291"/>
                    <a:pt x="30983" y="25020"/>
                    <a:pt x="40066" y="27053"/>
                  </a:cubicBezTo>
                  <a:cubicBezTo>
                    <a:pt x="44962" y="27976"/>
                    <a:pt x="49858" y="29058"/>
                    <a:pt x="54656" y="30331"/>
                  </a:cubicBezTo>
                  <a:cubicBezTo>
                    <a:pt x="56717" y="30882"/>
                    <a:pt x="58810" y="31465"/>
                    <a:pt x="60866" y="32114"/>
                  </a:cubicBezTo>
                  <a:cubicBezTo>
                    <a:pt x="61933" y="32449"/>
                    <a:pt x="62990" y="32815"/>
                    <a:pt x="64056" y="33145"/>
                  </a:cubicBezTo>
                  <a:cubicBezTo>
                    <a:pt x="64422" y="33268"/>
                    <a:pt x="67102" y="34263"/>
                    <a:pt x="65257" y="33547"/>
                  </a:cubicBezTo>
                  <a:cubicBezTo>
                    <a:pt x="63196" y="32753"/>
                    <a:pt x="67798" y="34681"/>
                    <a:pt x="67726" y="34645"/>
                  </a:cubicBezTo>
                  <a:cubicBezTo>
                    <a:pt x="68983" y="35211"/>
                    <a:pt x="70239" y="35785"/>
                    <a:pt x="71493" y="36366"/>
                  </a:cubicBezTo>
                  <a:cubicBezTo>
                    <a:pt x="73874" y="37474"/>
                    <a:pt x="76245" y="38618"/>
                    <a:pt x="78585" y="39819"/>
                  </a:cubicBezTo>
                  <a:cubicBezTo>
                    <a:pt x="83229" y="42169"/>
                    <a:pt x="87720" y="44809"/>
                    <a:pt x="92031" y="47725"/>
                  </a:cubicBezTo>
                  <a:cubicBezTo>
                    <a:pt x="100897" y="54219"/>
                    <a:pt x="108800" y="61933"/>
                    <a:pt x="115507" y="70639"/>
                  </a:cubicBezTo>
                  <a:cubicBezTo>
                    <a:pt x="120356" y="75426"/>
                    <a:pt x="128149" y="75426"/>
                    <a:pt x="132999" y="70639"/>
                  </a:cubicBezTo>
                  <a:cubicBezTo>
                    <a:pt x="137673" y="65746"/>
                    <a:pt x="137673" y="58040"/>
                    <a:pt x="132999" y="53147"/>
                  </a:cubicBezTo>
                  <a:close/>
                </a:path>
              </a:pathLst>
            </a:custGeom>
            <a:solidFill>
              <a:srgbClr val="211715"/>
            </a:solidFill>
            <a:ln w="5138" cap="flat">
              <a:noFill/>
              <a:prstDash val="solid"/>
              <a:miter/>
            </a:ln>
          </p:spPr>
          <p:txBody>
            <a:bodyPr rtlCol="0" anchor="ctr"/>
            <a:lstStyle/>
            <a:p>
              <a:endParaRPr lang="ja-JP" altLang="en-US"/>
            </a:p>
          </p:txBody>
        </p:sp>
        <p:sp>
          <p:nvSpPr>
            <p:cNvPr id="177" name="フリーフォーム: 図形 176">
              <a:extLst>
                <a:ext uri="{FF2B5EF4-FFF2-40B4-BE49-F238E27FC236}">
                  <a16:creationId xmlns:a16="http://schemas.microsoft.com/office/drawing/2014/main" id="{2A7589EC-582D-E996-59A1-A388E7FF0C32}"/>
                </a:ext>
              </a:extLst>
            </p:cNvPr>
            <p:cNvSpPr/>
            <p:nvPr/>
          </p:nvSpPr>
          <p:spPr>
            <a:xfrm>
              <a:off x="2956940" y="5453451"/>
              <a:ext cx="129577" cy="200942"/>
            </a:xfrm>
            <a:custGeom>
              <a:avLst/>
              <a:gdLst>
                <a:gd name="connsiteX0" fmla="*/ 117209 w 129577"/>
                <a:gd name="connsiteY0" fmla="*/ 0 h 200942"/>
                <a:gd name="connsiteX1" fmla="*/ 64748 w 129577"/>
                <a:gd name="connsiteY1" fmla="*/ 13838 h 200942"/>
                <a:gd name="connsiteX2" fmla="*/ 27167 w 129577"/>
                <a:gd name="connsiteY2" fmla="*/ 49873 h 200942"/>
                <a:gd name="connsiteX3" fmla="*/ 11953 w 129577"/>
                <a:gd name="connsiteY3" fmla="*/ 143054 h 200942"/>
                <a:gd name="connsiteX4" fmla="*/ 9505 w 129577"/>
                <a:gd name="connsiteY4" fmla="*/ 165473 h 200942"/>
                <a:gd name="connsiteX5" fmla="*/ 8088 w 129577"/>
                <a:gd name="connsiteY5" fmla="*/ 171065 h 200942"/>
                <a:gd name="connsiteX6" fmla="*/ 7325 w 129577"/>
                <a:gd name="connsiteY6" fmla="*/ 173641 h 200942"/>
                <a:gd name="connsiteX7" fmla="*/ 5336 w 129577"/>
                <a:gd name="connsiteY7" fmla="*/ 177507 h 200942"/>
                <a:gd name="connsiteX8" fmla="*/ 4202 w 129577"/>
                <a:gd name="connsiteY8" fmla="*/ 179233 h 200942"/>
                <a:gd name="connsiteX9" fmla="*/ 3578 w 129577"/>
                <a:gd name="connsiteY9" fmla="*/ 179749 h 200942"/>
                <a:gd name="connsiteX10" fmla="*/ 21070 w 129577"/>
                <a:gd name="connsiteY10" fmla="*/ 197241 h 200942"/>
                <a:gd name="connsiteX11" fmla="*/ 35295 w 129577"/>
                <a:gd name="connsiteY11" fmla="*/ 159850 h 200942"/>
                <a:gd name="connsiteX12" fmla="*/ 37614 w 129577"/>
                <a:gd name="connsiteY12" fmla="*/ 113512 h 200942"/>
                <a:gd name="connsiteX13" fmla="*/ 42608 w 129577"/>
                <a:gd name="connsiteY13" fmla="*/ 73421 h 200942"/>
                <a:gd name="connsiteX14" fmla="*/ 43432 w 129577"/>
                <a:gd name="connsiteY14" fmla="*/ 71231 h 200942"/>
                <a:gd name="connsiteX15" fmla="*/ 43334 w 129577"/>
                <a:gd name="connsiteY15" fmla="*/ 71622 h 200942"/>
                <a:gd name="connsiteX16" fmla="*/ 46221 w 129577"/>
                <a:gd name="connsiteY16" fmla="*/ 66231 h 200942"/>
                <a:gd name="connsiteX17" fmla="*/ 52967 w 129577"/>
                <a:gd name="connsiteY17" fmla="*/ 55774 h 200942"/>
                <a:gd name="connsiteX18" fmla="*/ 67872 w 129577"/>
                <a:gd name="connsiteY18" fmla="*/ 40962 h 200942"/>
                <a:gd name="connsiteX19" fmla="*/ 117209 w 129577"/>
                <a:gd name="connsiteY19" fmla="*/ 24738 h 200942"/>
                <a:gd name="connsiteX20" fmla="*/ 129578 w 129577"/>
                <a:gd name="connsiteY20" fmla="*/ 12369 h 200942"/>
                <a:gd name="connsiteX21" fmla="*/ 117209 w 129577"/>
                <a:gd name="connsiteY21" fmla="*/ 0 h 200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577" h="200942">
                  <a:moveTo>
                    <a:pt x="117209" y="0"/>
                  </a:moveTo>
                  <a:cubicBezTo>
                    <a:pt x="98971" y="1048"/>
                    <a:pt x="81130" y="5754"/>
                    <a:pt x="64748" y="13838"/>
                  </a:cubicBezTo>
                  <a:cubicBezTo>
                    <a:pt x="49262" y="22325"/>
                    <a:pt x="36296" y="34757"/>
                    <a:pt x="27167" y="49873"/>
                  </a:cubicBezTo>
                  <a:cubicBezTo>
                    <a:pt x="9845" y="77704"/>
                    <a:pt x="13546" y="111672"/>
                    <a:pt x="11953" y="143054"/>
                  </a:cubicBezTo>
                  <a:cubicBezTo>
                    <a:pt x="11748" y="150581"/>
                    <a:pt x="10929" y="158079"/>
                    <a:pt x="9505" y="165473"/>
                  </a:cubicBezTo>
                  <a:cubicBezTo>
                    <a:pt x="9103" y="167354"/>
                    <a:pt x="8644" y="169225"/>
                    <a:pt x="8088" y="171065"/>
                  </a:cubicBezTo>
                  <a:cubicBezTo>
                    <a:pt x="7892" y="171714"/>
                    <a:pt x="6444" y="175729"/>
                    <a:pt x="7325" y="173641"/>
                  </a:cubicBezTo>
                  <a:cubicBezTo>
                    <a:pt x="6737" y="174968"/>
                    <a:pt x="6073" y="176258"/>
                    <a:pt x="5336" y="177507"/>
                  </a:cubicBezTo>
                  <a:cubicBezTo>
                    <a:pt x="4988" y="178102"/>
                    <a:pt x="4609" y="178678"/>
                    <a:pt x="4202" y="179233"/>
                  </a:cubicBezTo>
                  <a:cubicBezTo>
                    <a:pt x="5418" y="177553"/>
                    <a:pt x="4320" y="178971"/>
                    <a:pt x="3578" y="179749"/>
                  </a:cubicBezTo>
                  <a:cubicBezTo>
                    <a:pt x="-7575" y="191128"/>
                    <a:pt x="9902" y="208636"/>
                    <a:pt x="21070" y="197241"/>
                  </a:cubicBezTo>
                  <a:cubicBezTo>
                    <a:pt x="30862" y="187278"/>
                    <a:pt x="33609" y="173188"/>
                    <a:pt x="35295" y="159850"/>
                  </a:cubicBezTo>
                  <a:cubicBezTo>
                    <a:pt x="37227" y="144497"/>
                    <a:pt x="37129" y="128927"/>
                    <a:pt x="37614" y="113512"/>
                  </a:cubicBezTo>
                  <a:cubicBezTo>
                    <a:pt x="37232" y="99972"/>
                    <a:pt x="38916" y="86453"/>
                    <a:pt x="42608" y="73421"/>
                  </a:cubicBezTo>
                  <a:cubicBezTo>
                    <a:pt x="42855" y="72689"/>
                    <a:pt x="43123" y="71942"/>
                    <a:pt x="43432" y="71231"/>
                  </a:cubicBezTo>
                  <a:cubicBezTo>
                    <a:pt x="43345" y="71426"/>
                    <a:pt x="42711" y="72864"/>
                    <a:pt x="43334" y="71622"/>
                  </a:cubicBezTo>
                  <a:cubicBezTo>
                    <a:pt x="44252" y="69798"/>
                    <a:pt x="45214" y="68001"/>
                    <a:pt x="46221" y="66231"/>
                  </a:cubicBezTo>
                  <a:cubicBezTo>
                    <a:pt x="48245" y="62606"/>
                    <a:pt x="50498" y="59113"/>
                    <a:pt x="52967" y="55774"/>
                  </a:cubicBezTo>
                  <a:cubicBezTo>
                    <a:pt x="57192" y="50142"/>
                    <a:pt x="62213" y="45152"/>
                    <a:pt x="67872" y="40962"/>
                  </a:cubicBezTo>
                  <a:cubicBezTo>
                    <a:pt x="82543" y="31184"/>
                    <a:pt x="99597" y="25576"/>
                    <a:pt x="117209" y="24738"/>
                  </a:cubicBezTo>
                  <a:cubicBezTo>
                    <a:pt x="123967" y="24565"/>
                    <a:pt x="129405" y="19127"/>
                    <a:pt x="129578" y="12369"/>
                  </a:cubicBezTo>
                  <a:cubicBezTo>
                    <a:pt x="129527" y="5559"/>
                    <a:pt x="124019" y="51"/>
                    <a:pt x="117209" y="0"/>
                  </a:cubicBezTo>
                  <a:close/>
                </a:path>
              </a:pathLst>
            </a:custGeom>
            <a:solidFill>
              <a:srgbClr val="211715"/>
            </a:solidFill>
            <a:ln w="5138" cap="flat">
              <a:noFill/>
              <a:prstDash val="solid"/>
              <a:miter/>
            </a:ln>
          </p:spPr>
          <p:txBody>
            <a:bodyPr rtlCol="0" anchor="ctr"/>
            <a:lstStyle/>
            <a:p>
              <a:endParaRPr lang="ja-JP" altLang="en-US"/>
            </a:p>
          </p:txBody>
        </p:sp>
        <p:sp>
          <p:nvSpPr>
            <p:cNvPr id="178" name="フリーフォーム: 図形 177">
              <a:extLst>
                <a:ext uri="{FF2B5EF4-FFF2-40B4-BE49-F238E27FC236}">
                  <a16:creationId xmlns:a16="http://schemas.microsoft.com/office/drawing/2014/main" id="{EE0107F8-C135-2E3F-6974-62D885889800}"/>
                </a:ext>
              </a:extLst>
            </p:cNvPr>
            <p:cNvSpPr/>
            <p:nvPr/>
          </p:nvSpPr>
          <p:spPr>
            <a:xfrm>
              <a:off x="3202411" y="5692096"/>
              <a:ext cx="37272" cy="56306"/>
            </a:xfrm>
            <a:custGeom>
              <a:avLst/>
              <a:gdLst>
                <a:gd name="connsiteX0" fmla="*/ 6900 w 37272"/>
                <a:gd name="connsiteY0" fmla="*/ 15622 h 56306"/>
                <a:gd name="connsiteX1" fmla="*/ 10147 w 37272"/>
                <a:gd name="connsiteY1" fmla="*/ 27203 h 56306"/>
                <a:gd name="connsiteX2" fmla="*/ 12951 w 37272"/>
                <a:gd name="connsiteY2" fmla="*/ 39572 h 56306"/>
                <a:gd name="connsiteX3" fmla="*/ 12513 w 37272"/>
                <a:gd name="connsiteY3" fmla="*/ 36284 h 56306"/>
                <a:gd name="connsiteX4" fmla="*/ 12554 w 37272"/>
                <a:gd name="connsiteY4" fmla="*/ 38773 h 56306"/>
                <a:gd name="connsiteX5" fmla="*/ 12997 w 37272"/>
                <a:gd name="connsiteY5" fmla="*/ 35485 h 56306"/>
                <a:gd name="connsiteX6" fmla="*/ 12626 w 37272"/>
                <a:gd name="connsiteY6" fmla="*/ 36975 h 56306"/>
                <a:gd name="connsiteX7" fmla="*/ 13873 w 37272"/>
                <a:gd name="connsiteY7" fmla="*/ 34016 h 56306"/>
                <a:gd name="connsiteX8" fmla="*/ 13312 w 37272"/>
                <a:gd name="connsiteY8" fmla="*/ 34965 h 56306"/>
                <a:gd name="connsiteX9" fmla="*/ 15244 w 37272"/>
                <a:gd name="connsiteY9" fmla="*/ 32460 h 56306"/>
                <a:gd name="connsiteX10" fmla="*/ 14729 w 37272"/>
                <a:gd name="connsiteY10" fmla="*/ 32975 h 56306"/>
                <a:gd name="connsiteX11" fmla="*/ 17234 w 37272"/>
                <a:gd name="connsiteY11" fmla="*/ 31043 h 56306"/>
                <a:gd name="connsiteX12" fmla="*/ 14945 w 37272"/>
                <a:gd name="connsiteY12" fmla="*/ 32310 h 56306"/>
                <a:gd name="connsiteX13" fmla="*/ 17899 w 37272"/>
                <a:gd name="connsiteY13" fmla="*/ 31063 h 56306"/>
                <a:gd name="connsiteX14" fmla="*/ 14915 w 37272"/>
                <a:gd name="connsiteY14" fmla="*/ 31924 h 56306"/>
                <a:gd name="connsiteX15" fmla="*/ 18203 w 37272"/>
                <a:gd name="connsiteY15" fmla="*/ 31481 h 56306"/>
                <a:gd name="connsiteX16" fmla="*/ 15043 w 37272"/>
                <a:gd name="connsiteY16" fmla="*/ 31445 h 56306"/>
                <a:gd name="connsiteX17" fmla="*/ 18331 w 37272"/>
                <a:gd name="connsiteY17" fmla="*/ 31888 h 56306"/>
                <a:gd name="connsiteX18" fmla="*/ 12399 w 37272"/>
                <a:gd name="connsiteY18" fmla="*/ 31073 h 56306"/>
                <a:gd name="connsiteX19" fmla="*/ 3638 w 37272"/>
                <a:gd name="connsiteY19" fmla="*/ 34681 h 56306"/>
                <a:gd name="connsiteX20" fmla="*/ 3608 w 37272"/>
                <a:gd name="connsiteY20" fmla="*/ 52174 h 56306"/>
                <a:gd name="connsiteX21" fmla="*/ 3638 w 37272"/>
                <a:gd name="connsiteY21" fmla="*/ 52204 h 56306"/>
                <a:gd name="connsiteX22" fmla="*/ 12399 w 37272"/>
                <a:gd name="connsiteY22" fmla="*/ 55812 h 56306"/>
                <a:gd name="connsiteX23" fmla="*/ 12956 w 37272"/>
                <a:gd name="connsiteY23" fmla="*/ 55868 h 56306"/>
                <a:gd name="connsiteX24" fmla="*/ 9668 w 37272"/>
                <a:gd name="connsiteY24" fmla="*/ 55430 h 56306"/>
                <a:gd name="connsiteX25" fmla="*/ 17074 w 37272"/>
                <a:gd name="connsiteY25" fmla="*/ 56306 h 56306"/>
                <a:gd name="connsiteX26" fmla="*/ 28387 w 37272"/>
                <a:gd name="connsiteY26" fmla="*/ 53214 h 56306"/>
                <a:gd name="connsiteX27" fmla="*/ 36818 w 37272"/>
                <a:gd name="connsiteY27" fmla="*/ 42458 h 56306"/>
                <a:gd name="connsiteX28" fmla="*/ 36411 w 37272"/>
                <a:gd name="connsiteY28" fmla="*/ 30733 h 56306"/>
                <a:gd name="connsiteX29" fmla="*/ 30778 w 37272"/>
                <a:gd name="connsiteY29" fmla="*/ 9087 h 56306"/>
                <a:gd name="connsiteX30" fmla="*/ 25109 w 37272"/>
                <a:gd name="connsiteY30" fmla="*/ 1697 h 56306"/>
                <a:gd name="connsiteX31" fmla="*/ 8185 w 37272"/>
                <a:gd name="connsiteY31" fmla="*/ 6122 h 56306"/>
                <a:gd name="connsiteX32" fmla="*/ 6936 w 37272"/>
                <a:gd name="connsiteY32" fmla="*/ 15664 h 56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272" h="56306">
                  <a:moveTo>
                    <a:pt x="6900" y="15622"/>
                  </a:moveTo>
                  <a:cubicBezTo>
                    <a:pt x="8060" y="19462"/>
                    <a:pt x="9132" y="23327"/>
                    <a:pt x="10147" y="27203"/>
                  </a:cubicBezTo>
                  <a:cubicBezTo>
                    <a:pt x="11334" y="31265"/>
                    <a:pt x="12270" y="35395"/>
                    <a:pt x="12951" y="39572"/>
                  </a:cubicBezTo>
                  <a:lnTo>
                    <a:pt x="12513" y="36284"/>
                  </a:lnTo>
                  <a:cubicBezTo>
                    <a:pt x="12609" y="37110"/>
                    <a:pt x="12623" y="37944"/>
                    <a:pt x="12554" y="38773"/>
                  </a:cubicBezTo>
                  <a:lnTo>
                    <a:pt x="12997" y="35485"/>
                  </a:lnTo>
                  <a:cubicBezTo>
                    <a:pt x="12926" y="35993"/>
                    <a:pt x="12801" y="36492"/>
                    <a:pt x="12626" y="36975"/>
                  </a:cubicBezTo>
                  <a:lnTo>
                    <a:pt x="13873" y="34016"/>
                  </a:lnTo>
                  <a:cubicBezTo>
                    <a:pt x="13717" y="34350"/>
                    <a:pt x="13529" y="34667"/>
                    <a:pt x="13312" y="34965"/>
                  </a:cubicBezTo>
                  <a:lnTo>
                    <a:pt x="15244" y="32460"/>
                  </a:lnTo>
                  <a:cubicBezTo>
                    <a:pt x="15090" y="32648"/>
                    <a:pt x="14918" y="32821"/>
                    <a:pt x="14729" y="32975"/>
                  </a:cubicBezTo>
                  <a:lnTo>
                    <a:pt x="17234" y="31043"/>
                  </a:lnTo>
                  <a:cubicBezTo>
                    <a:pt x="16509" y="31531"/>
                    <a:pt x="15744" y="31955"/>
                    <a:pt x="14945" y="32310"/>
                  </a:cubicBezTo>
                  <a:lnTo>
                    <a:pt x="17899" y="31063"/>
                  </a:lnTo>
                  <a:cubicBezTo>
                    <a:pt x="16942" y="31467"/>
                    <a:pt x="15940" y="31756"/>
                    <a:pt x="14915" y="31924"/>
                  </a:cubicBezTo>
                  <a:lnTo>
                    <a:pt x="18203" y="31481"/>
                  </a:lnTo>
                  <a:cubicBezTo>
                    <a:pt x="17152" y="31595"/>
                    <a:pt x="16091" y="31583"/>
                    <a:pt x="15043" y="31445"/>
                  </a:cubicBezTo>
                  <a:lnTo>
                    <a:pt x="18331" y="31888"/>
                  </a:lnTo>
                  <a:cubicBezTo>
                    <a:pt x="16352" y="31615"/>
                    <a:pt x="14389" y="31264"/>
                    <a:pt x="12399" y="31073"/>
                  </a:cubicBezTo>
                  <a:cubicBezTo>
                    <a:pt x="9116" y="31065"/>
                    <a:pt x="5964" y="32363"/>
                    <a:pt x="3638" y="34681"/>
                  </a:cubicBezTo>
                  <a:cubicBezTo>
                    <a:pt x="-1201" y="39503"/>
                    <a:pt x="-1214" y="47335"/>
                    <a:pt x="3608" y="52174"/>
                  </a:cubicBezTo>
                  <a:cubicBezTo>
                    <a:pt x="3618" y="52184"/>
                    <a:pt x="3628" y="52194"/>
                    <a:pt x="3638" y="52204"/>
                  </a:cubicBezTo>
                  <a:cubicBezTo>
                    <a:pt x="6054" y="54382"/>
                    <a:pt x="9150" y="55657"/>
                    <a:pt x="12399" y="55812"/>
                  </a:cubicBezTo>
                  <a:lnTo>
                    <a:pt x="12956" y="55868"/>
                  </a:lnTo>
                  <a:lnTo>
                    <a:pt x="9668" y="55430"/>
                  </a:lnTo>
                  <a:cubicBezTo>
                    <a:pt x="12109" y="55922"/>
                    <a:pt x="14586" y="56215"/>
                    <a:pt x="17074" y="56306"/>
                  </a:cubicBezTo>
                  <a:cubicBezTo>
                    <a:pt x="21037" y="56189"/>
                    <a:pt x="24913" y="55129"/>
                    <a:pt x="28387" y="53214"/>
                  </a:cubicBezTo>
                  <a:cubicBezTo>
                    <a:pt x="32623" y="51022"/>
                    <a:pt x="35700" y="47097"/>
                    <a:pt x="36818" y="42458"/>
                  </a:cubicBezTo>
                  <a:cubicBezTo>
                    <a:pt x="37540" y="38567"/>
                    <a:pt x="37400" y="34565"/>
                    <a:pt x="36411" y="30733"/>
                  </a:cubicBezTo>
                  <a:cubicBezTo>
                    <a:pt x="34896" y="23430"/>
                    <a:pt x="32927" y="16210"/>
                    <a:pt x="30778" y="9087"/>
                  </a:cubicBezTo>
                  <a:cubicBezTo>
                    <a:pt x="29871" y="6005"/>
                    <a:pt x="27851" y="3371"/>
                    <a:pt x="25109" y="1697"/>
                  </a:cubicBezTo>
                  <a:cubicBezTo>
                    <a:pt x="19213" y="-1755"/>
                    <a:pt x="11637" y="226"/>
                    <a:pt x="8185" y="6122"/>
                  </a:cubicBezTo>
                  <a:cubicBezTo>
                    <a:pt x="6498" y="9003"/>
                    <a:pt x="6047" y="12445"/>
                    <a:pt x="6936" y="15664"/>
                  </a:cubicBezTo>
                  <a:close/>
                </a:path>
              </a:pathLst>
            </a:custGeom>
            <a:solidFill>
              <a:srgbClr val="211715"/>
            </a:solidFill>
            <a:ln w="5138" cap="flat">
              <a:noFill/>
              <a:prstDash val="solid"/>
              <a:miter/>
            </a:ln>
          </p:spPr>
          <p:txBody>
            <a:bodyPr rtlCol="0" anchor="ctr"/>
            <a:lstStyle/>
            <a:p>
              <a:endParaRPr lang="ja-JP" altLang="en-US"/>
            </a:p>
          </p:txBody>
        </p:sp>
        <p:sp>
          <p:nvSpPr>
            <p:cNvPr id="179" name="フリーフォーム: 図形 178">
              <a:extLst>
                <a:ext uri="{FF2B5EF4-FFF2-40B4-BE49-F238E27FC236}">
                  <a16:creationId xmlns:a16="http://schemas.microsoft.com/office/drawing/2014/main" id="{39F78CDC-0077-3AEC-085C-2C8CFB61E9AC}"/>
                </a:ext>
              </a:extLst>
            </p:cNvPr>
            <p:cNvSpPr/>
            <p:nvPr/>
          </p:nvSpPr>
          <p:spPr>
            <a:xfrm>
              <a:off x="3083744" y="5626980"/>
              <a:ext cx="52597" cy="62994"/>
            </a:xfrm>
            <a:custGeom>
              <a:avLst/>
              <a:gdLst>
                <a:gd name="connsiteX0" fmla="*/ 1104 w 52597"/>
                <a:gd name="connsiteY0" fmla="*/ 19806 h 62994"/>
                <a:gd name="connsiteX1" fmla="*/ 25203 w 52597"/>
                <a:gd name="connsiteY1" fmla="*/ 62995 h 62994"/>
                <a:gd name="connsiteX2" fmla="*/ 45911 w 52597"/>
                <a:gd name="connsiteY2" fmla="*/ 10514 h 62994"/>
                <a:gd name="connsiteX3" fmla="*/ 1104 w 52597"/>
                <a:gd name="connsiteY3" fmla="*/ 19806 h 62994"/>
              </a:gdLst>
              <a:ahLst/>
              <a:cxnLst>
                <a:cxn ang="0">
                  <a:pos x="connsiteX0" y="connsiteY0"/>
                </a:cxn>
                <a:cxn ang="0">
                  <a:pos x="connsiteX1" y="connsiteY1"/>
                </a:cxn>
                <a:cxn ang="0">
                  <a:pos x="connsiteX2" y="connsiteY2"/>
                </a:cxn>
                <a:cxn ang="0">
                  <a:pos x="connsiteX3" y="connsiteY3"/>
                </a:cxn>
              </a:cxnLst>
              <a:rect l="l" t="t" r="r" b="b"/>
              <a:pathLst>
                <a:path w="52597" h="62994">
                  <a:moveTo>
                    <a:pt x="1104" y="19806"/>
                  </a:moveTo>
                  <a:cubicBezTo>
                    <a:pt x="-2313" y="32536"/>
                    <a:pt x="1269" y="61397"/>
                    <a:pt x="25203" y="62995"/>
                  </a:cubicBezTo>
                  <a:cubicBezTo>
                    <a:pt x="56719" y="61660"/>
                    <a:pt x="57121" y="26588"/>
                    <a:pt x="45911" y="10514"/>
                  </a:cubicBezTo>
                  <a:cubicBezTo>
                    <a:pt x="36732" y="-2649"/>
                    <a:pt x="10994" y="-7324"/>
                    <a:pt x="1104" y="19806"/>
                  </a:cubicBezTo>
                  <a:close/>
                </a:path>
              </a:pathLst>
            </a:custGeom>
            <a:solidFill>
              <a:srgbClr val="211715"/>
            </a:solidFill>
            <a:ln w="5138" cap="flat">
              <a:noFill/>
              <a:prstDash val="solid"/>
              <a:miter/>
            </a:ln>
          </p:spPr>
          <p:txBody>
            <a:bodyPr rtlCol="0" anchor="ctr"/>
            <a:lstStyle/>
            <a:p>
              <a:endParaRPr lang="ja-JP" altLang="en-US"/>
            </a:p>
          </p:txBody>
        </p:sp>
        <p:sp>
          <p:nvSpPr>
            <p:cNvPr id="180" name="フリーフォーム: 図形 179">
              <a:extLst>
                <a:ext uri="{FF2B5EF4-FFF2-40B4-BE49-F238E27FC236}">
                  <a16:creationId xmlns:a16="http://schemas.microsoft.com/office/drawing/2014/main" id="{721CB4E3-3AE0-F12A-1EC8-75A8983F0052}"/>
                </a:ext>
              </a:extLst>
            </p:cNvPr>
            <p:cNvSpPr/>
            <p:nvPr/>
          </p:nvSpPr>
          <p:spPr>
            <a:xfrm>
              <a:off x="3286775" y="5619545"/>
              <a:ext cx="52396" cy="62913"/>
            </a:xfrm>
            <a:custGeom>
              <a:avLst/>
              <a:gdLst>
                <a:gd name="connsiteX0" fmla="*/ 50479 w 52396"/>
                <a:gd name="connsiteY0" fmla="*/ 18056 h 62913"/>
                <a:gd name="connsiteX1" fmla="*/ 29586 w 52396"/>
                <a:gd name="connsiteY1" fmla="*/ 62894 h 62913"/>
                <a:gd name="connsiteX2" fmla="*/ 5115 w 52396"/>
                <a:gd name="connsiteY2" fmla="*/ 12052 h 62913"/>
                <a:gd name="connsiteX3" fmla="*/ 50479 w 52396"/>
                <a:gd name="connsiteY3" fmla="*/ 18056 h 62913"/>
              </a:gdLst>
              <a:ahLst/>
              <a:cxnLst>
                <a:cxn ang="0">
                  <a:pos x="connsiteX0" y="connsiteY0"/>
                </a:cxn>
                <a:cxn ang="0">
                  <a:pos x="connsiteX1" y="connsiteY1"/>
                </a:cxn>
                <a:cxn ang="0">
                  <a:pos x="connsiteX2" y="connsiteY2"/>
                </a:cxn>
                <a:cxn ang="0">
                  <a:pos x="connsiteX3" y="connsiteY3"/>
                </a:cxn>
              </a:cxnLst>
              <a:rect l="l" t="t" r="r" b="b"/>
              <a:pathLst>
                <a:path w="52396" h="62913">
                  <a:moveTo>
                    <a:pt x="50479" y="18056"/>
                  </a:moveTo>
                  <a:cubicBezTo>
                    <a:pt x="54813" y="30503"/>
                    <a:pt x="53345" y="59549"/>
                    <a:pt x="29586" y="62894"/>
                  </a:cubicBezTo>
                  <a:cubicBezTo>
                    <a:pt x="-1940" y="63848"/>
                    <a:pt x="-4893" y="28879"/>
                    <a:pt x="5115" y="12052"/>
                  </a:cubicBezTo>
                  <a:cubicBezTo>
                    <a:pt x="13315" y="-1750"/>
                    <a:pt x="38656" y="-8285"/>
                    <a:pt x="50479" y="18056"/>
                  </a:cubicBezTo>
                  <a:close/>
                </a:path>
              </a:pathLst>
            </a:custGeom>
            <a:solidFill>
              <a:srgbClr val="211715"/>
            </a:solidFill>
            <a:ln w="5138" cap="flat">
              <a:noFill/>
              <a:prstDash val="solid"/>
              <a:miter/>
            </a:ln>
          </p:spPr>
          <p:txBody>
            <a:bodyPr rtlCol="0" anchor="ctr"/>
            <a:lstStyle/>
            <a:p>
              <a:endParaRPr lang="ja-JP" altLang="en-US"/>
            </a:p>
          </p:txBody>
        </p:sp>
        <p:sp>
          <p:nvSpPr>
            <p:cNvPr id="181" name="フリーフォーム: 図形 180">
              <a:extLst>
                <a:ext uri="{FF2B5EF4-FFF2-40B4-BE49-F238E27FC236}">
                  <a16:creationId xmlns:a16="http://schemas.microsoft.com/office/drawing/2014/main" id="{0DD352D9-92EB-A1B0-29B5-814DF500761C}"/>
                </a:ext>
              </a:extLst>
            </p:cNvPr>
            <p:cNvSpPr/>
            <p:nvPr/>
          </p:nvSpPr>
          <p:spPr>
            <a:xfrm>
              <a:off x="3167110" y="5790771"/>
              <a:ext cx="102434" cy="36258"/>
            </a:xfrm>
            <a:custGeom>
              <a:avLst/>
              <a:gdLst>
                <a:gd name="connsiteX0" fmla="*/ 6105 w 102434"/>
                <a:gd name="connsiteY0" fmla="*/ 26842 h 36258"/>
                <a:gd name="connsiteX1" fmla="*/ 53257 w 102434"/>
                <a:gd name="connsiteY1" fmla="*/ 36088 h 36258"/>
                <a:gd name="connsiteX2" fmla="*/ 98832 w 102434"/>
                <a:gd name="connsiteY2" fmla="*/ 20982 h 36258"/>
                <a:gd name="connsiteX3" fmla="*/ 98832 w 102434"/>
                <a:gd name="connsiteY3" fmla="*/ 3490 h 36258"/>
                <a:gd name="connsiteX4" fmla="*/ 81340 w 102434"/>
                <a:gd name="connsiteY4" fmla="*/ 3490 h 36258"/>
                <a:gd name="connsiteX5" fmla="*/ 81433 w 102434"/>
                <a:gd name="connsiteY5" fmla="*/ 3403 h 36258"/>
                <a:gd name="connsiteX6" fmla="*/ 78737 w 102434"/>
                <a:gd name="connsiteY6" fmla="*/ 5104 h 36258"/>
                <a:gd name="connsiteX7" fmla="*/ 75712 w 102434"/>
                <a:gd name="connsiteY7" fmla="*/ 6691 h 36258"/>
                <a:gd name="connsiteX8" fmla="*/ 75830 w 102434"/>
                <a:gd name="connsiteY8" fmla="*/ 6691 h 36258"/>
                <a:gd name="connsiteX9" fmla="*/ 73862 w 102434"/>
                <a:gd name="connsiteY9" fmla="*/ 7443 h 36258"/>
                <a:gd name="connsiteX10" fmla="*/ 63822 w 102434"/>
                <a:gd name="connsiteY10" fmla="*/ 10175 h 36258"/>
                <a:gd name="connsiteX11" fmla="*/ 60400 w 102434"/>
                <a:gd name="connsiteY11" fmla="*/ 10768 h 36258"/>
                <a:gd name="connsiteX12" fmla="*/ 59369 w 102434"/>
                <a:gd name="connsiteY12" fmla="*/ 10886 h 36258"/>
                <a:gd name="connsiteX13" fmla="*/ 51829 w 102434"/>
                <a:gd name="connsiteY13" fmla="*/ 11401 h 36258"/>
                <a:gd name="connsiteX14" fmla="*/ 37914 w 102434"/>
                <a:gd name="connsiteY14" fmla="*/ 11020 h 36258"/>
                <a:gd name="connsiteX15" fmla="*/ 37285 w 102434"/>
                <a:gd name="connsiteY15" fmla="*/ 11020 h 36258"/>
                <a:gd name="connsiteX16" fmla="*/ 34193 w 102434"/>
                <a:gd name="connsiteY16" fmla="*/ 10505 h 36258"/>
                <a:gd name="connsiteX17" fmla="*/ 29580 w 102434"/>
                <a:gd name="connsiteY17" fmla="*/ 9474 h 36258"/>
                <a:gd name="connsiteX18" fmla="*/ 21556 w 102434"/>
                <a:gd name="connsiteY18" fmla="*/ 6897 h 36258"/>
                <a:gd name="connsiteX19" fmla="*/ 22509 w 102434"/>
                <a:gd name="connsiteY19" fmla="*/ 7309 h 36258"/>
                <a:gd name="connsiteX20" fmla="*/ 21226 w 102434"/>
                <a:gd name="connsiteY20" fmla="*/ 6732 h 36258"/>
                <a:gd name="connsiteX21" fmla="*/ 18618 w 102434"/>
                <a:gd name="connsiteY21" fmla="*/ 5490 h 36258"/>
                <a:gd name="connsiteX22" fmla="*/ 1693 w 102434"/>
                <a:gd name="connsiteY22" fmla="*/ 9927 h 36258"/>
                <a:gd name="connsiteX23" fmla="*/ 6130 w 102434"/>
                <a:gd name="connsiteY23" fmla="*/ 26853 h 3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434" h="36258">
                  <a:moveTo>
                    <a:pt x="6105" y="26842"/>
                  </a:moveTo>
                  <a:cubicBezTo>
                    <a:pt x="20783" y="33877"/>
                    <a:pt x="37009" y="37057"/>
                    <a:pt x="53257" y="36088"/>
                  </a:cubicBezTo>
                  <a:cubicBezTo>
                    <a:pt x="69517" y="35315"/>
                    <a:pt x="86112" y="31640"/>
                    <a:pt x="98832" y="20982"/>
                  </a:cubicBezTo>
                  <a:cubicBezTo>
                    <a:pt x="103635" y="16143"/>
                    <a:pt x="103635" y="8330"/>
                    <a:pt x="98832" y="3490"/>
                  </a:cubicBezTo>
                  <a:cubicBezTo>
                    <a:pt x="93930" y="-1163"/>
                    <a:pt x="86241" y="-1163"/>
                    <a:pt x="81340" y="3490"/>
                  </a:cubicBezTo>
                  <a:cubicBezTo>
                    <a:pt x="79350" y="5160"/>
                    <a:pt x="84226" y="1620"/>
                    <a:pt x="81433" y="3403"/>
                  </a:cubicBezTo>
                  <a:cubicBezTo>
                    <a:pt x="80536" y="3975"/>
                    <a:pt x="79665" y="4573"/>
                    <a:pt x="78737" y="5104"/>
                  </a:cubicBezTo>
                  <a:cubicBezTo>
                    <a:pt x="77809" y="5634"/>
                    <a:pt x="76732" y="6181"/>
                    <a:pt x="75712" y="6691"/>
                  </a:cubicBezTo>
                  <a:cubicBezTo>
                    <a:pt x="73377" y="7866"/>
                    <a:pt x="75712" y="7026"/>
                    <a:pt x="75830" y="6691"/>
                  </a:cubicBezTo>
                  <a:cubicBezTo>
                    <a:pt x="75743" y="6974"/>
                    <a:pt x="74119" y="7351"/>
                    <a:pt x="73862" y="7443"/>
                  </a:cubicBezTo>
                  <a:cubicBezTo>
                    <a:pt x="70589" y="8608"/>
                    <a:pt x="67234" y="9520"/>
                    <a:pt x="63822" y="10175"/>
                  </a:cubicBezTo>
                  <a:cubicBezTo>
                    <a:pt x="62688" y="10397"/>
                    <a:pt x="61544" y="10587"/>
                    <a:pt x="60400" y="10768"/>
                  </a:cubicBezTo>
                  <a:cubicBezTo>
                    <a:pt x="62230" y="10474"/>
                    <a:pt x="60122" y="10804"/>
                    <a:pt x="59369" y="10886"/>
                  </a:cubicBezTo>
                  <a:cubicBezTo>
                    <a:pt x="56864" y="11149"/>
                    <a:pt x="54344" y="11319"/>
                    <a:pt x="51829" y="11401"/>
                  </a:cubicBezTo>
                  <a:cubicBezTo>
                    <a:pt x="47188" y="11582"/>
                    <a:pt x="42539" y="11453"/>
                    <a:pt x="37914" y="11020"/>
                  </a:cubicBezTo>
                  <a:cubicBezTo>
                    <a:pt x="36852" y="10917"/>
                    <a:pt x="35414" y="10721"/>
                    <a:pt x="37285" y="11020"/>
                  </a:cubicBezTo>
                  <a:cubicBezTo>
                    <a:pt x="36254" y="10871"/>
                    <a:pt x="35224" y="10706"/>
                    <a:pt x="34193" y="10505"/>
                  </a:cubicBezTo>
                  <a:cubicBezTo>
                    <a:pt x="32647" y="10216"/>
                    <a:pt x="31101" y="9886"/>
                    <a:pt x="29580" y="9474"/>
                  </a:cubicBezTo>
                  <a:cubicBezTo>
                    <a:pt x="26833" y="8778"/>
                    <a:pt x="24220" y="7804"/>
                    <a:pt x="21556" y="6897"/>
                  </a:cubicBezTo>
                  <a:cubicBezTo>
                    <a:pt x="19587" y="6212"/>
                    <a:pt x="23777" y="7964"/>
                    <a:pt x="22509" y="7309"/>
                  </a:cubicBezTo>
                  <a:cubicBezTo>
                    <a:pt x="22097" y="7093"/>
                    <a:pt x="21649" y="6928"/>
                    <a:pt x="21226" y="6732"/>
                  </a:cubicBezTo>
                  <a:cubicBezTo>
                    <a:pt x="20350" y="6330"/>
                    <a:pt x="19484" y="5913"/>
                    <a:pt x="18618" y="5490"/>
                  </a:cubicBezTo>
                  <a:cubicBezTo>
                    <a:pt x="12719" y="2042"/>
                    <a:pt x="5142" y="4026"/>
                    <a:pt x="1693" y="9927"/>
                  </a:cubicBezTo>
                  <a:cubicBezTo>
                    <a:pt x="-1755" y="15829"/>
                    <a:pt x="231" y="23405"/>
                    <a:pt x="6130" y="26853"/>
                  </a:cubicBezTo>
                  <a:close/>
                </a:path>
              </a:pathLst>
            </a:custGeom>
            <a:solidFill>
              <a:srgbClr val="211715"/>
            </a:solidFill>
            <a:ln w="5138" cap="flat">
              <a:noFill/>
              <a:prstDash val="solid"/>
              <a:miter/>
            </a:ln>
          </p:spPr>
          <p:txBody>
            <a:bodyPr rtlCol="0" anchor="ctr"/>
            <a:lstStyle/>
            <a:p>
              <a:endParaRPr lang="ja-JP" altLang="en-US"/>
            </a:p>
          </p:txBody>
        </p:sp>
      </p:grpSp>
      <p:grpSp>
        <p:nvGrpSpPr>
          <p:cNvPr id="111" name="グループ化 110">
            <a:extLst>
              <a:ext uri="{FF2B5EF4-FFF2-40B4-BE49-F238E27FC236}">
                <a16:creationId xmlns:a16="http://schemas.microsoft.com/office/drawing/2014/main" id="{2910CFBA-A92E-D760-5532-D94B8FFEF48A}"/>
              </a:ext>
            </a:extLst>
          </p:cNvPr>
          <p:cNvGrpSpPr/>
          <p:nvPr/>
        </p:nvGrpSpPr>
        <p:grpSpPr>
          <a:xfrm>
            <a:off x="2223522" y="2870183"/>
            <a:ext cx="1298459" cy="1907282"/>
            <a:chOff x="2223522" y="2870183"/>
            <a:chExt cx="1298459" cy="1907282"/>
          </a:xfrm>
        </p:grpSpPr>
        <p:sp>
          <p:nvSpPr>
            <p:cNvPr id="66" name="フリーフォーム: 図形 65">
              <a:extLst>
                <a:ext uri="{FF2B5EF4-FFF2-40B4-BE49-F238E27FC236}">
                  <a16:creationId xmlns:a16="http://schemas.microsoft.com/office/drawing/2014/main" id="{4551B0E6-A62C-5980-A8CC-E4E710D8C6B7}"/>
                </a:ext>
              </a:extLst>
            </p:cNvPr>
            <p:cNvSpPr/>
            <p:nvPr/>
          </p:nvSpPr>
          <p:spPr>
            <a:xfrm>
              <a:off x="2531696" y="3134009"/>
              <a:ext cx="700832" cy="727808"/>
            </a:xfrm>
            <a:custGeom>
              <a:avLst/>
              <a:gdLst>
                <a:gd name="connsiteX0" fmla="*/ 588303 w 700832"/>
                <a:gd name="connsiteY0" fmla="*/ 666809 h 727808"/>
                <a:gd name="connsiteX1" fmla="*/ 496639 w 700832"/>
                <a:gd name="connsiteY1" fmla="*/ 588943 h 727808"/>
                <a:gd name="connsiteX2" fmla="*/ 489255 w 700832"/>
                <a:gd name="connsiteY2" fmla="*/ 534787 h 727808"/>
                <a:gd name="connsiteX3" fmla="*/ 603951 w 700832"/>
                <a:gd name="connsiteY3" fmla="*/ 397712 h 727808"/>
                <a:gd name="connsiteX4" fmla="*/ 614804 w 700832"/>
                <a:gd name="connsiteY4" fmla="*/ 358515 h 727808"/>
                <a:gd name="connsiteX5" fmla="*/ 655840 w 700832"/>
                <a:gd name="connsiteY5" fmla="*/ 354727 h 727808"/>
                <a:gd name="connsiteX6" fmla="*/ 683252 w 700832"/>
                <a:gd name="connsiteY6" fmla="*/ 318756 h 727808"/>
                <a:gd name="connsiteX7" fmla="*/ 700255 w 700832"/>
                <a:gd name="connsiteY7" fmla="*/ 230360 h 727808"/>
                <a:gd name="connsiteX8" fmla="*/ 694429 w 700832"/>
                <a:gd name="connsiteY8" fmla="*/ 207975 h 727808"/>
                <a:gd name="connsiteX9" fmla="*/ 666127 w 700832"/>
                <a:gd name="connsiteY9" fmla="*/ 189160 h 727808"/>
                <a:gd name="connsiteX10" fmla="*/ 632756 w 700832"/>
                <a:gd name="connsiteY10" fmla="*/ 198917 h 727808"/>
                <a:gd name="connsiteX11" fmla="*/ 633487 w 700832"/>
                <a:gd name="connsiteY11" fmla="*/ 197926 h 727808"/>
                <a:gd name="connsiteX12" fmla="*/ 625700 w 700832"/>
                <a:gd name="connsiteY12" fmla="*/ 198456 h 727808"/>
                <a:gd name="connsiteX13" fmla="*/ 624498 w 700832"/>
                <a:gd name="connsiteY13" fmla="*/ 188440 h 727808"/>
                <a:gd name="connsiteX14" fmla="*/ 617998 w 700832"/>
                <a:gd name="connsiteY14" fmla="*/ 159237 h 727808"/>
                <a:gd name="connsiteX15" fmla="*/ 583229 w 700832"/>
                <a:gd name="connsiteY15" fmla="*/ 82304 h 727808"/>
                <a:gd name="connsiteX16" fmla="*/ 486797 w 700832"/>
                <a:gd name="connsiteY16" fmla="*/ 11325 h 727808"/>
                <a:gd name="connsiteX17" fmla="*/ 441058 w 700832"/>
                <a:gd name="connsiteY17" fmla="*/ 9285 h 727808"/>
                <a:gd name="connsiteX18" fmla="*/ 398332 w 700832"/>
                <a:gd name="connsiteY18" fmla="*/ 9285 h 727808"/>
                <a:gd name="connsiteX19" fmla="*/ 290803 w 700832"/>
                <a:gd name="connsiteY19" fmla="*/ 10626 h 727808"/>
                <a:gd name="connsiteX20" fmla="*/ 224935 w 700832"/>
                <a:gd name="connsiteY20" fmla="*/ 36687 h 727808"/>
                <a:gd name="connsiteX21" fmla="*/ 161451 w 700832"/>
                <a:gd name="connsiteY21" fmla="*/ 40543 h 727808"/>
                <a:gd name="connsiteX22" fmla="*/ 147043 w 700832"/>
                <a:gd name="connsiteY22" fmla="*/ 56879 h 727808"/>
                <a:gd name="connsiteX23" fmla="*/ 124526 w 700832"/>
                <a:gd name="connsiteY23" fmla="*/ 96352 h 727808"/>
                <a:gd name="connsiteX24" fmla="*/ 114965 w 700832"/>
                <a:gd name="connsiteY24" fmla="*/ 116856 h 727808"/>
                <a:gd name="connsiteX25" fmla="*/ 104291 w 700832"/>
                <a:gd name="connsiteY25" fmla="*/ 139220 h 727808"/>
                <a:gd name="connsiteX26" fmla="*/ 85063 w 700832"/>
                <a:gd name="connsiteY26" fmla="*/ 180007 h 727808"/>
                <a:gd name="connsiteX27" fmla="*/ 67583 w 700832"/>
                <a:gd name="connsiteY27" fmla="*/ 197195 h 727808"/>
                <a:gd name="connsiteX28" fmla="*/ 68076 w 700832"/>
                <a:gd name="connsiteY28" fmla="*/ 198912 h 727808"/>
                <a:gd name="connsiteX29" fmla="*/ 34705 w 700832"/>
                <a:gd name="connsiteY29" fmla="*/ 189155 h 727808"/>
                <a:gd name="connsiteX30" fmla="*/ 6403 w 700832"/>
                <a:gd name="connsiteY30" fmla="*/ 207969 h 727808"/>
                <a:gd name="connsiteX31" fmla="*/ 576 w 700832"/>
                <a:gd name="connsiteY31" fmla="*/ 230354 h 727808"/>
                <a:gd name="connsiteX32" fmla="*/ 17579 w 700832"/>
                <a:gd name="connsiteY32" fmla="*/ 318756 h 727808"/>
                <a:gd name="connsiteX33" fmla="*/ 44991 w 700832"/>
                <a:gd name="connsiteY33" fmla="*/ 354727 h 727808"/>
                <a:gd name="connsiteX34" fmla="*/ 85158 w 700832"/>
                <a:gd name="connsiteY34" fmla="*/ 364792 h 727808"/>
                <a:gd name="connsiteX35" fmla="*/ 142101 w 700832"/>
                <a:gd name="connsiteY35" fmla="*/ 479550 h 727808"/>
                <a:gd name="connsiteX36" fmla="*/ 217154 w 700832"/>
                <a:gd name="connsiteY36" fmla="*/ 540465 h 727808"/>
                <a:gd name="connsiteX37" fmla="*/ 209781 w 700832"/>
                <a:gd name="connsiteY37" fmla="*/ 594828 h 727808"/>
                <a:gd name="connsiteX38" fmla="*/ 129547 w 700832"/>
                <a:gd name="connsiteY38" fmla="*/ 666830 h 727808"/>
                <a:gd name="connsiteX39" fmla="*/ 351279 w 700832"/>
                <a:gd name="connsiteY39" fmla="*/ 727809 h 727808"/>
                <a:gd name="connsiteX40" fmla="*/ 588303 w 700832"/>
                <a:gd name="connsiteY40" fmla="*/ 666809 h 72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00832" h="727808">
                  <a:moveTo>
                    <a:pt x="588303" y="666809"/>
                  </a:moveTo>
                  <a:cubicBezTo>
                    <a:pt x="583271" y="664605"/>
                    <a:pt x="510167" y="622441"/>
                    <a:pt x="496639" y="588943"/>
                  </a:cubicBezTo>
                  <a:cubicBezTo>
                    <a:pt x="490341" y="573349"/>
                    <a:pt x="489329" y="553676"/>
                    <a:pt x="489255" y="534787"/>
                  </a:cubicBezTo>
                  <a:cubicBezTo>
                    <a:pt x="549111" y="498132"/>
                    <a:pt x="595152" y="421215"/>
                    <a:pt x="603951" y="397712"/>
                  </a:cubicBezTo>
                  <a:cubicBezTo>
                    <a:pt x="608628" y="384962"/>
                    <a:pt x="612262" y="371852"/>
                    <a:pt x="614804" y="358515"/>
                  </a:cubicBezTo>
                  <a:cubicBezTo>
                    <a:pt x="633386" y="367933"/>
                    <a:pt x="644642" y="363663"/>
                    <a:pt x="655840" y="354727"/>
                  </a:cubicBezTo>
                  <a:cubicBezTo>
                    <a:pt x="667462" y="344848"/>
                    <a:pt x="676811" y="332581"/>
                    <a:pt x="683252" y="318756"/>
                  </a:cubicBezTo>
                  <a:cubicBezTo>
                    <a:pt x="696913" y="291407"/>
                    <a:pt x="702798" y="260826"/>
                    <a:pt x="700255" y="230360"/>
                  </a:cubicBezTo>
                  <a:cubicBezTo>
                    <a:pt x="699900" y="222573"/>
                    <a:pt x="697914" y="214946"/>
                    <a:pt x="694429" y="207975"/>
                  </a:cubicBezTo>
                  <a:cubicBezTo>
                    <a:pt x="688326" y="197743"/>
                    <a:pt x="677923" y="190825"/>
                    <a:pt x="666127" y="189160"/>
                  </a:cubicBezTo>
                  <a:cubicBezTo>
                    <a:pt x="654113" y="187398"/>
                    <a:pt x="641930" y="190960"/>
                    <a:pt x="632756" y="198917"/>
                  </a:cubicBezTo>
                  <a:lnTo>
                    <a:pt x="633487" y="197926"/>
                  </a:lnTo>
                  <a:cubicBezTo>
                    <a:pt x="628190" y="201528"/>
                    <a:pt x="625912" y="200728"/>
                    <a:pt x="625700" y="198456"/>
                  </a:cubicBezTo>
                  <a:cubicBezTo>
                    <a:pt x="625393" y="195135"/>
                    <a:pt x="625017" y="191745"/>
                    <a:pt x="624498" y="188440"/>
                  </a:cubicBezTo>
                  <a:cubicBezTo>
                    <a:pt x="622877" y="178592"/>
                    <a:pt x="620705" y="168843"/>
                    <a:pt x="617998" y="159237"/>
                  </a:cubicBezTo>
                  <a:cubicBezTo>
                    <a:pt x="609603" y="132265"/>
                    <a:pt x="597928" y="106427"/>
                    <a:pt x="583229" y="82304"/>
                  </a:cubicBezTo>
                  <a:cubicBezTo>
                    <a:pt x="562761" y="45901"/>
                    <a:pt x="527637" y="20047"/>
                    <a:pt x="486797" y="11325"/>
                  </a:cubicBezTo>
                  <a:cubicBezTo>
                    <a:pt x="471637" y="9358"/>
                    <a:pt x="456334" y="8676"/>
                    <a:pt x="441058" y="9285"/>
                  </a:cubicBezTo>
                  <a:cubicBezTo>
                    <a:pt x="427413" y="9402"/>
                    <a:pt x="413381" y="10064"/>
                    <a:pt x="398332" y="9285"/>
                  </a:cubicBezTo>
                  <a:cubicBezTo>
                    <a:pt x="368579" y="-4831"/>
                    <a:pt x="321489" y="-1610"/>
                    <a:pt x="290803" y="10626"/>
                  </a:cubicBezTo>
                  <a:cubicBezTo>
                    <a:pt x="268720" y="19424"/>
                    <a:pt x="248883" y="34880"/>
                    <a:pt x="224935" y="36687"/>
                  </a:cubicBezTo>
                  <a:cubicBezTo>
                    <a:pt x="203377" y="38308"/>
                    <a:pt x="179122" y="28948"/>
                    <a:pt x="161451" y="40543"/>
                  </a:cubicBezTo>
                  <a:cubicBezTo>
                    <a:pt x="155558" y="44920"/>
                    <a:pt x="150649" y="50485"/>
                    <a:pt x="147043" y="56879"/>
                  </a:cubicBezTo>
                  <a:cubicBezTo>
                    <a:pt x="138826" y="69618"/>
                    <a:pt x="131309" y="82795"/>
                    <a:pt x="124526" y="96352"/>
                  </a:cubicBezTo>
                  <a:cubicBezTo>
                    <a:pt x="121160" y="103083"/>
                    <a:pt x="117973" y="109917"/>
                    <a:pt x="114965" y="116856"/>
                  </a:cubicBezTo>
                  <a:cubicBezTo>
                    <a:pt x="112131" y="123409"/>
                    <a:pt x="107501" y="132805"/>
                    <a:pt x="104291" y="139220"/>
                  </a:cubicBezTo>
                  <a:cubicBezTo>
                    <a:pt x="98464" y="150873"/>
                    <a:pt x="90519" y="168163"/>
                    <a:pt x="85063" y="180007"/>
                  </a:cubicBezTo>
                  <a:cubicBezTo>
                    <a:pt x="81652" y="187423"/>
                    <a:pt x="76614" y="206492"/>
                    <a:pt x="67583" y="197195"/>
                  </a:cubicBezTo>
                  <a:lnTo>
                    <a:pt x="68076" y="198912"/>
                  </a:lnTo>
                  <a:cubicBezTo>
                    <a:pt x="58903" y="190955"/>
                    <a:pt x="46718" y="187392"/>
                    <a:pt x="34705" y="189155"/>
                  </a:cubicBezTo>
                  <a:cubicBezTo>
                    <a:pt x="22909" y="190820"/>
                    <a:pt x="12503" y="197738"/>
                    <a:pt x="6403" y="207969"/>
                  </a:cubicBezTo>
                  <a:cubicBezTo>
                    <a:pt x="2915" y="214941"/>
                    <a:pt x="930" y="222567"/>
                    <a:pt x="576" y="230354"/>
                  </a:cubicBezTo>
                  <a:cubicBezTo>
                    <a:pt x="-1962" y="260823"/>
                    <a:pt x="3920" y="291402"/>
                    <a:pt x="17579" y="318756"/>
                  </a:cubicBezTo>
                  <a:cubicBezTo>
                    <a:pt x="24025" y="332575"/>
                    <a:pt x="33375" y="344848"/>
                    <a:pt x="44991" y="354727"/>
                  </a:cubicBezTo>
                  <a:cubicBezTo>
                    <a:pt x="55056" y="362763"/>
                    <a:pt x="67922" y="371651"/>
                    <a:pt x="85158" y="364792"/>
                  </a:cubicBezTo>
                  <a:cubicBezTo>
                    <a:pt x="95097" y="406902"/>
                    <a:pt x="114579" y="446164"/>
                    <a:pt x="142101" y="479550"/>
                  </a:cubicBezTo>
                  <a:cubicBezTo>
                    <a:pt x="162644" y="504822"/>
                    <a:pt x="188199" y="525560"/>
                    <a:pt x="217154" y="540465"/>
                  </a:cubicBezTo>
                  <a:cubicBezTo>
                    <a:pt x="217117" y="559328"/>
                    <a:pt x="216153" y="579107"/>
                    <a:pt x="209781" y="594828"/>
                  </a:cubicBezTo>
                  <a:cubicBezTo>
                    <a:pt x="196199" y="628337"/>
                    <a:pt x="134563" y="664626"/>
                    <a:pt x="129547" y="666830"/>
                  </a:cubicBezTo>
                  <a:cubicBezTo>
                    <a:pt x="129547" y="666830"/>
                    <a:pt x="190463" y="727809"/>
                    <a:pt x="351279" y="727809"/>
                  </a:cubicBezTo>
                  <a:cubicBezTo>
                    <a:pt x="512096" y="727809"/>
                    <a:pt x="588303" y="666809"/>
                    <a:pt x="588303" y="666809"/>
                  </a:cubicBezTo>
                  <a:close/>
                </a:path>
              </a:pathLst>
            </a:custGeom>
            <a:solidFill>
              <a:srgbClr val="FFFFFF"/>
            </a:solidFill>
            <a:ln w="5287" cap="flat">
              <a:noFill/>
              <a:prstDash val="solid"/>
              <a:miter/>
            </a:ln>
          </p:spPr>
          <p:txBody>
            <a:bodyPr rtlCol="0" anchor="ctr"/>
            <a:lstStyle/>
            <a:p>
              <a:endParaRPr lang="ja-JP" altLang="en-US"/>
            </a:p>
          </p:txBody>
        </p:sp>
        <p:sp>
          <p:nvSpPr>
            <p:cNvPr id="67" name="フリーフォーム: 図形 66">
              <a:extLst>
                <a:ext uri="{FF2B5EF4-FFF2-40B4-BE49-F238E27FC236}">
                  <a16:creationId xmlns:a16="http://schemas.microsoft.com/office/drawing/2014/main" id="{21E15A98-E26B-CEBE-DFE0-E3595256CF84}"/>
                </a:ext>
              </a:extLst>
            </p:cNvPr>
            <p:cNvSpPr/>
            <p:nvPr/>
          </p:nvSpPr>
          <p:spPr>
            <a:xfrm>
              <a:off x="2539576" y="2883297"/>
              <a:ext cx="671159" cy="451078"/>
            </a:xfrm>
            <a:custGeom>
              <a:avLst/>
              <a:gdLst>
                <a:gd name="connsiteX0" fmla="*/ 59704 w 671159"/>
                <a:gd name="connsiteY0" fmla="*/ 447891 h 451078"/>
                <a:gd name="connsiteX1" fmla="*/ 77184 w 671159"/>
                <a:gd name="connsiteY1" fmla="*/ 430702 h 451078"/>
                <a:gd name="connsiteX2" fmla="*/ 96412 w 671159"/>
                <a:gd name="connsiteY2" fmla="*/ 389916 h 451078"/>
                <a:gd name="connsiteX3" fmla="*/ 107085 w 671159"/>
                <a:gd name="connsiteY3" fmla="*/ 367552 h 451078"/>
                <a:gd name="connsiteX4" fmla="*/ 116646 w 671159"/>
                <a:gd name="connsiteY4" fmla="*/ 347047 h 451078"/>
                <a:gd name="connsiteX5" fmla="*/ 139164 w 671159"/>
                <a:gd name="connsiteY5" fmla="*/ 307574 h 451078"/>
                <a:gd name="connsiteX6" fmla="*/ 153572 w 671159"/>
                <a:gd name="connsiteY6" fmla="*/ 291238 h 451078"/>
                <a:gd name="connsiteX7" fmla="*/ 217056 w 671159"/>
                <a:gd name="connsiteY7" fmla="*/ 287382 h 451078"/>
                <a:gd name="connsiteX8" fmla="*/ 282924 w 671159"/>
                <a:gd name="connsiteY8" fmla="*/ 261321 h 451078"/>
                <a:gd name="connsiteX9" fmla="*/ 390453 w 671159"/>
                <a:gd name="connsiteY9" fmla="*/ 259981 h 451078"/>
                <a:gd name="connsiteX10" fmla="*/ 433178 w 671159"/>
                <a:gd name="connsiteY10" fmla="*/ 259981 h 451078"/>
                <a:gd name="connsiteX11" fmla="*/ 478918 w 671159"/>
                <a:gd name="connsiteY11" fmla="*/ 262020 h 451078"/>
                <a:gd name="connsiteX12" fmla="*/ 575350 w 671159"/>
                <a:gd name="connsiteY12" fmla="*/ 333000 h 451078"/>
                <a:gd name="connsiteX13" fmla="*/ 610119 w 671159"/>
                <a:gd name="connsiteY13" fmla="*/ 409933 h 451078"/>
                <a:gd name="connsiteX14" fmla="*/ 616619 w 671159"/>
                <a:gd name="connsiteY14" fmla="*/ 439135 h 451078"/>
                <a:gd name="connsiteX15" fmla="*/ 617821 w 671159"/>
                <a:gd name="connsiteY15" fmla="*/ 449152 h 451078"/>
                <a:gd name="connsiteX16" fmla="*/ 625607 w 671159"/>
                <a:gd name="connsiteY16" fmla="*/ 448622 h 451078"/>
                <a:gd name="connsiteX17" fmla="*/ 624876 w 671159"/>
                <a:gd name="connsiteY17" fmla="*/ 449612 h 451078"/>
                <a:gd name="connsiteX18" fmla="*/ 658020 w 671159"/>
                <a:gd name="connsiteY18" fmla="*/ 439824 h 451078"/>
                <a:gd name="connsiteX19" fmla="*/ 652972 w 671159"/>
                <a:gd name="connsiteY19" fmla="*/ 232866 h 451078"/>
                <a:gd name="connsiteX20" fmla="*/ 574465 w 671159"/>
                <a:gd name="connsiteY20" fmla="*/ 132467 h 451078"/>
                <a:gd name="connsiteX21" fmla="*/ 534780 w 671159"/>
                <a:gd name="connsiteY21" fmla="*/ 97353 h 451078"/>
                <a:gd name="connsiteX22" fmla="*/ 430790 w 671159"/>
                <a:gd name="connsiteY22" fmla="*/ 12708 h 451078"/>
                <a:gd name="connsiteX23" fmla="*/ 179712 w 671159"/>
                <a:gd name="connsiteY23" fmla="*/ 34743 h 451078"/>
                <a:gd name="connsiteX24" fmla="*/ 128120 w 671159"/>
                <a:gd name="connsiteY24" fmla="*/ 70047 h 451078"/>
                <a:gd name="connsiteX25" fmla="*/ 12645 w 671159"/>
                <a:gd name="connsiteY25" fmla="*/ 224004 h 451078"/>
                <a:gd name="connsiteX26" fmla="*/ 19754 w 671159"/>
                <a:gd name="connsiteY26" fmla="*/ 441709 h 451078"/>
                <a:gd name="connsiteX27" fmla="*/ 60191 w 671159"/>
                <a:gd name="connsiteY27" fmla="*/ 449655 h 451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71159" h="451078">
                  <a:moveTo>
                    <a:pt x="59704" y="447891"/>
                  </a:moveTo>
                  <a:cubicBezTo>
                    <a:pt x="68709" y="457187"/>
                    <a:pt x="73773" y="438144"/>
                    <a:pt x="77184" y="430702"/>
                  </a:cubicBezTo>
                  <a:cubicBezTo>
                    <a:pt x="82624" y="418858"/>
                    <a:pt x="90585" y="401569"/>
                    <a:pt x="96412" y="389916"/>
                  </a:cubicBezTo>
                  <a:cubicBezTo>
                    <a:pt x="99622" y="383501"/>
                    <a:pt x="104251" y="374104"/>
                    <a:pt x="107085" y="367552"/>
                  </a:cubicBezTo>
                  <a:cubicBezTo>
                    <a:pt x="110094" y="360620"/>
                    <a:pt x="113281" y="353785"/>
                    <a:pt x="116646" y="347047"/>
                  </a:cubicBezTo>
                  <a:cubicBezTo>
                    <a:pt x="123430" y="333491"/>
                    <a:pt x="130947" y="320313"/>
                    <a:pt x="139164" y="307574"/>
                  </a:cubicBezTo>
                  <a:cubicBezTo>
                    <a:pt x="142770" y="301181"/>
                    <a:pt x="147679" y="295615"/>
                    <a:pt x="153572" y="291238"/>
                  </a:cubicBezTo>
                  <a:cubicBezTo>
                    <a:pt x="171242" y="279643"/>
                    <a:pt x="195497" y="289003"/>
                    <a:pt x="217056" y="287382"/>
                  </a:cubicBezTo>
                  <a:cubicBezTo>
                    <a:pt x="241004" y="285576"/>
                    <a:pt x="260841" y="270119"/>
                    <a:pt x="282924" y="261321"/>
                  </a:cubicBezTo>
                  <a:cubicBezTo>
                    <a:pt x="313647" y="249085"/>
                    <a:pt x="360716" y="245864"/>
                    <a:pt x="390453" y="259981"/>
                  </a:cubicBezTo>
                  <a:cubicBezTo>
                    <a:pt x="405502" y="260760"/>
                    <a:pt x="419533" y="260097"/>
                    <a:pt x="433178" y="259981"/>
                  </a:cubicBezTo>
                  <a:cubicBezTo>
                    <a:pt x="448455" y="259372"/>
                    <a:pt x="463758" y="260053"/>
                    <a:pt x="478918" y="262020"/>
                  </a:cubicBezTo>
                  <a:cubicBezTo>
                    <a:pt x="519758" y="270743"/>
                    <a:pt x="554882" y="296596"/>
                    <a:pt x="575350" y="333000"/>
                  </a:cubicBezTo>
                  <a:cubicBezTo>
                    <a:pt x="590049" y="357123"/>
                    <a:pt x="601723" y="382961"/>
                    <a:pt x="610119" y="409933"/>
                  </a:cubicBezTo>
                  <a:cubicBezTo>
                    <a:pt x="612826" y="419538"/>
                    <a:pt x="614998" y="429288"/>
                    <a:pt x="616619" y="439135"/>
                  </a:cubicBezTo>
                  <a:cubicBezTo>
                    <a:pt x="617148" y="442440"/>
                    <a:pt x="617514" y="445830"/>
                    <a:pt x="617821" y="449152"/>
                  </a:cubicBezTo>
                  <a:cubicBezTo>
                    <a:pt x="618033" y="451408"/>
                    <a:pt x="620289" y="452208"/>
                    <a:pt x="625607" y="448622"/>
                  </a:cubicBezTo>
                  <a:lnTo>
                    <a:pt x="624876" y="449612"/>
                  </a:lnTo>
                  <a:cubicBezTo>
                    <a:pt x="633987" y="441708"/>
                    <a:pt x="646075" y="438138"/>
                    <a:pt x="658020" y="439824"/>
                  </a:cubicBezTo>
                  <a:cubicBezTo>
                    <a:pt x="678853" y="371381"/>
                    <a:pt x="673222" y="284622"/>
                    <a:pt x="652972" y="232866"/>
                  </a:cubicBezTo>
                  <a:cubicBezTo>
                    <a:pt x="639041" y="197275"/>
                    <a:pt x="617699" y="156197"/>
                    <a:pt x="574465" y="132467"/>
                  </a:cubicBezTo>
                  <a:lnTo>
                    <a:pt x="534780" y="97353"/>
                  </a:lnTo>
                  <a:cubicBezTo>
                    <a:pt x="516961" y="61170"/>
                    <a:pt x="479734" y="30188"/>
                    <a:pt x="430790" y="12708"/>
                  </a:cubicBezTo>
                  <a:cubicBezTo>
                    <a:pt x="379499" y="-5609"/>
                    <a:pt x="229975" y="-8718"/>
                    <a:pt x="179712" y="34743"/>
                  </a:cubicBezTo>
                  <a:lnTo>
                    <a:pt x="128120" y="70047"/>
                  </a:lnTo>
                  <a:cubicBezTo>
                    <a:pt x="70557" y="96320"/>
                    <a:pt x="29945" y="159201"/>
                    <a:pt x="12645" y="224004"/>
                  </a:cubicBezTo>
                  <a:cubicBezTo>
                    <a:pt x="-5179" y="290777"/>
                    <a:pt x="-5338" y="387564"/>
                    <a:pt x="19754" y="441709"/>
                  </a:cubicBezTo>
                  <a:cubicBezTo>
                    <a:pt x="33685" y="436951"/>
                    <a:pt x="49096" y="439979"/>
                    <a:pt x="60191" y="449655"/>
                  </a:cubicBezTo>
                  <a:close/>
                </a:path>
              </a:pathLst>
            </a:custGeom>
            <a:solidFill>
              <a:srgbClr val="7A7473"/>
            </a:solidFill>
            <a:ln w="5287" cap="flat">
              <a:noFill/>
              <a:prstDash val="solid"/>
              <a:miter/>
            </a:ln>
          </p:spPr>
          <p:txBody>
            <a:bodyPr rtlCol="0" anchor="ctr"/>
            <a:lstStyle/>
            <a:p>
              <a:endParaRPr lang="ja-JP" altLang="en-US"/>
            </a:p>
          </p:txBody>
        </p:sp>
        <p:sp>
          <p:nvSpPr>
            <p:cNvPr id="68" name="フリーフォーム: 図形 67">
              <a:extLst>
                <a:ext uri="{FF2B5EF4-FFF2-40B4-BE49-F238E27FC236}">
                  <a16:creationId xmlns:a16="http://schemas.microsoft.com/office/drawing/2014/main" id="{35E9006B-B4ED-FBC0-A0B8-6B7F23F57BA3}"/>
                </a:ext>
              </a:extLst>
            </p:cNvPr>
            <p:cNvSpPr/>
            <p:nvPr/>
          </p:nvSpPr>
          <p:spPr>
            <a:xfrm>
              <a:off x="2706658" y="2870183"/>
              <a:ext cx="380163" cy="123335"/>
            </a:xfrm>
            <a:custGeom>
              <a:avLst/>
              <a:gdLst>
                <a:gd name="connsiteX0" fmla="*/ 378715 w 380163"/>
                <a:gd name="connsiteY0" fmla="*/ 104048 h 123335"/>
                <a:gd name="connsiteX1" fmla="*/ 237498 w 380163"/>
                <a:gd name="connsiteY1" fmla="*/ 6351 h 123335"/>
                <a:gd name="connsiteX2" fmla="*/ 77401 w 380163"/>
                <a:gd name="connsiteY2" fmla="*/ 7940 h 123335"/>
                <a:gd name="connsiteX3" fmla="*/ 3678 w 380163"/>
                <a:gd name="connsiteY3" fmla="*/ 38874 h 123335"/>
                <a:gd name="connsiteX4" fmla="*/ 3678 w 380163"/>
                <a:gd name="connsiteY4" fmla="*/ 56852 h 123335"/>
                <a:gd name="connsiteX5" fmla="*/ 21656 w 380163"/>
                <a:gd name="connsiteY5" fmla="*/ 56852 h 123335"/>
                <a:gd name="connsiteX6" fmla="*/ 22641 w 380163"/>
                <a:gd name="connsiteY6" fmla="*/ 55968 h 123335"/>
                <a:gd name="connsiteX7" fmla="*/ 25502 w 380163"/>
                <a:gd name="connsiteY7" fmla="*/ 53902 h 123335"/>
                <a:gd name="connsiteX8" fmla="*/ 31688 w 380163"/>
                <a:gd name="connsiteY8" fmla="*/ 50009 h 123335"/>
                <a:gd name="connsiteX9" fmla="*/ 43999 w 380163"/>
                <a:gd name="connsiteY9" fmla="*/ 43885 h 123335"/>
                <a:gd name="connsiteX10" fmla="*/ 76427 w 380163"/>
                <a:gd name="connsiteY10" fmla="*/ 34070 h 123335"/>
                <a:gd name="connsiteX11" fmla="*/ 150516 w 380163"/>
                <a:gd name="connsiteY11" fmla="*/ 25955 h 123335"/>
                <a:gd name="connsiteX12" fmla="*/ 285589 w 380163"/>
                <a:gd name="connsiteY12" fmla="*/ 49045 h 123335"/>
                <a:gd name="connsiteX13" fmla="*/ 356733 w 380163"/>
                <a:gd name="connsiteY13" fmla="*/ 116888 h 123335"/>
                <a:gd name="connsiteX14" fmla="*/ 378689 w 380163"/>
                <a:gd name="connsiteY14" fmla="*/ 104059 h 123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0163" h="123335">
                  <a:moveTo>
                    <a:pt x="378715" y="104048"/>
                  </a:moveTo>
                  <a:cubicBezTo>
                    <a:pt x="352336" y="51412"/>
                    <a:pt x="294493" y="15981"/>
                    <a:pt x="237498" y="6351"/>
                  </a:cubicBezTo>
                  <a:cubicBezTo>
                    <a:pt x="184459" y="-2621"/>
                    <a:pt x="130249" y="-2083"/>
                    <a:pt x="77401" y="7940"/>
                  </a:cubicBezTo>
                  <a:cubicBezTo>
                    <a:pt x="51261" y="13020"/>
                    <a:pt x="24294" y="21357"/>
                    <a:pt x="3678" y="38874"/>
                  </a:cubicBezTo>
                  <a:cubicBezTo>
                    <a:pt x="-1226" y="43864"/>
                    <a:pt x="-1226" y="51863"/>
                    <a:pt x="3678" y="56852"/>
                  </a:cubicBezTo>
                  <a:cubicBezTo>
                    <a:pt x="8700" y="61675"/>
                    <a:pt x="16634" y="61675"/>
                    <a:pt x="21656" y="56852"/>
                  </a:cubicBezTo>
                  <a:cubicBezTo>
                    <a:pt x="21852" y="56688"/>
                    <a:pt x="24755" y="54331"/>
                    <a:pt x="22641" y="55968"/>
                  </a:cubicBezTo>
                  <a:cubicBezTo>
                    <a:pt x="23573" y="55247"/>
                    <a:pt x="24537" y="54569"/>
                    <a:pt x="25502" y="53902"/>
                  </a:cubicBezTo>
                  <a:cubicBezTo>
                    <a:pt x="27509" y="52519"/>
                    <a:pt x="29580" y="51253"/>
                    <a:pt x="31688" y="50009"/>
                  </a:cubicBezTo>
                  <a:cubicBezTo>
                    <a:pt x="35679" y="47749"/>
                    <a:pt x="39789" y="45705"/>
                    <a:pt x="43999" y="43885"/>
                  </a:cubicBezTo>
                  <a:cubicBezTo>
                    <a:pt x="54513" y="39710"/>
                    <a:pt x="65361" y="36427"/>
                    <a:pt x="76427" y="34070"/>
                  </a:cubicBezTo>
                  <a:cubicBezTo>
                    <a:pt x="100793" y="28919"/>
                    <a:pt x="125609" y="26201"/>
                    <a:pt x="150516" y="25955"/>
                  </a:cubicBezTo>
                  <a:cubicBezTo>
                    <a:pt x="197288" y="24938"/>
                    <a:pt x="243356" y="27274"/>
                    <a:pt x="285589" y="49045"/>
                  </a:cubicBezTo>
                  <a:cubicBezTo>
                    <a:pt x="315295" y="64358"/>
                    <a:pt x="341589" y="86653"/>
                    <a:pt x="356733" y="116888"/>
                  </a:cubicBezTo>
                  <a:cubicBezTo>
                    <a:pt x="364069" y="131518"/>
                    <a:pt x="386009" y="118657"/>
                    <a:pt x="378689" y="104059"/>
                  </a:cubicBezTo>
                  <a:close/>
                </a:path>
              </a:pathLst>
            </a:custGeom>
            <a:solidFill>
              <a:srgbClr val="211715"/>
            </a:solidFill>
            <a:ln w="5287" cap="flat">
              <a:noFill/>
              <a:prstDash val="solid"/>
              <a:miter/>
            </a:ln>
          </p:spPr>
          <p:txBody>
            <a:bodyPr rtlCol="0" anchor="ctr"/>
            <a:lstStyle/>
            <a:p>
              <a:endParaRPr lang="ja-JP" altLang="en-US"/>
            </a:p>
          </p:txBody>
        </p:sp>
        <p:sp>
          <p:nvSpPr>
            <p:cNvPr id="69" name="フリーフォーム: 図形 68">
              <a:extLst>
                <a:ext uri="{FF2B5EF4-FFF2-40B4-BE49-F238E27FC236}">
                  <a16:creationId xmlns:a16="http://schemas.microsoft.com/office/drawing/2014/main" id="{81BA8B4D-14A6-E73C-CA93-05424A99460F}"/>
                </a:ext>
              </a:extLst>
            </p:cNvPr>
            <p:cNvSpPr/>
            <p:nvPr/>
          </p:nvSpPr>
          <p:spPr>
            <a:xfrm>
              <a:off x="3009685" y="3664773"/>
              <a:ext cx="125399" cy="152944"/>
            </a:xfrm>
            <a:custGeom>
              <a:avLst/>
              <a:gdLst>
                <a:gd name="connsiteX0" fmla="*/ 0 w 125399"/>
                <a:gd name="connsiteY0" fmla="*/ 12286 h 152944"/>
                <a:gd name="connsiteX1" fmla="*/ 13518 w 125399"/>
                <a:gd name="connsiteY1" fmla="*/ 76380 h 152944"/>
                <a:gd name="connsiteX2" fmla="*/ 45713 w 125399"/>
                <a:gd name="connsiteY2" fmla="*/ 110365 h 152944"/>
                <a:gd name="connsiteX3" fmla="*/ 84524 w 125399"/>
                <a:gd name="connsiteY3" fmla="*/ 138412 h 152944"/>
                <a:gd name="connsiteX4" fmla="*/ 106305 w 125399"/>
                <a:gd name="connsiteY4" fmla="*/ 151337 h 152944"/>
                <a:gd name="connsiteX5" fmla="*/ 123695 w 125399"/>
                <a:gd name="connsiteY5" fmla="*/ 146776 h 152944"/>
                <a:gd name="connsiteX6" fmla="*/ 119135 w 125399"/>
                <a:gd name="connsiteY6" fmla="*/ 129381 h 152944"/>
                <a:gd name="connsiteX7" fmla="*/ 99477 w 125399"/>
                <a:gd name="connsiteY7" fmla="*/ 117807 h 152944"/>
                <a:gd name="connsiteX8" fmla="*/ 66149 w 125399"/>
                <a:gd name="connsiteY8" fmla="*/ 94379 h 152944"/>
                <a:gd name="connsiteX9" fmla="*/ 48637 w 125399"/>
                <a:gd name="connsiteY9" fmla="*/ 78965 h 152944"/>
                <a:gd name="connsiteX10" fmla="*/ 36883 w 125399"/>
                <a:gd name="connsiteY10" fmla="*/ 65648 h 152944"/>
                <a:gd name="connsiteX11" fmla="*/ 31994 w 125399"/>
                <a:gd name="connsiteY11" fmla="*/ 57321 h 152944"/>
                <a:gd name="connsiteX12" fmla="*/ 30934 w 125399"/>
                <a:gd name="connsiteY12" fmla="*/ 54339 h 152944"/>
                <a:gd name="connsiteX13" fmla="*/ 28593 w 125399"/>
                <a:gd name="connsiteY13" fmla="*/ 45938 h 152944"/>
                <a:gd name="connsiteX14" fmla="*/ 25441 w 125399"/>
                <a:gd name="connsiteY14" fmla="*/ 12276 h 152944"/>
                <a:gd name="connsiteX15" fmla="*/ 16 w 125399"/>
                <a:gd name="connsiteY15" fmla="*/ 12276 h 15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5399" h="152944">
                  <a:moveTo>
                    <a:pt x="0" y="12286"/>
                  </a:moveTo>
                  <a:cubicBezTo>
                    <a:pt x="392" y="33739"/>
                    <a:pt x="1589" y="57777"/>
                    <a:pt x="13518" y="76380"/>
                  </a:cubicBezTo>
                  <a:cubicBezTo>
                    <a:pt x="22412" y="89320"/>
                    <a:pt x="33276" y="100788"/>
                    <a:pt x="45713" y="110365"/>
                  </a:cubicBezTo>
                  <a:cubicBezTo>
                    <a:pt x="58097" y="120456"/>
                    <a:pt x="71054" y="129821"/>
                    <a:pt x="84524" y="138412"/>
                  </a:cubicBezTo>
                  <a:cubicBezTo>
                    <a:pt x="91474" y="143227"/>
                    <a:pt x="98752" y="147544"/>
                    <a:pt x="106305" y="151337"/>
                  </a:cubicBezTo>
                  <a:cubicBezTo>
                    <a:pt x="112397" y="154669"/>
                    <a:pt x="120025" y="152667"/>
                    <a:pt x="123695" y="146776"/>
                  </a:cubicBezTo>
                  <a:cubicBezTo>
                    <a:pt x="127181" y="140706"/>
                    <a:pt x="125152" y="132962"/>
                    <a:pt x="119135" y="129381"/>
                  </a:cubicBezTo>
                  <a:cubicBezTo>
                    <a:pt x="112328" y="125975"/>
                    <a:pt x="105760" y="122108"/>
                    <a:pt x="99477" y="117807"/>
                  </a:cubicBezTo>
                  <a:cubicBezTo>
                    <a:pt x="87951" y="110609"/>
                    <a:pt x="76828" y="102785"/>
                    <a:pt x="66149" y="94379"/>
                  </a:cubicBezTo>
                  <a:cubicBezTo>
                    <a:pt x="60052" y="89543"/>
                    <a:pt x="54204" y="84399"/>
                    <a:pt x="48637" y="78965"/>
                  </a:cubicBezTo>
                  <a:cubicBezTo>
                    <a:pt x="44368" y="74849"/>
                    <a:pt x="40432" y="70399"/>
                    <a:pt x="36883" y="65648"/>
                  </a:cubicBezTo>
                  <a:cubicBezTo>
                    <a:pt x="35029" y="63010"/>
                    <a:pt x="33398" y="60224"/>
                    <a:pt x="31994" y="57321"/>
                  </a:cubicBezTo>
                  <a:cubicBezTo>
                    <a:pt x="33382" y="60235"/>
                    <a:pt x="30998" y="54572"/>
                    <a:pt x="30934" y="54339"/>
                  </a:cubicBezTo>
                  <a:cubicBezTo>
                    <a:pt x="30002" y="51579"/>
                    <a:pt x="29245" y="48772"/>
                    <a:pt x="28593" y="45938"/>
                  </a:cubicBezTo>
                  <a:cubicBezTo>
                    <a:pt x="26384" y="34857"/>
                    <a:pt x="25330" y="23574"/>
                    <a:pt x="25441" y="12276"/>
                  </a:cubicBezTo>
                  <a:cubicBezTo>
                    <a:pt x="25145" y="-4065"/>
                    <a:pt x="-286" y="-4118"/>
                    <a:pt x="16" y="12276"/>
                  </a:cubicBezTo>
                  <a:close/>
                </a:path>
              </a:pathLst>
            </a:custGeom>
            <a:solidFill>
              <a:srgbClr val="211715"/>
            </a:solidFill>
            <a:ln w="5287" cap="flat">
              <a:noFill/>
              <a:prstDash val="solid"/>
              <a:miter/>
            </a:ln>
          </p:spPr>
          <p:txBody>
            <a:bodyPr rtlCol="0" anchor="ctr"/>
            <a:lstStyle/>
            <a:p>
              <a:endParaRPr lang="ja-JP" altLang="en-US"/>
            </a:p>
          </p:txBody>
        </p:sp>
        <p:sp>
          <p:nvSpPr>
            <p:cNvPr id="70" name="フリーフォーム: 図形 69">
              <a:extLst>
                <a:ext uri="{FF2B5EF4-FFF2-40B4-BE49-F238E27FC236}">
                  <a16:creationId xmlns:a16="http://schemas.microsoft.com/office/drawing/2014/main" id="{F1D6F0C9-1725-15CF-DA23-97E253CA46CA}"/>
                </a:ext>
              </a:extLst>
            </p:cNvPr>
            <p:cNvSpPr/>
            <p:nvPr/>
          </p:nvSpPr>
          <p:spPr>
            <a:xfrm>
              <a:off x="2646344" y="3664940"/>
              <a:ext cx="113905" cy="152811"/>
            </a:xfrm>
            <a:custGeom>
              <a:avLst/>
              <a:gdLst>
                <a:gd name="connsiteX0" fmla="*/ 19095 w 113905"/>
                <a:gd name="connsiteY0" fmla="*/ 151180 h 152811"/>
                <a:gd name="connsiteX1" fmla="*/ 40060 w 113905"/>
                <a:gd name="connsiteY1" fmla="*/ 138356 h 152811"/>
                <a:gd name="connsiteX2" fmla="*/ 75926 w 113905"/>
                <a:gd name="connsiteY2" fmla="*/ 110611 h 152811"/>
                <a:gd name="connsiteX3" fmla="*/ 103651 w 113905"/>
                <a:gd name="connsiteY3" fmla="*/ 76286 h 152811"/>
                <a:gd name="connsiteX4" fmla="*/ 113906 w 113905"/>
                <a:gd name="connsiteY4" fmla="*/ 12278 h 152811"/>
                <a:gd name="connsiteX5" fmla="*/ 88480 w 113905"/>
                <a:gd name="connsiteY5" fmla="*/ 12278 h 152811"/>
                <a:gd name="connsiteX6" fmla="*/ 86944 w 113905"/>
                <a:gd name="connsiteY6" fmla="*/ 42756 h 152811"/>
                <a:gd name="connsiteX7" fmla="*/ 80498 w 113905"/>
                <a:gd name="connsiteY7" fmla="*/ 65851 h 152811"/>
                <a:gd name="connsiteX8" fmla="*/ 55490 w 113905"/>
                <a:gd name="connsiteY8" fmla="*/ 94831 h 152811"/>
                <a:gd name="connsiteX9" fmla="*/ 25022 w 113905"/>
                <a:gd name="connsiteY9" fmla="*/ 117878 h 152811"/>
                <a:gd name="connsiteX10" fmla="*/ 6266 w 113905"/>
                <a:gd name="connsiteY10" fmla="*/ 129224 h 152811"/>
                <a:gd name="connsiteX11" fmla="*/ 1705 w 113905"/>
                <a:gd name="connsiteY11" fmla="*/ 146619 h 152811"/>
                <a:gd name="connsiteX12" fmla="*/ 19095 w 113905"/>
                <a:gd name="connsiteY12" fmla="*/ 151180 h 15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905" h="152811">
                  <a:moveTo>
                    <a:pt x="19095" y="151180"/>
                  </a:moveTo>
                  <a:cubicBezTo>
                    <a:pt x="26419" y="147478"/>
                    <a:pt x="33430" y="143192"/>
                    <a:pt x="40060" y="138356"/>
                  </a:cubicBezTo>
                  <a:cubicBezTo>
                    <a:pt x="52676" y="129992"/>
                    <a:pt x="64663" y="120723"/>
                    <a:pt x="75926" y="110611"/>
                  </a:cubicBezTo>
                  <a:cubicBezTo>
                    <a:pt x="87279" y="101050"/>
                    <a:pt x="96690" y="89396"/>
                    <a:pt x="103651" y="76286"/>
                  </a:cubicBezTo>
                  <a:cubicBezTo>
                    <a:pt x="113010" y="56534"/>
                    <a:pt x="113805" y="33762"/>
                    <a:pt x="113906" y="12278"/>
                  </a:cubicBezTo>
                  <a:cubicBezTo>
                    <a:pt x="113985" y="-4085"/>
                    <a:pt x="88560" y="-4100"/>
                    <a:pt x="88480" y="12278"/>
                  </a:cubicBezTo>
                  <a:cubicBezTo>
                    <a:pt x="88631" y="22458"/>
                    <a:pt x="88118" y="32639"/>
                    <a:pt x="86944" y="42756"/>
                  </a:cubicBezTo>
                  <a:cubicBezTo>
                    <a:pt x="85956" y="50734"/>
                    <a:pt x="83784" y="58515"/>
                    <a:pt x="80498" y="65851"/>
                  </a:cubicBezTo>
                  <a:cubicBezTo>
                    <a:pt x="73976" y="76938"/>
                    <a:pt x="65504" y="86758"/>
                    <a:pt x="55490" y="94831"/>
                  </a:cubicBezTo>
                  <a:cubicBezTo>
                    <a:pt x="45883" y="103211"/>
                    <a:pt x="35702" y="110913"/>
                    <a:pt x="25022" y="117878"/>
                  </a:cubicBezTo>
                  <a:cubicBezTo>
                    <a:pt x="19070" y="122137"/>
                    <a:pt x="12799" y="125929"/>
                    <a:pt x="6266" y="129224"/>
                  </a:cubicBezTo>
                  <a:cubicBezTo>
                    <a:pt x="248" y="132805"/>
                    <a:pt x="-1783" y="140549"/>
                    <a:pt x="1705" y="146619"/>
                  </a:cubicBezTo>
                  <a:cubicBezTo>
                    <a:pt x="5351" y="152541"/>
                    <a:pt x="13011" y="154549"/>
                    <a:pt x="19095" y="151180"/>
                  </a:cubicBezTo>
                  <a:close/>
                </a:path>
              </a:pathLst>
            </a:custGeom>
            <a:solidFill>
              <a:srgbClr val="211715"/>
            </a:solidFill>
            <a:ln w="5287" cap="flat">
              <a:noFill/>
              <a:prstDash val="solid"/>
              <a:miter/>
            </a:ln>
          </p:spPr>
          <p:txBody>
            <a:bodyPr rtlCol="0" anchor="ctr"/>
            <a:lstStyle/>
            <a:p>
              <a:endParaRPr lang="ja-JP" altLang="en-US"/>
            </a:p>
          </p:txBody>
        </p:sp>
        <p:sp>
          <p:nvSpPr>
            <p:cNvPr id="71" name="フリーフォーム: 図形 70">
              <a:extLst>
                <a:ext uri="{FF2B5EF4-FFF2-40B4-BE49-F238E27FC236}">
                  <a16:creationId xmlns:a16="http://schemas.microsoft.com/office/drawing/2014/main" id="{328E37EF-5EAB-827A-4784-D8D7AD639AF2}"/>
                </a:ext>
              </a:extLst>
            </p:cNvPr>
            <p:cNvSpPr/>
            <p:nvPr/>
          </p:nvSpPr>
          <p:spPr>
            <a:xfrm>
              <a:off x="2973009" y="3465518"/>
              <a:ext cx="187674" cy="232013"/>
            </a:xfrm>
            <a:custGeom>
              <a:avLst/>
              <a:gdLst>
                <a:gd name="connsiteX0" fmla="*/ 162241 w 187674"/>
                <a:gd name="connsiteY0" fmla="*/ 12264 h 232013"/>
                <a:gd name="connsiteX1" fmla="*/ 155847 w 187674"/>
                <a:gd name="connsiteY1" fmla="*/ 46133 h 232013"/>
                <a:gd name="connsiteX2" fmla="*/ 151832 w 187674"/>
                <a:gd name="connsiteY2" fmla="*/ 58538 h 232013"/>
                <a:gd name="connsiteX3" fmla="*/ 150376 w 187674"/>
                <a:gd name="connsiteY3" fmla="*/ 62813 h 232013"/>
                <a:gd name="connsiteX4" fmla="*/ 149761 w 187674"/>
                <a:gd name="connsiteY4" fmla="*/ 64402 h 232013"/>
                <a:gd name="connsiteX5" fmla="*/ 148977 w 187674"/>
                <a:gd name="connsiteY5" fmla="*/ 66097 h 232013"/>
                <a:gd name="connsiteX6" fmla="*/ 147467 w 187674"/>
                <a:gd name="connsiteY6" fmla="*/ 69275 h 232013"/>
                <a:gd name="connsiteX7" fmla="*/ 143278 w 187674"/>
                <a:gd name="connsiteY7" fmla="*/ 77374 h 232013"/>
                <a:gd name="connsiteX8" fmla="*/ 132906 w 187674"/>
                <a:gd name="connsiteY8" fmla="*/ 95082 h 232013"/>
                <a:gd name="connsiteX9" fmla="*/ 62075 w 187674"/>
                <a:gd name="connsiteY9" fmla="*/ 177715 h 232013"/>
                <a:gd name="connsiteX10" fmla="*/ 8946 w 187674"/>
                <a:gd name="connsiteY10" fmla="*/ 206943 h 232013"/>
                <a:gd name="connsiteX11" fmla="*/ 15705 w 187674"/>
                <a:gd name="connsiteY11" fmla="*/ 231463 h 232013"/>
                <a:gd name="connsiteX12" fmla="*/ 116247 w 187674"/>
                <a:gd name="connsiteY12" fmla="*/ 160086 h 232013"/>
                <a:gd name="connsiteX13" fmla="*/ 171442 w 187674"/>
                <a:gd name="connsiteY13" fmla="*/ 77824 h 232013"/>
                <a:gd name="connsiteX14" fmla="*/ 187666 w 187674"/>
                <a:gd name="connsiteY14" fmla="*/ 12264 h 232013"/>
                <a:gd name="connsiteX15" fmla="*/ 162241 w 187674"/>
                <a:gd name="connsiteY15" fmla="*/ 12264 h 23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7674" h="232013">
                  <a:moveTo>
                    <a:pt x="162241" y="12264"/>
                  </a:moveTo>
                  <a:cubicBezTo>
                    <a:pt x="161573" y="23779"/>
                    <a:pt x="159428" y="35163"/>
                    <a:pt x="155847" y="46133"/>
                  </a:cubicBezTo>
                  <a:cubicBezTo>
                    <a:pt x="154603" y="50296"/>
                    <a:pt x="153236" y="54428"/>
                    <a:pt x="151832" y="58538"/>
                  </a:cubicBezTo>
                  <a:cubicBezTo>
                    <a:pt x="151350" y="59963"/>
                    <a:pt x="150879" y="61393"/>
                    <a:pt x="150376" y="62813"/>
                  </a:cubicBezTo>
                  <a:cubicBezTo>
                    <a:pt x="150190" y="63342"/>
                    <a:pt x="148898" y="66441"/>
                    <a:pt x="149761" y="64402"/>
                  </a:cubicBezTo>
                  <a:cubicBezTo>
                    <a:pt x="150672" y="62257"/>
                    <a:pt x="149163" y="65689"/>
                    <a:pt x="148977" y="66097"/>
                  </a:cubicBezTo>
                  <a:cubicBezTo>
                    <a:pt x="148485" y="67156"/>
                    <a:pt x="147981" y="68216"/>
                    <a:pt x="147467" y="69275"/>
                  </a:cubicBezTo>
                  <a:cubicBezTo>
                    <a:pt x="146133" y="72003"/>
                    <a:pt x="144724" y="74704"/>
                    <a:pt x="143278" y="77374"/>
                  </a:cubicBezTo>
                  <a:cubicBezTo>
                    <a:pt x="140020" y="83391"/>
                    <a:pt x="136535" y="89287"/>
                    <a:pt x="132906" y="95082"/>
                  </a:cubicBezTo>
                  <a:cubicBezTo>
                    <a:pt x="113911" y="126270"/>
                    <a:pt x="89990" y="154175"/>
                    <a:pt x="62075" y="177715"/>
                  </a:cubicBezTo>
                  <a:cubicBezTo>
                    <a:pt x="46533" y="190968"/>
                    <a:pt x="28460" y="200910"/>
                    <a:pt x="8946" y="206943"/>
                  </a:cubicBezTo>
                  <a:cubicBezTo>
                    <a:pt x="-6760" y="211435"/>
                    <a:pt x="-59" y="235971"/>
                    <a:pt x="15705" y="231463"/>
                  </a:cubicBezTo>
                  <a:cubicBezTo>
                    <a:pt x="55888" y="219984"/>
                    <a:pt x="89333" y="191079"/>
                    <a:pt x="116247" y="160086"/>
                  </a:cubicBezTo>
                  <a:cubicBezTo>
                    <a:pt x="138505" y="135461"/>
                    <a:pt x="157092" y="107752"/>
                    <a:pt x="171442" y="77824"/>
                  </a:cubicBezTo>
                  <a:cubicBezTo>
                    <a:pt x="180966" y="57198"/>
                    <a:pt x="186474" y="34951"/>
                    <a:pt x="187666" y="12264"/>
                  </a:cubicBezTo>
                  <a:cubicBezTo>
                    <a:pt x="188196" y="-4099"/>
                    <a:pt x="162771" y="-4077"/>
                    <a:pt x="162241" y="12264"/>
                  </a:cubicBezTo>
                  <a:close/>
                </a:path>
              </a:pathLst>
            </a:custGeom>
            <a:solidFill>
              <a:srgbClr val="211715"/>
            </a:solidFill>
            <a:ln w="5287" cap="flat">
              <a:noFill/>
              <a:prstDash val="solid"/>
              <a:miter/>
            </a:ln>
          </p:spPr>
          <p:txBody>
            <a:bodyPr rtlCol="0" anchor="ctr"/>
            <a:lstStyle/>
            <a:p>
              <a:endParaRPr lang="ja-JP" altLang="en-US"/>
            </a:p>
          </p:txBody>
        </p:sp>
        <p:sp>
          <p:nvSpPr>
            <p:cNvPr id="72" name="フリーフォーム: 図形 71">
              <a:extLst>
                <a:ext uri="{FF2B5EF4-FFF2-40B4-BE49-F238E27FC236}">
                  <a16:creationId xmlns:a16="http://schemas.microsoft.com/office/drawing/2014/main" id="{4AD56BB6-4D76-9C29-2C81-61BFAC1CE014}"/>
                </a:ext>
              </a:extLst>
            </p:cNvPr>
            <p:cNvSpPr/>
            <p:nvPr/>
          </p:nvSpPr>
          <p:spPr>
            <a:xfrm>
              <a:off x="2599002" y="3462076"/>
              <a:ext cx="208718" cy="239445"/>
            </a:xfrm>
            <a:custGeom>
              <a:avLst/>
              <a:gdLst>
                <a:gd name="connsiteX0" fmla="*/ 399 w 208718"/>
                <a:gd name="connsiteY0" fmla="*/ 16093 h 239445"/>
                <a:gd name="connsiteX1" fmla="*/ 130260 w 208718"/>
                <a:gd name="connsiteY1" fmla="*/ 216255 h 239445"/>
                <a:gd name="connsiteX2" fmla="*/ 192653 w 208718"/>
                <a:gd name="connsiteY2" fmla="*/ 239074 h 239445"/>
                <a:gd name="connsiteX3" fmla="*/ 208279 w 208718"/>
                <a:gd name="connsiteY3" fmla="*/ 230196 h 239445"/>
                <a:gd name="connsiteX4" fmla="*/ 199402 w 208718"/>
                <a:gd name="connsiteY4" fmla="*/ 214560 h 239445"/>
                <a:gd name="connsiteX5" fmla="*/ 39305 w 208718"/>
                <a:gd name="connsiteY5" fmla="*/ 63750 h 239445"/>
                <a:gd name="connsiteX6" fmla="*/ 24919 w 208718"/>
                <a:gd name="connsiteY6" fmla="*/ 9313 h 239445"/>
                <a:gd name="connsiteX7" fmla="*/ 9282 w 208718"/>
                <a:gd name="connsiteY7" fmla="*/ 435 h 239445"/>
                <a:gd name="connsiteX8" fmla="*/ 399 w 208718"/>
                <a:gd name="connsiteY8" fmla="*/ 16072 h 239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718" h="239445">
                  <a:moveTo>
                    <a:pt x="399" y="16093"/>
                  </a:moveTo>
                  <a:cubicBezTo>
                    <a:pt x="15405" y="96474"/>
                    <a:pt x="58327" y="173678"/>
                    <a:pt x="130260" y="216255"/>
                  </a:cubicBezTo>
                  <a:cubicBezTo>
                    <a:pt x="149408" y="227781"/>
                    <a:pt x="170586" y="235525"/>
                    <a:pt x="192653" y="239074"/>
                  </a:cubicBezTo>
                  <a:cubicBezTo>
                    <a:pt x="199391" y="240706"/>
                    <a:pt x="206235" y="236818"/>
                    <a:pt x="208279" y="230196"/>
                  </a:cubicBezTo>
                  <a:cubicBezTo>
                    <a:pt x="210091" y="223432"/>
                    <a:pt x="206139" y="216472"/>
                    <a:pt x="199402" y="214560"/>
                  </a:cubicBezTo>
                  <a:cubicBezTo>
                    <a:pt x="122770" y="202906"/>
                    <a:pt x="64122" y="133516"/>
                    <a:pt x="39305" y="63750"/>
                  </a:cubicBezTo>
                  <a:cubicBezTo>
                    <a:pt x="33091" y="46010"/>
                    <a:pt x="28280" y="27810"/>
                    <a:pt x="24919" y="9313"/>
                  </a:cubicBezTo>
                  <a:cubicBezTo>
                    <a:pt x="23002" y="2586"/>
                    <a:pt x="16044" y="-1366"/>
                    <a:pt x="9282" y="435"/>
                  </a:cubicBezTo>
                  <a:cubicBezTo>
                    <a:pt x="2610" y="2427"/>
                    <a:pt x="-1308" y="9323"/>
                    <a:pt x="399" y="16072"/>
                  </a:cubicBezTo>
                  <a:close/>
                </a:path>
              </a:pathLst>
            </a:custGeom>
            <a:solidFill>
              <a:srgbClr val="211715"/>
            </a:solidFill>
            <a:ln w="5287" cap="flat">
              <a:noFill/>
              <a:prstDash val="solid"/>
              <a:miter/>
            </a:ln>
          </p:spPr>
          <p:txBody>
            <a:bodyPr rtlCol="0" anchor="ctr"/>
            <a:lstStyle/>
            <a:p>
              <a:endParaRPr lang="ja-JP" altLang="en-US"/>
            </a:p>
          </p:txBody>
        </p:sp>
        <p:sp>
          <p:nvSpPr>
            <p:cNvPr id="73" name="フリーフォーム: 図形 72">
              <a:extLst>
                <a:ext uri="{FF2B5EF4-FFF2-40B4-BE49-F238E27FC236}">
                  <a16:creationId xmlns:a16="http://schemas.microsoft.com/office/drawing/2014/main" id="{281CA255-FB69-81E1-24E3-98104BB01165}"/>
                </a:ext>
              </a:extLst>
            </p:cNvPr>
            <p:cNvSpPr/>
            <p:nvPr/>
          </p:nvSpPr>
          <p:spPr>
            <a:xfrm>
              <a:off x="3143128" y="3310193"/>
              <a:ext cx="102136" cy="200057"/>
            </a:xfrm>
            <a:custGeom>
              <a:avLst/>
              <a:gdLst>
                <a:gd name="connsiteX0" fmla="*/ 30329 w 102136"/>
                <a:gd name="connsiteY0" fmla="*/ 31700 h 200057"/>
                <a:gd name="connsiteX1" fmla="*/ 70247 w 102136"/>
                <a:gd name="connsiteY1" fmla="*/ 35539 h 200057"/>
                <a:gd name="connsiteX2" fmla="*/ 71057 w 102136"/>
                <a:gd name="connsiteY2" fmla="*/ 36573 h 200057"/>
                <a:gd name="connsiteX3" fmla="*/ 76646 w 102136"/>
                <a:gd name="connsiteY3" fmla="*/ 63450 h 200057"/>
                <a:gd name="connsiteX4" fmla="*/ 74590 w 102136"/>
                <a:gd name="connsiteY4" fmla="*/ 93685 h 200057"/>
                <a:gd name="connsiteX5" fmla="*/ 53461 w 102136"/>
                <a:gd name="connsiteY5" fmla="*/ 149245 h 200057"/>
                <a:gd name="connsiteX6" fmla="*/ 15746 w 102136"/>
                <a:gd name="connsiteY6" fmla="*/ 173759 h 200057"/>
                <a:gd name="connsiteX7" fmla="*/ 8987 w 102136"/>
                <a:gd name="connsiteY7" fmla="*/ 198274 h 200057"/>
                <a:gd name="connsiteX8" fmla="*/ 92298 w 102136"/>
                <a:gd name="connsiteY8" fmla="*/ 126426 h 200057"/>
                <a:gd name="connsiteX9" fmla="*/ 102071 w 102136"/>
                <a:gd name="connsiteY9" fmla="*/ 63450 h 200057"/>
                <a:gd name="connsiteX10" fmla="*/ 77705 w 102136"/>
                <a:gd name="connsiteY10" fmla="*/ 8362 h 200057"/>
                <a:gd name="connsiteX11" fmla="*/ 12361 w 102136"/>
                <a:gd name="connsiteY11" fmla="*/ 13717 h 200057"/>
                <a:gd name="connsiteX12" fmla="*/ 12361 w 102136"/>
                <a:gd name="connsiteY12" fmla="*/ 31695 h 200057"/>
                <a:gd name="connsiteX13" fmla="*/ 30339 w 102136"/>
                <a:gd name="connsiteY13" fmla="*/ 31695 h 20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136" h="200057">
                  <a:moveTo>
                    <a:pt x="30329" y="31700"/>
                  </a:moveTo>
                  <a:cubicBezTo>
                    <a:pt x="42411" y="21738"/>
                    <a:pt x="60283" y="23457"/>
                    <a:pt x="70247" y="35539"/>
                  </a:cubicBezTo>
                  <a:cubicBezTo>
                    <a:pt x="70522" y="35878"/>
                    <a:pt x="70792" y="36223"/>
                    <a:pt x="71057" y="36573"/>
                  </a:cubicBezTo>
                  <a:cubicBezTo>
                    <a:pt x="76137" y="44233"/>
                    <a:pt x="76386" y="54583"/>
                    <a:pt x="76646" y="63450"/>
                  </a:cubicBezTo>
                  <a:cubicBezTo>
                    <a:pt x="77000" y="73572"/>
                    <a:pt x="76312" y="83704"/>
                    <a:pt x="74590" y="93685"/>
                  </a:cubicBezTo>
                  <a:cubicBezTo>
                    <a:pt x="71264" y="113411"/>
                    <a:pt x="64081" y="132289"/>
                    <a:pt x="53461" y="149245"/>
                  </a:cubicBezTo>
                  <a:cubicBezTo>
                    <a:pt x="45430" y="161767"/>
                    <a:pt x="32352" y="178325"/>
                    <a:pt x="15746" y="173759"/>
                  </a:cubicBezTo>
                  <a:cubicBezTo>
                    <a:pt x="-50" y="169411"/>
                    <a:pt x="-6793" y="193936"/>
                    <a:pt x="8987" y="198274"/>
                  </a:cubicBezTo>
                  <a:cubicBezTo>
                    <a:pt x="52089" y="210134"/>
                    <a:pt x="80465" y="160220"/>
                    <a:pt x="92298" y="126426"/>
                  </a:cubicBezTo>
                  <a:cubicBezTo>
                    <a:pt x="99343" y="106197"/>
                    <a:pt x="102654" y="84860"/>
                    <a:pt x="102071" y="63450"/>
                  </a:cubicBezTo>
                  <a:cubicBezTo>
                    <a:pt x="101462" y="41817"/>
                    <a:pt x="96774" y="21000"/>
                    <a:pt x="77705" y="8362"/>
                  </a:cubicBezTo>
                  <a:cubicBezTo>
                    <a:pt x="57142" y="-4525"/>
                    <a:pt x="30551" y="-2345"/>
                    <a:pt x="12361" y="13717"/>
                  </a:cubicBezTo>
                  <a:cubicBezTo>
                    <a:pt x="7456" y="18707"/>
                    <a:pt x="7456" y="26706"/>
                    <a:pt x="12361" y="31695"/>
                  </a:cubicBezTo>
                  <a:cubicBezTo>
                    <a:pt x="17383" y="36518"/>
                    <a:pt x="25318" y="36518"/>
                    <a:pt x="30339" y="31695"/>
                  </a:cubicBezTo>
                  <a:close/>
                </a:path>
              </a:pathLst>
            </a:custGeom>
            <a:solidFill>
              <a:srgbClr val="211715"/>
            </a:solidFill>
            <a:ln w="5287" cap="flat">
              <a:noFill/>
              <a:prstDash val="solid"/>
              <a:miter/>
            </a:ln>
          </p:spPr>
          <p:txBody>
            <a:bodyPr rtlCol="0" anchor="ctr"/>
            <a:lstStyle/>
            <a:p>
              <a:endParaRPr lang="ja-JP" altLang="en-US"/>
            </a:p>
          </p:txBody>
        </p:sp>
        <p:sp>
          <p:nvSpPr>
            <p:cNvPr id="74" name="フリーフォーム: 図形 73">
              <a:extLst>
                <a:ext uri="{FF2B5EF4-FFF2-40B4-BE49-F238E27FC236}">
                  <a16:creationId xmlns:a16="http://schemas.microsoft.com/office/drawing/2014/main" id="{E04E75BA-F026-7E05-A1A7-9B1122C70A79}"/>
                </a:ext>
              </a:extLst>
            </p:cNvPr>
            <p:cNvSpPr/>
            <p:nvPr/>
          </p:nvSpPr>
          <p:spPr>
            <a:xfrm>
              <a:off x="2518949" y="3310231"/>
              <a:ext cx="106346" cy="203379"/>
            </a:xfrm>
            <a:custGeom>
              <a:avLst/>
              <a:gdLst>
                <a:gd name="connsiteX0" fmla="*/ 89812 w 106346"/>
                <a:gd name="connsiteY0" fmla="*/ 13684 h 203379"/>
                <a:gd name="connsiteX1" fmla="*/ 30528 w 106346"/>
                <a:gd name="connsiteY1" fmla="*/ 5024 h 203379"/>
                <a:gd name="connsiteX2" fmla="*/ 447 w 106346"/>
                <a:gd name="connsiteY2" fmla="*/ 56436 h 203379"/>
                <a:gd name="connsiteX3" fmla="*/ 37775 w 106346"/>
                <a:gd name="connsiteY3" fmla="*/ 176789 h 203379"/>
                <a:gd name="connsiteX4" fmla="*/ 97249 w 106346"/>
                <a:gd name="connsiteY4" fmla="*/ 202161 h 203379"/>
                <a:gd name="connsiteX5" fmla="*/ 90490 w 106346"/>
                <a:gd name="connsiteY5" fmla="*/ 177641 h 203379"/>
                <a:gd name="connsiteX6" fmla="*/ 51107 w 106346"/>
                <a:gd name="connsiteY6" fmla="*/ 152809 h 203379"/>
                <a:gd name="connsiteX7" fmla="*/ 25470 w 106346"/>
                <a:gd name="connsiteY7" fmla="*/ 65738 h 203379"/>
                <a:gd name="connsiteX8" fmla="*/ 30624 w 106346"/>
                <a:gd name="connsiteY8" fmla="*/ 37341 h 203379"/>
                <a:gd name="connsiteX9" fmla="*/ 71834 w 106346"/>
                <a:gd name="connsiteY9" fmla="*/ 31662 h 203379"/>
                <a:gd name="connsiteX10" fmla="*/ 89812 w 106346"/>
                <a:gd name="connsiteY10" fmla="*/ 31662 h 203379"/>
                <a:gd name="connsiteX11" fmla="*/ 89812 w 106346"/>
                <a:gd name="connsiteY11" fmla="*/ 13684 h 20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346" h="203379">
                  <a:moveTo>
                    <a:pt x="89812" y="13684"/>
                  </a:moveTo>
                  <a:cubicBezTo>
                    <a:pt x="73492" y="-650"/>
                    <a:pt x="50267" y="-4043"/>
                    <a:pt x="30528" y="5024"/>
                  </a:cubicBezTo>
                  <a:cubicBezTo>
                    <a:pt x="9653" y="14617"/>
                    <a:pt x="2020" y="34824"/>
                    <a:pt x="447" y="56436"/>
                  </a:cubicBezTo>
                  <a:cubicBezTo>
                    <a:pt x="-2610" y="98282"/>
                    <a:pt x="10039" y="144731"/>
                    <a:pt x="37775" y="176789"/>
                  </a:cubicBezTo>
                  <a:cubicBezTo>
                    <a:pt x="52664" y="194004"/>
                    <a:pt x="73794" y="207612"/>
                    <a:pt x="97249" y="202161"/>
                  </a:cubicBezTo>
                  <a:cubicBezTo>
                    <a:pt x="113182" y="198453"/>
                    <a:pt x="106439" y="173933"/>
                    <a:pt x="90490" y="177641"/>
                  </a:cubicBezTo>
                  <a:cubicBezTo>
                    <a:pt x="74732" y="181307"/>
                    <a:pt x="59143" y="164367"/>
                    <a:pt x="51107" y="152809"/>
                  </a:cubicBezTo>
                  <a:cubicBezTo>
                    <a:pt x="33911" y="127066"/>
                    <a:pt x="24968" y="96693"/>
                    <a:pt x="25470" y="65738"/>
                  </a:cubicBezTo>
                  <a:cubicBezTo>
                    <a:pt x="25602" y="56410"/>
                    <a:pt x="25703" y="45577"/>
                    <a:pt x="30624" y="37341"/>
                  </a:cubicBezTo>
                  <a:cubicBezTo>
                    <a:pt x="38950" y="23415"/>
                    <a:pt x="59874" y="21481"/>
                    <a:pt x="71834" y="31662"/>
                  </a:cubicBezTo>
                  <a:cubicBezTo>
                    <a:pt x="76871" y="36450"/>
                    <a:pt x="84776" y="36450"/>
                    <a:pt x="89812" y="31662"/>
                  </a:cubicBezTo>
                  <a:cubicBezTo>
                    <a:pt x="94716" y="26673"/>
                    <a:pt x="94716" y="18674"/>
                    <a:pt x="89812" y="13684"/>
                  </a:cubicBezTo>
                  <a:close/>
                </a:path>
              </a:pathLst>
            </a:custGeom>
            <a:solidFill>
              <a:srgbClr val="211715"/>
            </a:solidFill>
            <a:ln w="5287" cap="flat">
              <a:noFill/>
              <a:prstDash val="solid"/>
              <a:miter/>
            </a:ln>
          </p:spPr>
          <p:txBody>
            <a:bodyPr rtlCol="0" anchor="ctr"/>
            <a:lstStyle/>
            <a:p>
              <a:endParaRPr lang="ja-JP" altLang="en-US"/>
            </a:p>
          </p:txBody>
        </p:sp>
        <p:sp>
          <p:nvSpPr>
            <p:cNvPr id="75" name="フリーフォーム: 図形 74">
              <a:extLst>
                <a:ext uri="{FF2B5EF4-FFF2-40B4-BE49-F238E27FC236}">
                  <a16:creationId xmlns:a16="http://schemas.microsoft.com/office/drawing/2014/main" id="{FC4B0AC8-8D8B-B881-A165-E154B9C9F4C4}"/>
                </a:ext>
              </a:extLst>
            </p:cNvPr>
            <p:cNvSpPr/>
            <p:nvPr/>
          </p:nvSpPr>
          <p:spPr>
            <a:xfrm>
              <a:off x="2526815" y="2940716"/>
              <a:ext cx="153557" cy="387293"/>
            </a:xfrm>
            <a:custGeom>
              <a:avLst/>
              <a:gdLst>
                <a:gd name="connsiteX0" fmla="*/ 134460 w 153557"/>
                <a:gd name="connsiteY0" fmla="*/ 1638 h 387293"/>
                <a:gd name="connsiteX1" fmla="*/ 26433 w 153557"/>
                <a:gd name="connsiteY1" fmla="*/ 124438 h 387293"/>
                <a:gd name="connsiteX2" fmla="*/ 478 w 153557"/>
                <a:gd name="connsiteY2" fmla="*/ 289322 h 387293"/>
                <a:gd name="connsiteX3" fmla="*/ 16247 w 153557"/>
                <a:gd name="connsiteY3" fmla="*/ 378025 h 387293"/>
                <a:gd name="connsiteX4" fmla="*/ 31884 w 153557"/>
                <a:gd name="connsiteY4" fmla="*/ 386908 h 387293"/>
                <a:gd name="connsiteX5" fmla="*/ 40762 w 153557"/>
                <a:gd name="connsiteY5" fmla="*/ 371266 h 387293"/>
                <a:gd name="connsiteX6" fmla="*/ 28637 w 153557"/>
                <a:gd name="connsiteY6" fmla="*/ 217341 h 387293"/>
                <a:gd name="connsiteX7" fmla="*/ 82497 w 153557"/>
                <a:gd name="connsiteY7" fmla="*/ 76860 h 387293"/>
                <a:gd name="connsiteX8" fmla="*/ 147295 w 153557"/>
                <a:gd name="connsiteY8" fmla="*/ 23589 h 387293"/>
                <a:gd name="connsiteX9" fmla="*/ 151855 w 153557"/>
                <a:gd name="connsiteY9" fmla="*/ 6199 h 387293"/>
                <a:gd name="connsiteX10" fmla="*/ 134460 w 153557"/>
                <a:gd name="connsiteY10" fmla="*/ 1638 h 387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557" h="387293">
                  <a:moveTo>
                    <a:pt x="134460" y="1638"/>
                  </a:moveTo>
                  <a:cubicBezTo>
                    <a:pt x="83371" y="25342"/>
                    <a:pt x="47717" y="73608"/>
                    <a:pt x="26433" y="124438"/>
                  </a:cubicBezTo>
                  <a:cubicBezTo>
                    <a:pt x="4869" y="175951"/>
                    <a:pt x="-1990" y="233804"/>
                    <a:pt x="478" y="289322"/>
                  </a:cubicBezTo>
                  <a:cubicBezTo>
                    <a:pt x="1103" y="319528"/>
                    <a:pt x="6422" y="349454"/>
                    <a:pt x="16247" y="378025"/>
                  </a:cubicBezTo>
                  <a:cubicBezTo>
                    <a:pt x="18267" y="384674"/>
                    <a:pt x="25139" y="388577"/>
                    <a:pt x="31884" y="386908"/>
                  </a:cubicBezTo>
                  <a:cubicBezTo>
                    <a:pt x="38619" y="384993"/>
                    <a:pt x="42571" y="378030"/>
                    <a:pt x="40762" y="371266"/>
                  </a:cubicBezTo>
                  <a:cubicBezTo>
                    <a:pt x="22789" y="323063"/>
                    <a:pt x="22620" y="267832"/>
                    <a:pt x="28637" y="217341"/>
                  </a:cubicBezTo>
                  <a:cubicBezTo>
                    <a:pt x="34633" y="167052"/>
                    <a:pt x="51493" y="117377"/>
                    <a:pt x="82497" y="76860"/>
                  </a:cubicBezTo>
                  <a:cubicBezTo>
                    <a:pt x="99469" y="54123"/>
                    <a:pt x="121704" y="35843"/>
                    <a:pt x="147295" y="23589"/>
                  </a:cubicBezTo>
                  <a:cubicBezTo>
                    <a:pt x="153309" y="20010"/>
                    <a:pt x="155339" y="12268"/>
                    <a:pt x="151855" y="6199"/>
                  </a:cubicBezTo>
                  <a:cubicBezTo>
                    <a:pt x="148212" y="268"/>
                    <a:pt x="140545" y="-1742"/>
                    <a:pt x="134460" y="1638"/>
                  </a:cubicBezTo>
                  <a:close/>
                </a:path>
              </a:pathLst>
            </a:custGeom>
            <a:solidFill>
              <a:srgbClr val="211715"/>
            </a:solidFill>
            <a:ln w="5287" cap="flat">
              <a:noFill/>
              <a:prstDash val="solid"/>
              <a:miter/>
            </a:ln>
          </p:spPr>
          <p:txBody>
            <a:bodyPr rtlCol="0" anchor="ctr"/>
            <a:lstStyle/>
            <a:p>
              <a:endParaRPr lang="ja-JP" altLang="en-US"/>
            </a:p>
          </p:txBody>
        </p:sp>
        <p:sp>
          <p:nvSpPr>
            <p:cNvPr id="76" name="フリーフォーム: 図形 75">
              <a:extLst>
                <a:ext uri="{FF2B5EF4-FFF2-40B4-BE49-F238E27FC236}">
                  <a16:creationId xmlns:a16="http://schemas.microsoft.com/office/drawing/2014/main" id="{27C0F793-7EE5-FBD2-8E74-C3AE544EF027}"/>
                </a:ext>
              </a:extLst>
            </p:cNvPr>
            <p:cNvSpPr/>
            <p:nvPr/>
          </p:nvSpPr>
          <p:spPr>
            <a:xfrm>
              <a:off x="3101400" y="3003055"/>
              <a:ext cx="122197" cy="327806"/>
            </a:xfrm>
            <a:custGeom>
              <a:avLst/>
              <a:gdLst>
                <a:gd name="connsiteX0" fmla="*/ 6221 w 122197"/>
                <a:gd name="connsiteY0" fmla="*/ 23685 h 327806"/>
                <a:gd name="connsiteX1" fmla="*/ 77635 w 122197"/>
                <a:gd name="connsiteY1" fmla="*/ 113331 h 327806"/>
                <a:gd name="connsiteX2" fmla="*/ 96455 w 122197"/>
                <a:gd name="connsiteY2" fmla="*/ 235569 h 327806"/>
                <a:gd name="connsiteX3" fmla="*/ 85310 w 122197"/>
                <a:gd name="connsiteY3" fmla="*/ 312073 h 327806"/>
                <a:gd name="connsiteX4" fmla="*/ 109825 w 122197"/>
                <a:gd name="connsiteY4" fmla="*/ 318832 h 327806"/>
                <a:gd name="connsiteX5" fmla="*/ 118242 w 122197"/>
                <a:gd name="connsiteY5" fmla="*/ 170300 h 327806"/>
                <a:gd name="connsiteX6" fmla="*/ 76041 w 122197"/>
                <a:gd name="connsiteY6" fmla="*/ 55170 h 327806"/>
                <a:gd name="connsiteX7" fmla="*/ 19077 w 122197"/>
                <a:gd name="connsiteY7" fmla="*/ 1724 h 327806"/>
                <a:gd name="connsiteX8" fmla="*/ 6242 w 122197"/>
                <a:gd name="connsiteY8" fmla="*/ 23679 h 327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197" h="327806">
                  <a:moveTo>
                    <a:pt x="6221" y="23685"/>
                  </a:moveTo>
                  <a:cubicBezTo>
                    <a:pt x="41223" y="43246"/>
                    <a:pt x="63026" y="76877"/>
                    <a:pt x="77635" y="113331"/>
                  </a:cubicBezTo>
                  <a:cubicBezTo>
                    <a:pt x="93065" y="151840"/>
                    <a:pt x="97642" y="194374"/>
                    <a:pt x="96455" y="235569"/>
                  </a:cubicBezTo>
                  <a:cubicBezTo>
                    <a:pt x="95867" y="261429"/>
                    <a:pt x="92122" y="287120"/>
                    <a:pt x="85310" y="312073"/>
                  </a:cubicBezTo>
                  <a:cubicBezTo>
                    <a:pt x="80898" y="327858"/>
                    <a:pt x="105439" y="334590"/>
                    <a:pt x="109825" y="318832"/>
                  </a:cubicBezTo>
                  <a:cubicBezTo>
                    <a:pt x="122702" y="270408"/>
                    <a:pt x="125562" y="219868"/>
                    <a:pt x="118242" y="170300"/>
                  </a:cubicBezTo>
                  <a:cubicBezTo>
                    <a:pt x="113119" y="129212"/>
                    <a:pt x="98685" y="89836"/>
                    <a:pt x="76041" y="55170"/>
                  </a:cubicBezTo>
                  <a:cubicBezTo>
                    <a:pt x="61511" y="33132"/>
                    <a:pt x="41997" y="14823"/>
                    <a:pt x="19077" y="1724"/>
                  </a:cubicBezTo>
                  <a:cubicBezTo>
                    <a:pt x="4775" y="-6270"/>
                    <a:pt x="-8060" y="15686"/>
                    <a:pt x="6242" y="23679"/>
                  </a:cubicBezTo>
                  <a:close/>
                </a:path>
              </a:pathLst>
            </a:custGeom>
            <a:solidFill>
              <a:srgbClr val="211715"/>
            </a:solidFill>
            <a:ln w="5287" cap="flat">
              <a:noFill/>
              <a:prstDash val="solid"/>
              <a:miter/>
            </a:ln>
          </p:spPr>
          <p:txBody>
            <a:bodyPr rtlCol="0" anchor="ctr"/>
            <a:lstStyle/>
            <a:p>
              <a:endParaRPr lang="ja-JP" altLang="en-US"/>
            </a:p>
          </p:txBody>
        </p:sp>
        <p:sp>
          <p:nvSpPr>
            <p:cNvPr id="77" name="フリーフォーム: 図形 76">
              <a:extLst>
                <a:ext uri="{FF2B5EF4-FFF2-40B4-BE49-F238E27FC236}">
                  <a16:creationId xmlns:a16="http://schemas.microsoft.com/office/drawing/2014/main" id="{807462DC-CC3E-AE37-88F0-9AD5E697DC63}"/>
                </a:ext>
              </a:extLst>
            </p:cNvPr>
            <p:cNvSpPr/>
            <p:nvPr/>
          </p:nvSpPr>
          <p:spPr>
            <a:xfrm>
              <a:off x="2586319" y="3123603"/>
              <a:ext cx="345831" cy="222381"/>
            </a:xfrm>
            <a:custGeom>
              <a:avLst/>
              <a:gdLst>
                <a:gd name="connsiteX0" fmla="*/ 339567 w 345831"/>
                <a:gd name="connsiteY0" fmla="*/ 13059 h 222381"/>
                <a:gd name="connsiteX1" fmla="*/ 249656 w 345831"/>
                <a:gd name="connsiteY1" fmla="*/ 3525 h 222381"/>
                <a:gd name="connsiteX2" fmla="*/ 208191 w 345831"/>
                <a:gd name="connsiteY2" fmla="*/ 20332 h 222381"/>
                <a:gd name="connsiteX3" fmla="*/ 170312 w 345831"/>
                <a:gd name="connsiteY3" fmla="*/ 34390 h 222381"/>
                <a:gd name="connsiteX4" fmla="*/ 128742 w 345831"/>
                <a:gd name="connsiteY4" fmla="*/ 32372 h 222381"/>
                <a:gd name="connsiteX5" fmla="*/ 89766 w 345831"/>
                <a:gd name="connsiteY5" fmla="*/ 49391 h 222381"/>
                <a:gd name="connsiteX6" fmla="*/ 43153 w 345831"/>
                <a:gd name="connsiteY6" fmla="*/ 134037 h 222381"/>
                <a:gd name="connsiteX7" fmla="*/ 25440 w 345831"/>
                <a:gd name="connsiteY7" fmla="*/ 173277 h 222381"/>
                <a:gd name="connsiteX8" fmla="*/ 16355 w 345831"/>
                <a:gd name="connsiteY8" fmla="*/ 190635 h 222381"/>
                <a:gd name="connsiteX9" fmla="*/ 12849 w 345831"/>
                <a:gd name="connsiteY9" fmla="*/ 198151 h 222381"/>
                <a:gd name="connsiteX10" fmla="*/ 11525 w 345831"/>
                <a:gd name="connsiteY10" fmla="*/ 200270 h 222381"/>
                <a:gd name="connsiteX11" fmla="*/ 21960 w 345831"/>
                <a:gd name="connsiteY11" fmla="*/ 198628 h 222381"/>
                <a:gd name="connsiteX12" fmla="*/ 3982 w 345831"/>
                <a:gd name="connsiteY12" fmla="*/ 216606 h 222381"/>
                <a:gd name="connsiteX13" fmla="*/ 34805 w 345831"/>
                <a:gd name="connsiteY13" fmla="*/ 210991 h 222381"/>
                <a:gd name="connsiteX14" fmla="*/ 40409 w 345831"/>
                <a:gd name="connsiteY14" fmla="*/ 198744 h 222381"/>
                <a:gd name="connsiteX15" fmla="*/ 50325 w 345831"/>
                <a:gd name="connsiteY15" fmla="*/ 180062 h 222381"/>
                <a:gd name="connsiteX16" fmla="*/ 87335 w 345831"/>
                <a:gd name="connsiteY16" fmla="*/ 100830 h 222381"/>
                <a:gd name="connsiteX17" fmla="*/ 99375 w 345831"/>
                <a:gd name="connsiteY17" fmla="*/ 80098 h 222381"/>
                <a:gd name="connsiteX18" fmla="*/ 112771 w 345831"/>
                <a:gd name="connsiteY18" fmla="*/ 62279 h 222381"/>
                <a:gd name="connsiteX19" fmla="*/ 149998 w 345831"/>
                <a:gd name="connsiteY19" fmla="*/ 59100 h 222381"/>
                <a:gd name="connsiteX20" fmla="*/ 193503 w 345831"/>
                <a:gd name="connsiteY20" fmla="*/ 54863 h 222381"/>
                <a:gd name="connsiteX21" fmla="*/ 234655 w 345831"/>
                <a:gd name="connsiteY21" fmla="*/ 35449 h 222381"/>
                <a:gd name="connsiteX22" fmla="*/ 326738 w 345831"/>
                <a:gd name="connsiteY22" fmla="*/ 35015 h 222381"/>
                <a:gd name="connsiteX23" fmla="*/ 344128 w 345831"/>
                <a:gd name="connsiteY23" fmla="*/ 30454 h 222381"/>
                <a:gd name="connsiteX24" fmla="*/ 339567 w 345831"/>
                <a:gd name="connsiteY24" fmla="*/ 13059 h 22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45831" h="222380">
                  <a:moveTo>
                    <a:pt x="339567" y="13059"/>
                  </a:moveTo>
                  <a:cubicBezTo>
                    <a:pt x="311498" y="-53"/>
                    <a:pt x="279849" y="-3409"/>
                    <a:pt x="249656" y="3525"/>
                  </a:cubicBezTo>
                  <a:cubicBezTo>
                    <a:pt x="235195" y="7393"/>
                    <a:pt x="221264" y="13038"/>
                    <a:pt x="208191" y="20332"/>
                  </a:cubicBezTo>
                  <a:cubicBezTo>
                    <a:pt x="196321" y="26439"/>
                    <a:pt x="183867" y="33219"/>
                    <a:pt x="170312" y="34390"/>
                  </a:cubicBezTo>
                  <a:cubicBezTo>
                    <a:pt x="156429" y="35587"/>
                    <a:pt x="142620" y="32059"/>
                    <a:pt x="128742" y="32372"/>
                  </a:cubicBezTo>
                  <a:cubicBezTo>
                    <a:pt x="113886" y="32069"/>
                    <a:pt x="99642" y="38289"/>
                    <a:pt x="89766" y="49391"/>
                  </a:cubicBezTo>
                  <a:cubicBezTo>
                    <a:pt x="68912" y="73890"/>
                    <a:pt x="57095" y="105486"/>
                    <a:pt x="43153" y="134037"/>
                  </a:cubicBezTo>
                  <a:cubicBezTo>
                    <a:pt x="36844" y="146940"/>
                    <a:pt x="31944" y="160479"/>
                    <a:pt x="25440" y="173277"/>
                  </a:cubicBezTo>
                  <a:cubicBezTo>
                    <a:pt x="22468" y="179103"/>
                    <a:pt x="18946" y="184596"/>
                    <a:pt x="16355" y="190635"/>
                  </a:cubicBezTo>
                  <a:cubicBezTo>
                    <a:pt x="15264" y="193183"/>
                    <a:pt x="14184" y="195720"/>
                    <a:pt x="12849" y="198151"/>
                  </a:cubicBezTo>
                  <a:cubicBezTo>
                    <a:pt x="12949" y="197976"/>
                    <a:pt x="11503" y="200222"/>
                    <a:pt x="11525" y="200270"/>
                  </a:cubicBezTo>
                  <a:cubicBezTo>
                    <a:pt x="9824" y="196694"/>
                    <a:pt x="21938" y="198607"/>
                    <a:pt x="21960" y="198628"/>
                  </a:cubicBezTo>
                  <a:cubicBezTo>
                    <a:pt x="9957" y="187541"/>
                    <a:pt x="-8069" y="205477"/>
                    <a:pt x="3982" y="216606"/>
                  </a:cubicBezTo>
                  <a:cubicBezTo>
                    <a:pt x="14660" y="226474"/>
                    <a:pt x="27818" y="223105"/>
                    <a:pt x="34805" y="210991"/>
                  </a:cubicBezTo>
                  <a:cubicBezTo>
                    <a:pt x="37056" y="207098"/>
                    <a:pt x="38401" y="202760"/>
                    <a:pt x="40409" y="198744"/>
                  </a:cubicBezTo>
                  <a:cubicBezTo>
                    <a:pt x="43561" y="192425"/>
                    <a:pt x="47348" y="186487"/>
                    <a:pt x="50325" y="180062"/>
                  </a:cubicBezTo>
                  <a:cubicBezTo>
                    <a:pt x="62587" y="153625"/>
                    <a:pt x="73409" y="126488"/>
                    <a:pt x="87335" y="100830"/>
                  </a:cubicBezTo>
                  <a:cubicBezTo>
                    <a:pt x="91149" y="93806"/>
                    <a:pt x="95162" y="86895"/>
                    <a:pt x="99375" y="80098"/>
                  </a:cubicBezTo>
                  <a:cubicBezTo>
                    <a:pt x="102748" y="73410"/>
                    <a:pt x="107283" y="67376"/>
                    <a:pt x="112771" y="62279"/>
                  </a:cubicBezTo>
                  <a:cubicBezTo>
                    <a:pt x="122777" y="54624"/>
                    <a:pt x="138525" y="58041"/>
                    <a:pt x="149998" y="59100"/>
                  </a:cubicBezTo>
                  <a:cubicBezTo>
                    <a:pt x="164634" y="60960"/>
                    <a:pt x="179503" y="59512"/>
                    <a:pt x="193503" y="54863"/>
                  </a:cubicBezTo>
                  <a:cubicBezTo>
                    <a:pt x="207836" y="49698"/>
                    <a:pt x="220893" y="41864"/>
                    <a:pt x="234655" y="35449"/>
                  </a:cubicBezTo>
                  <a:cubicBezTo>
                    <a:pt x="263841" y="21985"/>
                    <a:pt x="297429" y="21826"/>
                    <a:pt x="326738" y="35015"/>
                  </a:cubicBezTo>
                  <a:cubicBezTo>
                    <a:pt x="332824" y="38349"/>
                    <a:pt x="340457" y="36347"/>
                    <a:pt x="344128" y="30454"/>
                  </a:cubicBezTo>
                  <a:cubicBezTo>
                    <a:pt x="347613" y="24384"/>
                    <a:pt x="345584" y="16640"/>
                    <a:pt x="339567" y="13059"/>
                  </a:cubicBezTo>
                  <a:close/>
                </a:path>
              </a:pathLst>
            </a:custGeom>
            <a:solidFill>
              <a:srgbClr val="211715"/>
            </a:solidFill>
            <a:ln w="5287" cap="flat">
              <a:noFill/>
              <a:prstDash val="solid"/>
              <a:miter/>
            </a:ln>
          </p:spPr>
          <p:txBody>
            <a:bodyPr rtlCol="0" anchor="ctr"/>
            <a:lstStyle/>
            <a:p>
              <a:endParaRPr lang="ja-JP" altLang="en-US"/>
            </a:p>
          </p:txBody>
        </p:sp>
        <p:sp>
          <p:nvSpPr>
            <p:cNvPr id="78" name="フリーフォーム: 図形 77">
              <a:extLst>
                <a:ext uri="{FF2B5EF4-FFF2-40B4-BE49-F238E27FC236}">
                  <a16:creationId xmlns:a16="http://schemas.microsoft.com/office/drawing/2014/main" id="{5C0FFB55-F93F-413A-EDF1-534ACBA3C6B6}"/>
                </a:ext>
              </a:extLst>
            </p:cNvPr>
            <p:cNvSpPr/>
            <p:nvPr/>
          </p:nvSpPr>
          <p:spPr>
            <a:xfrm>
              <a:off x="2797556" y="3047102"/>
              <a:ext cx="188783" cy="111187"/>
            </a:xfrm>
            <a:custGeom>
              <a:avLst/>
              <a:gdLst>
                <a:gd name="connsiteX0" fmla="*/ 15896 w 188783"/>
                <a:gd name="connsiteY0" fmla="*/ 28454 h 111187"/>
                <a:gd name="connsiteX1" fmla="*/ 112831 w 188783"/>
                <a:gd name="connsiteY1" fmla="*/ 43937 h 111187"/>
                <a:gd name="connsiteX2" fmla="*/ 143919 w 188783"/>
                <a:gd name="connsiteY2" fmla="*/ 69596 h 111187"/>
                <a:gd name="connsiteX3" fmla="*/ 165324 w 188783"/>
                <a:gd name="connsiteY3" fmla="*/ 104763 h 111187"/>
                <a:gd name="connsiteX4" fmla="*/ 187280 w 188783"/>
                <a:gd name="connsiteY4" fmla="*/ 91928 h 111187"/>
                <a:gd name="connsiteX5" fmla="*/ 123875 w 188783"/>
                <a:gd name="connsiteY5" fmla="*/ 20986 h 111187"/>
                <a:gd name="connsiteX6" fmla="*/ 9106 w 188783"/>
                <a:gd name="connsiteY6" fmla="*/ 3935 h 111187"/>
                <a:gd name="connsiteX7" fmla="*/ 15870 w 188783"/>
                <a:gd name="connsiteY7" fmla="*/ 28454 h 11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783" h="111187">
                  <a:moveTo>
                    <a:pt x="15896" y="28454"/>
                  </a:moveTo>
                  <a:cubicBezTo>
                    <a:pt x="49003" y="21166"/>
                    <a:pt x="83640" y="26699"/>
                    <a:pt x="112831" y="43937"/>
                  </a:cubicBezTo>
                  <a:cubicBezTo>
                    <a:pt x="124670" y="50526"/>
                    <a:pt x="135206" y="59221"/>
                    <a:pt x="143919" y="69596"/>
                  </a:cubicBezTo>
                  <a:cubicBezTo>
                    <a:pt x="152336" y="80488"/>
                    <a:pt x="159514" y="92283"/>
                    <a:pt x="165324" y="104763"/>
                  </a:cubicBezTo>
                  <a:cubicBezTo>
                    <a:pt x="172740" y="119356"/>
                    <a:pt x="194680" y="106500"/>
                    <a:pt x="187280" y="91928"/>
                  </a:cubicBezTo>
                  <a:cubicBezTo>
                    <a:pt x="172248" y="62323"/>
                    <a:pt x="153454" y="37295"/>
                    <a:pt x="123875" y="20986"/>
                  </a:cubicBezTo>
                  <a:cubicBezTo>
                    <a:pt x="89074" y="1214"/>
                    <a:pt x="48150" y="-4866"/>
                    <a:pt x="9106" y="3935"/>
                  </a:cubicBezTo>
                  <a:cubicBezTo>
                    <a:pt x="-6844" y="7563"/>
                    <a:pt x="-90" y="32078"/>
                    <a:pt x="15870" y="28454"/>
                  </a:cubicBezTo>
                  <a:close/>
                </a:path>
              </a:pathLst>
            </a:custGeom>
            <a:solidFill>
              <a:srgbClr val="211715"/>
            </a:solidFill>
            <a:ln w="5287" cap="flat">
              <a:noFill/>
              <a:prstDash val="solid"/>
              <a:miter/>
            </a:ln>
          </p:spPr>
          <p:txBody>
            <a:bodyPr rtlCol="0" anchor="ctr"/>
            <a:lstStyle/>
            <a:p>
              <a:endParaRPr lang="ja-JP" altLang="en-US"/>
            </a:p>
          </p:txBody>
        </p:sp>
        <p:sp>
          <p:nvSpPr>
            <p:cNvPr id="79" name="フリーフォーム: 図形 78">
              <a:extLst>
                <a:ext uri="{FF2B5EF4-FFF2-40B4-BE49-F238E27FC236}">
                  <a16:creationId xmlns:a16="http://schemas.microsoft.com/office/drawing/2014/main" id="{2BE9EF29-A1EB-B8E8-E9AA-F363D9092CCB}"/>
                </a:ext>
              </a:extLst>
            </p:cNvPr>
            <p:cNvSpPr/>
            <p:nvPr/>
          </p:nvSpPr>
          <p:spPr>
            <a:xfrm>
              <a:off x="3009553" y="3128323"/>
              <a:ext cx="168052" cy="218320"/>
            </a:xfrm>
            <a:custGeom>
              <a:avLst/>
              <a:gdLst>
                <a:gd name="connsiteX0" fmla="*/ 9078 w 168052"/>
                <a:gd name="connsiteY0" fmla="*/ 24893 h 218320"/>
                <a:gd name="connsiteX1" fmla="*/ 82706 w 168052"/>
                <a:gd name="connsiteY1" fmla="*/ 76517 h 218320"/>
                <a:gd name="connsiteX2" fmla="*/ 129166 w 168052"/>
                <a:gd name="connsiteY2" fmla="*/ 173107 h 218320"/>
                <a:gd name="connsiteX3" fmla="*/ 133086 w 168052"/>
                <a:gd name="connsiteY3" fmla="*/ 190121 h 218320"/>
                <a:gd name="connsiteX4" fmla="*/ 135586 w 168052"/>
                <a:gd name="connsiteY4" fmla="*/ 207516 h 218320"/>
                <a:gd name="connsiteX5" fmla="*/ 162071 w 168052"/>
                <a:gd name="connsiteY5" fmla="*/ 214567 h 218320"/>
                <a:gd name="connsiteX6" fmla="*/ 149242 w 168052"/>
                <a:gd name="connsiteY6" fmla="*/ 192611 h 218320"/>
                <a:gd name="connsiteX7" fmla="*/ 154846 w 168052"/>
                <a:gd name="connsiteY7" fmla="*/ 194533 h 218320"/>
                <a:gd name="connsiteX8" fmla="*/ 159406 w 168052"/>
                <a:gd name="connsiteY8" fmla="*/ 199094 h 218320"/>
                <a:gd name="connsiteX9" fmla="*/ 160063 w 168052"/>
                <a:gd name="connsiteY9" fmla="*/ 199121 h 218320"/>
                <a:gd name="connsiteX10" fmla="*/ 159290 w 168052"/>
                <a:gd name="connsiteY10" fmla="*/ 193236 h 218320"/>
                <a:gd name="connsiteX11" fmla="*/ 157627 w 168052"/>
                <a:gd name="connsiteY11" fmla="*/ 183362 h 218320"/>
                <a:gd name="connsiteX12" fmla="*/ 153077 w 168052"/>
                <a:gd name="connsiteY12" fmla="*/ 163938 h 218320"/>
                <a:gd name="connsiteX13" fmla="*/ 142525 w 168052"/>
                <a:gd name="connsiteY13" fmla="*/ 133602 h 218320"/>
                <a:gd name="connsiteX14" fmla="*/ 110658 w 168052"/>
                <a:gd name="connsiteY14" fmla="*/ 72433 h 218320"/>
                <a:gd name="connsiteX15" fmla="*/ 15842 w 168052"/>
                <a:gd name="connsiteY15" fmla="*/ 394 h 218320"/>
                <a:gd name="connsiteX16" fmla="*/ 9083 w 168052"/>
                <a:gd name="connsiteY16" fmla="*/ 24909 h 21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052" h="218319">
                  <a:moveTo>
                    <a:pt x="9078" y="24893"/>
                  </a:moveTo>
                  <a:cubicBezTo>
                    <a:pt x="39144" y="32441"/>
                    <a:pt x="65364" y="50825"/>
                    <a:pt x="82706" y="76517"/>
                  </a:cubicBezTo>
                  <a:cubicBezTo>
                    <a:pt x="103878" y="105655"/>
                    <a:pt x="119621" y="138377"/>
                    <a:pt x="129166" y="173107"/>
                  </a:cubicBezTo>
                  <a:cubicBezTo>
                    <a:pt x="130633" y="178738"/>
                    <a:pt x="131973" y="184406"/>
                    <a:pt x="133086" y="190121"/>
                  </a:cubicBezTo>
                  <a:cubicBezTo>
                    <a:pt x="134198" y="195836"/>
                    <a:pt x="134225" y="201917"/>
                    <a:pt x="135586" y="207516"/>
                  </a:cubicBezTo>
                  <a:cubicBezTo>
                    <a:pt x="138764" y="220483"/>
                    <a:pt x="152732" y="220356"/>
                    <a:pt x="162071" y="214567"/>
                  </a:cubicBezTo>
                  <a:cubicBezTo>
                    <a:pt x="175938" y="205943"/>
                    <a:pt x="163188" y="183939"/>
                    <a:pt x="149242" y="192611"/>
                  </a:cubicBezTo>
                  <a:cubicBezTo>
                    <a:pt x="145157" y="194623"/>
                    <a:pt x="147027" y="195264"/>
                    <a:pt x="154846" y="194533"/>
                  </a:cubicBezTo>
                  <a:lnTo>
                    <a:pt x="159406" y="199094"/>
                  </a:lnTo>
                  <a:cubicBezTo>
                    <a:pt x="160418" y="202474"/>
                    <a:pt x="160635" y="202483"/>
                    <a:pt x="160063" y="199121"/>
                  </a:cubicBezTo>
                  <a:cubicBezTo>
                    <a:pt x="159820" y="197154"/>
                    <a:pt x="159560" y="195192"/>
                    <a:pt x="159290" y="193236"/>
                  </a:cubicBezTo>
                  <a:cubicBezTo>
                    <a:pt x="158824" y="189925"/>
                    <a:pt x="158262" y="186636"/>
                    <a:pt x="157627" y="183362"/>
                  </a:cubicBezTo>
                  <a:cubicBezTo>
                    <a:pt x="156361" y="176831"/>
                    <a:pt x="154798" y="170363"/>
                    <a:pt x="153077" y="163938"/>
                  </a:cubicBezTo>
                  <a:cubicBezTo>
                    <a:pt x="150243" y="153601"/>
                    <a:pt x="146720" y="143466"/>
                    <a:pt x="142525" y="133602"/>
                  </a:cubicBezTo>
                  <a:cubicBezTo>
                    <a:pt x="133780" y="112287"/>
                    <a:pt x="123117" y="91813"/>
                    <a:pt x="110658" y="72433"/>
                  </a:cubicBezTo>
                  <a:cubicBezTo>
                    <a:pt x="87918" y="37579"/>
                    <a:pt x="57106" y="10172"/>
                    <a:pt x="15842" y="394"/>
                  </a:cubicBezTo>
                  <a:cubicBezTo>
                    <a:pt x="-49" y="-3383"/>
                    <a:pt x="-6855" y="21127"/>
                    <a:pt x="9083" y="24909"/>
                  </a:cubicBezTo>
                  <a:close/>
                </a:path>
              </a:pathLst>
            </a:custGeom>
            <a:solidFill>
              <a:srgbClr val="211715"/>
            </a:solidFill>
            <a:ln w="5287" cap="flat">
              <a:noFill/>
              <a:prstDash val="solid"/>
              <a:miter/>
            </a:ln>
          </p:spPr>
          <p:txBody>
            <a:bodyPr rtlCol="0" anchor="ctr"/>
            <a:lstStyle/>
            <a:p>
              <a:endParaRPr lang="ja-JP" altLang="en-US"/>
            </a:p>
          </p:txBody>
        </p:sp>
        <p:sp>
          <p:nvSpPr>
            <p:cNvPr id="80" name="フリーフォーム: 図形 79">
              <a:extLst>
                <a:ext uri="{FF2B5EF4-FFF2-40B4-BE49-F238E27FC236}">
                  <a16:creationId xmlns:a16="http://schemas.microsoft.com/office/drawing/2014/main" id="{5323AFED-6BDA-D0FD-7C87-925F4076C433}"/>
                </a:ext>
              </a:extLst>
            </p:cNvPr>
            <p:cNvSpPr/>
            <p:nvPr/>
          </p:nvSpPr>
          <p:spPr>
            <a:xfrm>
              <a:off x="2236321" y="3710049"/>
              <a:ext cx="1272948" cy="1055124"/>
            </a:xfrm>
            <a:custGeom>
              <a:avLst/>
              <a:gdLst>
                <a:gd name="connsiteX0" fmla="*/ 1052855 w 1272948"/>
                <a:gd name="connsiteY0" fmla="*/ 1055124 h 1055124"/>
                <a:gd name="connsiteX1" fmla="*/ 1049676 w 1272948"/>
                <a:gd name="connsiteY1" fmla="*/ 903684 h 1055124"/>
                <a:gd name="connsiteX2" fmla="*/ 1049602 w 1272948"/>
                <a:gd name="connsiteY2" fmla="*/ 854714 h 1055124"/>
                <a:gd name="connsiteX3" fmla="*/ 1049602 w 1272948"/>
                <a:gd name="connsiteY3" fmla="*/ 847732 h 1055124"/>
                <a:gd name="connsiteX4" fmla="*/ 1130349 w 1272948"/>
                <a:gd name="connsiteY4" fmla="*/ 875647 h 1055124"/>
                <a:gd name="connsiteX5" fmla="*/ 1238609 w 1272948"/>
                <a:gd name="connsiteY5" fmla="*/ 825956 h 1055124"/>
                <a:gd name="connsiteX6" fmla="*/ 1270555 w 1272948"/>
                <a:gd name="connsiteY6" fmla="*/ 714143 h 1055124"/>
                <a:gd name="connsiteX7" fmla="*/ 1229398 w 1272948"/>
                <a:gd name="connsiteY7" fmla="*/ 393607 h 1055124"/>
                <a:gd name="connsiteX8" fmla="*/ 1193204 w 1272948"/>
                <a:gd name="connsiteY8" fmla="*/ 269012 h 1055124"/>
                <a:gd name="connsiteX9" fmla="*/ 1161755 w 1272948"/>
                <a:gd name="connsiteY9" fmla="*/ 215512 h 1055124"/>
                <a:gd name="connsiteX10" fmla="*/ 1110729 w 1272948"/>
                <a:gd name="connsiteY10" fmla="*/ 177840 h 1055124"/>
                <a:gd name="connsiteX11" fmla="*/ 837627 w 1272948"/>
                <a:gd name="connsiteY11" fmla="*/ 62706 h 1055124"/>
                <a:gd name="connsiteX12" fmla="*/ 795463 w 1272948"/>
                <a:gd name="connsiteY12" fmla="*/ 0 h 1055124"/>
                <a:gd name="connsiteX13" fmla="*/ 672361 w 1272948"/>
                <a:gd name="connsiteY13" fmla="*/ 84333 h 1055124"/>
                <a:gd name="connsiteX14" fmla="*/ 661481 w 1272948"/>
                <a:gd name="connsiteY14" fmla="*/ 90488 h 1055124"/>
                <a:gd name="connsiteX15" fmla="*/ 663971 w 1272948"/>
                <a:gd name="connsiteY15" fmla="*/ 97136 h 1055124"/>
                <a:gd name="connsiteX16" fmla="*/ 668802 w 1272948"/>
                <a:gd name="connsiteY16" fmla="*/ 102433 h 1055124"/>
                <a:gd name="connsiteX17" fmla="*/ 629503 w 1272948"/>
                <a:gd name="connsiteY17" fmla="*/ 102528 h 1055124"/>
                <a:gd name="connsiteX18" fmla="*/ 634424 w 1272948"/>
                <a:gd name="connsiteY18" fmla="*/ 97136 h 1055124"/>
                <a:gd name="connsiteX19" fmla="*/ 636919 w 1272948"/>
                <a:gd name="connsiteY19" fmla="*/ 90488 h 1055124"/>
                <a:gd name="connsiteX20" fmla="*/ 626039 w 1272948"/>
                <a:gd name="connsiteY20" fmla="*/ 84333 h 1055124"/>
                <a:gd name="connsiteX21" fmla="*/ 502937 w 1272948"/>
                <a:gd name="connsiteY21" fmla="*/ 0 h 1055124"/>
                <a:gd name="connsiteX22" fmla="*/ 460815 w 1272948"/>
                <a:gd name="connsiteY22" fmla="*/ 62626 h 1055124"/>
                <a:gd name="connsiteX23" fmla="*/ 189578 w 1272948"/>
                <a:gd name="connsiteY23" fmla="*/ 175722 h 1055124"/>
                <a:gd name="connsiteX24" fmla="*/ 136078 w 1272948"/>
                <a:gd name="connsiteY24" fmla="*/ 208653 h 1055124"/>
                <a:gd name="connsiteX25" fmla="*/ 102760 w 1272948"/>
                <a:gd name="connsiteY25" fmla="*/ 259567 h 1055124"/>
                <a:gd name="connsiteX26" fmla="*/ 86472 w 1272948"/>
                <a:gd name="connsiteY26" fmla="*/ 300751 h 1055124"/>
                <a:gd name="connsiteX27" fmla="*/ 41448 w 1272948"/>
                <a:gd name="connsiteY27" fmla="*/ 462627 h 1055124"/>
                <a:gd name="connsiteX28" fmla="*/ 11048 w 1272948"/>
                <a:gd name="connsiteY28" fmla="*/ 607329 h 1055124"/>
                <a:gd name="connsiteX29" fmla="*/ 5984 w 1272948"/>
                <a:gd name="connsiteY29" fmla="*/ 803434 h 1055124"/>
                <a:gd name="connsiteX30" fmla="*/ 113646 w 1272948"/>
                <a:gd name="connsiteY30" fmla="*/ 920682 h 1055124"/>
                <a:gd name="connsiteX31" fmla="*/ 241043 w 1272948"/>
                <a:gd name="connsiteY31" fmla="*/ 899288 h 1055124"/>
                <a:gd name="connsiteX32" fmla="*/ 237865 w 1272948"/>
                <a:gd name="connsiteY32" fmla="*/ 1055124 h 105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2948" h="1055124">
                  <a:moveTo>
                    <a:pt x="1052855" y="1055124"/>
                  </a:moveTo>
                  <a:cubicBezTo>
                    <a:pt x="1052802" y="995322"/>
                    <a:pt x="1049676" y="956389"/>
                    <a:pt x="1049676" y="903684"/>
                  </a:cubicBezTo>
                  <a:cubicBezTo>
                    <a:pt x="1049676" y="886877"/>
                    <a:pt x="1049555" y="870657"/>
                    <a:pt x="1049602" y="854714"/>
                  </a:cubicBezTo>
                  <a:cubicBezTo>
                    <a:pt x="1049602" y="854714"/>
                    <a:pt x="1049602" y="852107"/>
                    <a:pt x="1049602" y="847732"/>
                  </a:cubicBezTo>
                  <a:cubicBezTo>
                    <a:pt x="1076045" y="862209"/>
                    <a:pt x="1106640" y="874169"/>
                    <a:pt x="1130349" y="875647"/>
                  </a:cubicBezTo>
                  <a:cubicBezTo>
                    <a:pt x="1172943" y="878296"/>
                    <a:pt x="1217114" y="859756"/>
                    <a:pt x="1238609" y="825956"/>
                  </a:cubicBezTo>
                  <a:cubicBezTo>
                    <a:pt x="1260104" y="792156"/>
                    <a:pt x="1266837" y="754034"/>
                    <a:pt x="1270555" y="714143"/>
                  </a:cubicBezTo>
                  <a:cubicBezTo>
                    <a:pt x="1282415" y="587015"/>
                    <a:pt x="1247249" y="467537"/>
                    <a:pt x="1229398" y="393607"/>
                  </a:cubicBezTo>
                  <a:cubicBezTo>
                    <a:pt x="1219614" y="351449"/>
                    <a:pt x="1207532" y="309852"/>
                    <a:pt x="1193204" y="269012"/>
                  </a:cubicBezTo>
                  <a:cubicBezTo>
                    <a:pt x="1184898" y="248836"/>
                    <a:pt x="1174812" y="228347"/>
                    <a:pt x="1161755" y="215512"/>
                  </a:cubicBezTo>
                  <a:cubicBezTo>
                    <a:pt x="1147056" y="200098"/>
                    <a:pt x="1129788" y="187349"/>
                    <a:pt x="1110729" y="177840"/>
                  </a:cubicBezTo>
                  <a:cubicBezTo>
                    <a:pt x="1052362" y="150153"/>
                    <a:pt x="900746" y="88544"/>
                    <a:pt x="837627" y="62706"/>
                  </a:cubicBezTo>
                  <a:cubicBezTo>
                    <a:pt x="822769" y="34632"/>
                    <a:pt x="816858" y="19668"/>
                    <a:pt x="795463" y="0"/>
                  </a:cubicBezTo>
                  <a:cubicBezTo>
                    <a:pt x="775012" y="27491"/>
                    <a:pt x="728324" y="61821"/>
                    <a:pt x="672361" y="84333"/>
                  </a:cubicBezTo>
                  <a:cubicBezTo>
                    <a:pt x="668362" y="85641"/>
                    <a:pt x="664665" y="87734"/>
                    <a:pt x="661481" y="90488"/>
                  </a:cubicBezTo>
                  <a:cubicBezTo>
                    <a:pt x="660141" y="92983"/>
                    <a:pt x="662747" y="95176"/>
                    <a:pt x="663971" y="97136"/>
                  </a:cubicBezTo>
                  <a:cubicBezTo>
                    <a:pt x="665422" y="99043"/>
                    <a:pt x="667038" y="100812"/>
                    <a:pt x="668802" y="102433"/>
                  </a:cubicBezTo>
                  <a:cubicBezTo>
                    <a:pt x="654362" y="102465"/>
                    <a:pt x="643376" y="102502"/>
                    <a:pt x="629503" y="102528"/>
                  </a:cubicBezTo>
                  <a:cubicBezTo>
                    <a:pt x="631299" y="100881"/>
                    <a:pt x="632946" y="99074"/>
                    <a:pt x="634424" y="97136"/>
                  </a:cubicBezTo>
                  <a:cubicBezTo>
                    <a:pt x="635653" y="95176"/>
                    <a:pt x="638259" y="92983"/>
                    <a:pt x="636919" y="90488"/>
                  </a:cubicBezTo>
                  <a:cubicBezTo>
                    <a:pt x="633736" y="87734"/>
                    <a:pt x="630038" y="85641"/>
                    <a:pt x="626039" y="84333"/>
                  </a:cubicBezTo>
                  <a:cubicBezTo>
                    <a:pt x="570076" y="61821"/>
                    <a:pt x="523384" y="27491"/>
                    <a:pt x="502937" y="0"/>
                  </a:cubicBezTo>
                  <a:cubicBezTo>
                    <a:pt x="481558" y="19652"/>
                    <a:pt x="475636" y="34584"/>
                    <a:pt x="460815" y="62626"/>
                  </a:cubicBezTo>
                  <a:cubicBezTo>
                    <a:pt x="397654" y="87103"/>
                    <a:pt x="248184" y="149512"/>
                    <a:pt x="189578" y="175722"/>
                  </a:cubicBezTo>
                  <a:cubicBezTo>
                    <a:pt x="171240" y="183974"/>
                    <a:pt x="150152" y="194404"/>
                    <a:pt x="136078" y="208653"/>
                  </a:cubicBezTo>
                  <a:cubicBezTo>
                    <a:pt x="121649" y="223204"/>
                    <a:pt x="110316" y="240519"/>
                    <a:pt x="102760" y="259567"/>
                  </a:cubicBezTo>
                  <a:cubicBezTo>
                    <a:pt x="96727" y="274065"/>
                    <a:pt x="91356" y="287715"/>
                    <a:pt x="86472" y="300751"/>
                  </a:cubicBezTo>
                  <a:cubicBezTo>
                    <a:pt x="68672" y="353896"/>
                    <a:pt x="53643" y="407925"/>
                    <a:pt x="41448" y="462627"/>
                  </a:cubicBezTo>
                  <a:cubicBezTo>
                    <a:pt x="31786" y="505707"/>
                    <a:pt x="26669" y="523542"/>
                    <a:pt x="11048" y="607329"/>
                  </a:cubicBezTo>
                  <a:cubicBezTo>
                    <a:pt x="158" y="665750"/>
                    <a:pt x="-4726" y="744971"/>
                    <a:pt x="5984" y="803434"/>
                  </a:cubicBezTo>
                  <a:cubicBezTo>
                    <a:pt x="16695" y="861896"/>
                    <a:pt x="57084" y="901110"/>
                    <a:pt x="113646" y="920682"/>
                  </a:cubicBezTo>
                  <a:cubicBezTo>
                    <a:pt x="150449" y="933395"/>
                    <a:pt x="194986" y="921042"/>
                    <a:pt x="241043" y="899288"/>
                  </a:cubicBezTo>
                  <a:cubicBezTo>
                    <a:pt x="241229" y="954254"/>
                    <a:pt x="237934" y="993669"/>
                    <a:pt x="237865" y="1055124"/>
                  </a:cubicBezTo>
                  <a:close/>
                </a:path>
              </a:pathLst>
            </a:custGeom>
            <a:solidFill>
              <a:srgbClr val="FFFFFF"/>
            </a:solidFill>
            <a:ln w="5287" cap="flat">
              <a:noFill/>
              <a:prstDash val="solid"/>
              <a:miter/>
            </a:ln>
          </p:spPr>
          <p:txBody>
            <a:bodyPr rtlCol="0" anchor="ctr"/>
            <a:lstStyle/>
            <a:p>
              <a:endParaRPr lang="ja-JP" altLang="en-US"/>
            </a:p>
          </p:txBody>
        </p:sp>
        <p:sp>
          <p:nvSpPr>
            <p:cNvPr id="81" name="フリーフォーム: 図形 80">
              <a:extLst>
                <a:ext uri="{FF2B5EF4-FFF2-40B4-BE49-F238E27FC236}">
                  <a16:creationId xmlns:a16="http://schemas.microsoft.com/office/drawing/2014/main" id="{A8E5DA76-F316-67E4-4ADA-3EA6FF28A0A2}"/>
                </a:ext>
              </a:extLst>
            </p:cNvPr>
            <p:cNvSpPr/>
            <p:nvPr/>
          </p:nvSpPr>
          <p:spPr>
            <a:xfrm>
              <a:off x="2773430" y="3812503"/>
              <a:ext cx="228982" cy="912978"/>
            </a:xfrm>
            <a:custGeom>
              <a:avLst/>
              <a:gdLst>
                <a:gd name="connsiteX0" fmla="*/ 191447 w 228982"/>
                <a:gd name="connsiteY0" fmla="*/ 845407 h 912978"/>
                <a:gd name="connsiteX1" fmla="*/ 214526 w 228982"/>
                <a:gd name="connsiteY1" fmla="*/ 819743 h 912978"/>
                <a:gd name="connsiteX2" fmla="*/ 228982 w 228982"/>
                <a:gd name="connsiteY2" fmla="*/ 798460 h 912978"/>
                <a:gd name="connsiteX3" fmla="*/ 226688 w 228982"/>
                <a:gd name="connsiteY3" fmla="*/ 768733 h 912978"/>
                <a:gd name="connsiteX4" fmla="*/ 157144 w 228982"/>
                <a:gd name="connsiteY4" fmla="*/ 99541 h 912978"/>
                <a:gd name="connsiteX5" fmla="*/ 163712 w 228982"/>
                <a:gd name="connsiteY5" fmla="*/ 70222 h 912978"/>
                <a:gd name="connsiteX6" fmla="*/ 171562 w 228982"/>
                <a:gd name="connsiteY6" fmla="*/ 41555 h 912978"/>
                <a:gd name="connsiteX7" fmla="*/ 154352 w 228982"/>
                <a:gd name="connsiteY7" fmla="*/ 23338 h 912978"/>
                <a:gd name="connsiteX8" fmla="*/ 131697 w 228982"/>
                <a:gd name="connsiteY8" fmla="*/ 0 h 912978"/>
                <a:gd name="connsiteX9" fmla="*/ 92425 w 228982"/>
                <a:gd name="connsiteY9" fmla="*/ 95 h 912978"/>
                <a:gd name="connsiteX10" fmla="*/ 69871 w 228982"/>
                <a:gd name="connsiteY10" fmla="*/ 23338 h 912978"/>
                <a:gd name="connsiteX11" fmla="*/ 58747 w 228982"/>
                <a:gd name="connsiteY11" fmla="*/ 35214 h 912978"/>
                <a:gd name="connsiteX12" fmla="*/ 66989 w 228982"/>
                <a:gd name="connsiteY12" fmla="*/ 73787 h 912978"/>
                <a:gd name="connsiteX13" fmla="*/ 71560 w 228982"/>
                <a:gd name="connsiteY13" fmla="*/ 98190 h 912978"/>
                <a:gd name="connsiteX14" fmla="*/ 71560 w 228982"/>
                <a:gd name="connsiteY14" fmla="*/ 100971 h 912978"/>
                <a:gd name="connsiteX15" fmla="*/ 671 w 228982"/>
                <a:gd name="connsiteY15" fmla="*/ 787569 h 912978"/>
                <a:gd name="connsiteX16" fmla="*/ 2302 w 228982"/>
                <a:gd name="connsiteY16" fmla="*/ 808720 h 912978"/>
                <a:gd name="connsiteX17" fmla="*/ 14607 w 228982"/>
                <a:gd name="connsiteY17" fmla="*/ 823705 h 912978"/>
                <a:gd name="connsiteX18" fmla="*/ 97018 w 228982"/>
                <a:gd name="connsiteY18" fmla="*/ 904219 h 912978"/>
                <a:gd name="connsiteX19" fmla="*/ 113671 w 228982"/>
                <a:gd name="connsiteY19" fmla="*/ 912949 h 912978"/>
                <a:gd name="connsiteX20" fmla="*/ 131920 w 228982"/>
                <a:gd name="connsiteY20" fmla="*/ 903832 h 912978"/>
                <a:gd name="connsiteX21" fmla="*/ 191447 w 228982"/>
                <a:gd name="connsiteY21" fmla="*/ 845407 h 91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8982" h="912978">
                  <a:moveTo>
                    <a:pt x="191447" y="845407"/>
                  </a:moveTo>
                  <a:cubicBezTo>
                    <a:pt x="200018" y="836227"/>
                    <a:pt x="207947" y="827397"/>
                    <a:pt x="214526" y="819743"/>
                  </a:cubicBezTo>
                  <a:cubicBezTo>
                    <a:pt x="222472" y="810473"/>
                    <a:pt x="228298" y="806034"/>
                    <a:pt x="228982" y="798460"/>
                  </a:cubicBezTo>
                  <a:cubicBezTo>
                    <a:pt x="229013" y="788507"/>
                    <a:pt x="228245" y="778564"/>
                    <a:pt x="226688" y="768733"/>
                  </a:cubicBezTo>
                  <a:cubicBezTo>
                    <a:pt x="209573" y="583435"/>
                    <a:pt x="187464" y="314921"/>
                    <a:pt x="157144" y="99541"/>
                  </a:cubicBezTo>
                  <a:cubicBezTo>
                    <a:pt x="157907" y="89503"/>
                    <a:pt x="160115" y="79624"/>
                    <a:pt x="163712" y="70222"/>
                  </a:cubicBezTo>
                  <a:cubicBezTo>
                    <a:pt x="167097" y="59829"/>
                    <a:pt x="169364" y="50554"/>
                    <a:pt x="171562" y="41555"/>
                  </a:cubicBezTo>
                  <a:cubicBezTo>
                    <a:pt x="165736" y="35511"/>
                    <a:pt x="159909" y="29419"/>
                    <a:pt x="154352" y="23338"/>
                  </a:cubicBezTo>
                  <a:cubicBezTo>
                    <a:pt x="143944" y="11918"/>
                    <a:pt x="136311" y="4577"/>
                    <a:pt x="131697" y="0"/>
                  </a:cubicBezTo>
                  <a:cubicBezTo>
                    <a:pt x="117268" y="0"/>
                    <a:pt x="106314" y="64"/>
                    <a:pt x="92425" y="95"/>
                  </a:cubicBezTo>
                  <a:cubicBezTo>
                    <a:pt x="87801" y="4677"/>
                    <a:pt x="80205" y="11998"/>
                    <a:pt x="69871" y="23338"/>
                  </a:cubicBezTo>
                  <a:cubicBezTo>
                    <a:pt x="66263" y="27295"/>
                    <a:pt x="62540" y="31284"/>
                    <a:pt x="58747" y="35214"/>
                  </a:cubicBezTo>
                  <a:cubicBezTo>
                    <a:pt x="61618" y="50046"/>
                    <a:pt x="63742" y="59877"/>
                    <a:pt x="66989" y="73787"/>
                  </a:cubicBezTo>
                  <a:cubicBezTo>
                    <a:pt x="69060" y="81806"/>
                    <a:pt x="70586" y="89964"/>
                    <a:pt x="71560" y="98190"/>
                  </a:cubicBezTo>
                  <a:lnTo>
                    <a:pt x="71560" y="100971"/>
                  </a:lnTo>
                  <a:cubicBezTo>
                    <a:pt x="51665" y="319111"/>
                    <a:pt x="19856" y="601932"/>
                    <a:pt x="671" y="787569"/>
                  </a:cubicBezTo>
                  <a:cubicBezTo>
                    <a:pt x="-611" y="794641"/>
                    <a:pt x="-50" y="801929"/>
                    <a:pt x="2302" y="808720"/>
                  </a:cubicBezTo>
                  <a:cubicBezTo>
                    <a:pt x="5544" y="814361"/>
                    <a:pt x="9702" y="819431"/>
                    <a:pt x="14607" y="823705"/>
                  </a:cubicBezTo>
                  <a:cubicBezTo>
                    <a:pt x="39122" y="849952"/>
                    <a:pt x="68742" y="877422"/>
                    <a:pt x="97018" y="904219"/>
                  </a:cubicBezTo>
                  <a:cubicBezTo>
                    <a:pt x="101563" y="908743"/>
                    <a:pt x="107368" y="911783"/>
                    <a:pt x="113671" y="912949"/>
                  </a:cubicBezTo>
                  <a:cubicBezTo>
                    <a:pt x="120176" y="913436"/>
                    <a:pt x="127216" y="907890"/>
                    <a:pt x="131920" y="903832"/>
                  </a:cubicBezTo>
                  <a:cubicBezTo>
                    <a:pt x="149654" y="888535"/>
                    <a:pt x="172171" y="866065"/>
                    <a:pt x="191447" y="845407"/>
                  </a:cubicBezTo>
                  <a:close/>
                </a:path>
              </a:pathLst>
            </a:custGeom>
            <a:solidFill>
              <a:schemeClr val="accent1">
                <a:lumMod val="20000"/>
                <a:lumOff val="80000"/>
              </a:schemeClr>
            </a:solidFill>
            <a:ln w="5287" cap="flat">
              <a:noFill/>
              <a:prstDash val="solid"/>
              <a:miter/>
            </a:ln>
          </p:spPr>
          <p:txBody>
            <a:bodyPr rtlCol="0" anchor="ctr"/>
            <a:lstStyle/>
            <a:p>
              <a:endParaRPr lang="ja-JP" altLang="en-US"/>
            </a:p>
          </p:txBody>
        </p:sp>
        <p:sp>
          <p:nvSpPr>
            <p:cNvPr id="82" name="フリーフォーム: 図形 81">
              <a:extLst>
                <a:ext uri="{FF2B5EF4-FFF2-40B4-BE49-F238E27FC236}">
                  <a16:creationId xmlns:a16="http://schemas.microsoft.com/office/drawing/2014/main" id="{6D92E858-B041-9D85-E7C4-5E3B4DD49853}"/>
                </a:ext>
              </a:extLst>
            </p:cNvPr>
            <p:cNvSpPr/>
            <p:nvPr/>
          </p:nvSpPr>
          <p:spPr>
            <a:xfrm>
              <a:off x="2760826" y="3839312"/>
              <a:ext cx="254516" cy="898345"/>
            </a:xfrm>
            <a:custGeom>
              <a:avLst/>
              <a:gdLst>
                <a:gd name="connsiteX0" fmla="*/ 170273 w 254516"/>
                <a:gd name="connsiteY0" fmla="*/ 18014 h 898345"/>
                <a:gd name="connsiteX1" fmla="*/ 157396 w 254516"/>
                <a:gd name="connsiteY1" fmla="*/ 67763 h 898345"/>
                <a:gd name="connsiteX2" fmla="*/ 159552 w 254516"/>
                <a:gd name="connsiteY2" fmla="*/ 90926 h 898345"/>
                <a:gd name="connsiteX3" fmla="*/ 162571 w 254516"/>
                <a:gd name="connsiteY3" fmla="*/ 113301 h 898345"/>
                <a:gd name="connsiteX4" fmla="*/ 174029 w 254516"/>
                <a:gd name="connsiteY4" fmla="*/ 205219 h 898345"/>
                <a:gd name="connsiteX5" fmla="*/ 194501 w 254516"/>
                <a:gd name="connsiteY5" fmla="*/ 395661 h 898345"/>
                <a:gd name="connsiteX6" fmla="*/ 212130 w 254516"/>
                <a:gd name="connsiteY6" fmla="*/ 582533 h 898345"/>
                <a:gd name="connsiteX7" fmla="*/ 227306 w 254516"/>
                <a:gd name="connsiteY7" fmla="*/ 748826 h 898345"/>
                <a:gd name="connsiteX8" fmla="*/ 229033 w 254516"/>
                <a:gd name="connsiteY8" fmla="*/ 766899 h 898345"/>
                <a:gd name="connsiteX9" fmla="*/ 222936 w 254516"/>
                <a:gd name="connsiteY9" fmla="*/ 778552 h 898345"/>
                <a:gd name="connsiteX10" fmla="*/ 196694 w 254516"/>
                <a:gd name="connsiteY10" fmla="*/ 807839 h 898345"/>
                <a:gd name="connsiteX11" fmla="*/ 135551 w 254516"/>
                <a:gd name="connsiteY11" fmla="*/ 868018 h 898345"/>
                <a:gd name="connsiteX12" fmla="*/ 128808 w 254516"/>
                <a:gd name="connsiteY12" fmla="*/ 872786 h 898345"/>
                <a:gd name="connsiteX13" fmla="*/ 127219 w 254516"/>
                <a:gd name="connsiteY13" fmla="*/ 873607 h 898345"/>
                <a:gd name="connsiteX14" fmla="*/ 125524 w 254516"/>
                <a:gd name="connsiteY14" fmla="*/ 872981 h 898345"/>
                <a:gd name="connsiteX15" fmla="*/ 107514 w 254516"/>
                <a:gd name="connsiteY15" fmla="*/ 857901 h 898345"/>
                <a:gd name="connsiteX16" fmla="*/ 69662 w 254516"/>
                <a:gd name="connsiteY16" fmla="*/ 821807 h 898345"/>
                <a:gd name="connsiteX17" fmla="*/ 34702 w 254516"/>
                <a:gd name="connsiteY17" fmla="*/ 786318 h 898345"/>
                <a:gd name="connsiteX18" fmla="*/ 25443 w 254516"/>
                <a:gd name="connsiteY18" fmla="*/ 770316 h 898345"/>
                <a:gd name="connsiteX19" fmla="*/ 27276 w 254516"/>
                <a:gd name="connsiteY19" fmla="*/ 748561 h 898345"/>
                <a:gd name="connsiteX20" fmla="*/ 63936 w 254516"/>
                <a:gd name="connsiteY20" fmla="*/ 403728 h 898345"/>
                <a:gd name="connsiteX21" fmla="*/ 83318 w 254516"/>
                <a:gd name="connsiteY21" fmla="*/ 215728 h 898345"/>
                <a:gd name="connsiteX22" fmla="*/ 92079 w 254516"/>
                <a:gd name="connsiteY22" fmla="*/ 125923 h 898345"/>
                <a:gd name="connsiteX23" fmla="*/ 96158 w 254516"/>
                <a:gd name="connsiteY23" fmla="*/ 82313 h 898345"/>
                <a:gd name="connsiteX24" fmla="*/ 93048 w 254516"/>
                <a:gd name="connsiteY24" fmla="*/ 48694 h 898345"/>
                <a:gd name="connsiteX25" fmla="*/ 84478 w 254516"/>
                <a:gd name="connsiteY25" fmla="*/ 9348 h 898345"/>
                <a:gd name="connsiteX26" fmla="*/ 68830 w 254516"/>
                <a:gd name="connsiteY26" fmla="*/ 459 h 898345"/>
                <a:gd name="connsiteX27" fmla="*/ 59947 w 254516"/>
                <a:gd name="connsiteY27" fmla="*/ 16107 h 898345"/>
                <a:gd name="connsiteX28" fmla="*/ 68995 w 254516"/>
                <a:gd name="connsiteY28" fmla="*/ 57545 h 898345"/>
                <a:gd name="connsiteX29" fmla="*/ 70658 w 254516"/>
                <a:gd name="connsiteY29" fmla="*/ 65448 h 898345"/>
                <a:gd name="connsiteX30" fmla="*/ 71219 w 254516"/>
                <a:gd name="connsiteY30" fmla="*/ 68563 h 898345"/>
                <a:gd name="connsiteX31" fmla="*/ 71437 w 254516"/>
                <a:gd name="connsiteY31" fmla="*/ 70422 h 898345"/>
                <a:gd name="connsiteX32" fmla="*/ 69969 w 254516"/>
                <a:gd name="connsiteY32" fmla="*/ 90508 h 898345"/>
                <a:gd name="connsiteX33" fmla="*/ 61462 w 254516"/>
                <a:gd name="connsiteY33" fmla="*/ 179534 h 898345"/>
                <a:gd name="connsiteX34" fmla="*/ 41954 w 254516"/>
                <a:gd name="connsiteY34" fmla="*/ 370914 h 898345"/>
                <a:gd name="connsiteX35" fmla="*/ 3709 w 254516"/>
                <a:gd name="connsiteY35" fmla="*/ 730684 h 898345"/>
                <a:gd name="connsiteX36" fmla="*/ 1 w 254516"/>
                <a:gd name="connsiteY36" fmla="*/ 770332 h 898345"/>
                <a:gd name="connsiteX37" fmla="*/ 7253 w 254516"/>
                <a:gd name="connsiteY37" fmla="*/ 793744 h 898345"/>
                <a:gd name="connsiteX38" fmla="*/ 24733 w 254516"/>
                <a:gd name="connsiteY38" fmla="*/ 812781 h 898345"/>
                <a:gd name="connsiteX39" fmla="*/ 62606 w 254516"/>
                <a:gd name="connsiteY39" fmla="*/ 850358 h 898345"/>
                <a:gd name="connsiteX40" fmla="*/ 101921 w 254516"/>
                <a:gd name="connsiteY40" fmla="*/ 887548 h 898345"/>
                <a:gd name="connsiteX41" fmla="*/ 145022 w 254516"/>
                <a:gd name="connsiteY41" fmla="*/ 892654 h 898345"/>
                <a:gd name="connsiteX42" fmla="*/ 176068 w 254516"/>
                <a:gd name="connsiteY42" fmla="*/ 865285 h 898345"/>
                <a:gd name="connsiteX43" fmla="*/ 236109 w 254516"/>
                <a:gd name="connsiteY43" fmla="*/ 801944 h 898345"/>
                <a:gd name="connsiteX44" fmla="*/ 250003 w 254516"/>
                <a:gd name="connsiteY44" fmla="*/ 785370 h 898345"/>
                <a:gd name="connsiteX45" fmla="*/ 254405 w 254516"/>
                <a:gd name="connsiteY45" fmla="*/ 765310 h 898345"/>
                <a:gd name="connsiteX46" fmla="*/ 250480 w 254516"/>
                <a:gd name="connsiteY46" fmla="*/ 725440 h 898345"/>
                <a:gd name="connsiteX47" fmla="*/ 242852 w 254516"/>
                <a:gd name="connsiteY47" fmla="*/ 641287 h 898345"/>
                <a:gd name="connsiteX48" fmla="*/ 225812 w 254516"/>
                <a:gd name="connsiteY48" fmla="*/ 456274 h 898345"/>
                <a:gd name="connsiteX49" fmla="*/ 205816 w 254516"/>
                <a:gd name="connsiteY49" fmla="*/ 260975 h 898345"/>
                <a:gd name="connsiteX50" fmla="*/ 194581 w 254516"/>
                <a:gd name="connsiteY50" fmla="*/ 164893 h 898345"/>
                <a:gd name="connsiteX51" fmla="*/ 188558 w 254516"/>
                <a:gd name="connsiteY51" fmla="*/ 117650 h 898345"/>
                <a:gd name="connsiteX52" fmla="*/ 185512 w 254516"/>
                <a:gd name="connsiteY52" fmla="*/ 94873 h 898345"/>
                <a:gd name="connsiteX53" fmla="*/ 182292 w 254516"/>
                <a:gd name="connsiteY53" fmla="*/ 71487 h 898345"/>
                <a:gd name="connsiteX54" fmla="*/ 187780 w 254516"/>
                <a:gd name="connsiteY54" fmla="*/ 49239 h 898345"/>
                <a:gd name="connsiteX55" fmla="*/ 194782 w 254516"/>
                <a:gd name="connsiteY55" fmla="*/ 24826 h 898345"/>
                <a:gd name="connsiteX56" fmla="*/ 170262 w 254516"/>
                <a:gd name="connsiteY56" fmla="*/ 18067 h 89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54516" h="898345">
                  <a:moveTo>
                    <a:pt x="170273" y="18014"/>
                  </a:moveTo>
                  <a:cubicBezTo>
                    <a:pt x="166099" y="34583"/>
                    <a:pt x="159271" y="50707"/>
                    <a:pt x="157396" y="67763"/>
                  </a:cubicBezTo>
                  <a:cubicBezTo>
                    <a:pt x="157179" y="75544"/>
                    <a:pt x="157899" y="83320"/>
                    <a:pt x="159552" y="90926"/>
                  </a:cubicBezTo>
                  <a:cubicBezTo>
                    <a:pt x="160574" y="98385"/>
                    <a:pt x="161581" y="105843"/>
                    <a:pt x="162571" y="113301"/>
                  </a:cubicBezTo>
                  <a:cubicBezTo>
                    <a:pt x="166623" y="143912"/>
                    <a:pt x="170443" y="174550"/>
                    <a:pt x="174029" y="205219"/>
                  </a:cubicBezTo>
                  <a:cubicBezTo>
                    <a:pt x="181497" y="268629"/>
                    <a:pt x="188193" y="332124"/>
                    <a:pt x="194501" y="395661"/>
                  </a:cubicBezTo>
                  <a:cubicBezTo>
                    <a:pt x="200678" y="457922"/>
                    <a:pt x="206552" y="520214"/>
                    <a:pt x="212130" y="582533"/>
                  </a:cubicBezTo>
                  <a:cubicBezTo>
                    <a:pt x="217162" y="637918"/>
                    <a:pt x="220949" y="693573"/>
                    <a:pt x="227306" y="748826"/>
                  </a:cubicBezTo>
                  <a:cubicBezTo>
                    <a:pt x="228196" y="754817"/>
                    <a:pt x="228768" y="760850"/>
                    <a:pt x="229033" y="766899"/>
                  </a:cubicBezTo>
                  <a:cubicBezTo>
                    <a:pt x="229091" y="772196"/>
                    <a:pt x="227094" y="773976"/>
                    <a:pt x="222936" y="778552"/>
                  </a:cubicBezTo>
                  <a:cubicBezTo>
                    <a:pt x="214143" y="788272"/>
                    <a:pt x="205620" y="798231"/>
                    <a:pt x="196694" y="807839"/>
                  </a:cubicBezTo>
                  <a:cubicBezTo>
                    <a:pt x="177498" y="829064"/>
                    <a:pt x="157084" y="849161"/>
                    <a:pt x="135551" y="868018"/>
                  </a:cubicBezTo>
                  <a:cubicBezTo>
                    <a:pt x="133454" y="869814"/>
                    <a:pt x="131197" y="871408"/>
                    <a:pt x="128808" y="872786"/>
                  </a:cubicBezTo>
                  <a:cubicBezTo>
                    <a:pt x="128173" y="873151"/>
                    <a:pt x="125148" y="873739"/>
                    <a:pt x="127219" y="873607"/>
                  </a:cubicBezTo>
                  <a:cubicBezTo>
                    <a:pt x="129290" y="873474"/>
                    <a:pt x="126207" y="873310"/>
                    <a:pt x="125524" y="872981"/>
                  </a:cubicBezTo>
                  <a:cubicBezTo>
                    <a:pt x="118786" y="868903"/>
                    <a:pt x="112716" y="863818"/>
                    <a:pt x="107514" y="857901"/>
                  </a:cubicBezTo>
                  <a:cubicBezTo>
                    <a:pt x="94839" y="845930"/>
                    <a:pt x="82158" y="833969"/>
                    <a:pt x="69662" y="821807"/>
                  </a:cubicBezTo>
                  <a:cubicBezTo>
                    <a:pt x="57749" y="810218"/>
                    <a:pt x="46249" y="798268"/>
                    <a:pt x="34702" y="786318"/>
                  </a:cubicBezTo>
                  <a:cubicBezTo>
                    <a:pt x="29781" y="781227"/>
                    <a:pt x="25697" y="777779"/>
                    <a:pt x="25443" y="770316"/>
                  </a:cubicBezTo>
                  <a:cubicBezTo>
                    <a:pt x="25565" y="763032"/>
                    <a:pt x="26179" y="755765"/>
                    <a:pt x="27276" y="748561"/>
                  </a:cubicBezTo>
                  <a:cubicBezTo>
                    <a:pt x="39231" y="633580"/>
                    <a:pt x="51811" y="518672"/>
                    <a:pt x="63936" y="403728"/>
                  </a:cubicBezTo>
                  <a:cubicBezTo>
                    <a:pt x="70547" y="341081"/>
                    <a:pt x="77009" y="278418"/>
                    <a:pt x="83318" y="215728"/>
                  </a:cubicBezTo>
                  <a:cubicBezTo>
                    <a:pt x="86305" y="185800"/>
                    <a:pt x="89224" y="155867"/>
                    <a:pt x="92079" y="125923"/>
                  </a:cubicBezTo>
                  <a:cubicBezTo>
                    <a:pt x="93461" y="111389"/>
                    <a:pt x="94817" y="96854"/>
                    <a:pt x="96158" y="82313"/>
                  </a:cubicBezTo>
                  <a:cubicBezTo>
                    <a:pt x="96979" y="71010"/>
                    <a:pt x="95925" y="59653"/>
                    <a:pt x="93048" y="48694"/>
                  </a:cubicBezTo>
                  <a:cubicBezTo>
                    <a:pt x="90055" y="35605"/>
                    <a:pt x="87084" y="22521"/>
                    <a:pt x="84478" y="9348"/>
                  </a:cubicBezTo>
                  <a:cubicBezTo>
                    <a:pt x="82613" y="2573"/>
                    <a:pt x="75605" y="-1405"/>
                    <a:pt x="68830" y="459"/>
                  </a:cubicBezTo>
                  <a:cubicBezTo>
                    <a:pt x="62061" y="2329"/>
                    <a:pt x="58083" y="9332"/>
                    <a:pt x="59947" y="16107"/>
                  </a:cubicBezTo>
                  <a:cubicBezTo>
                    <a:pt x="62697" y="29985"/>
                    <a:pt x="65907" y="43746"/>
                    <a:pt x="68995" y="57545"/>
                  </a:cubicBezTo>
                  <a:cubicBezTo>
                    <a:pt x="69583" y="60193"/>
                    <a:pt x="70155" y="62805"/>
                    <a:pt x="70658" y="65448"/>
                  </a:cubicBezTo>
                  <a:cubicBezTo>
                    <a:pt x="70854" y="66481"/>
                    <a:pt x="71055" y="67524"/>
                    <a:pt x="71219" y="68563"/>
                  </a:cubicBezTo>
                  <a:cubicBezTo>
                    <a:pt x="71940" y="73113"/>
                    <a:pt x="71251" y="66703"/>
                    <a:pt x="71437" y="70422"/>
                  </a:cubicBezTo>
                  <a:cubicBezTo>
                    <a:pt x="71415" y="77144"/>
                    <a:pt x="70923" y="83855"/>
                    <a:pt x="69969" y="90508"/>
                  </a:cubicBezTo>
                  <a:cubicBezTo>
                    <a:pt x="67220" y="120192"/>
                    <a:pt x="64386" y="149866"/>
                    <a:pt x="61462" y="179534"/>
                  </a:cubicBezTo>
                  <a:cubicBezTo>
                    <a:pt x="55201" y="243352"/>
                    <a:pt x="48697" y="307143"/>
                    <a:pt x="41954" y="370914"/>
                  </a:cubicBezTo>
                  <a:cubicBezTo>
                    <a:pt x="29378" y="490858"/>
                    <a:pt x="16258" y="610739"/>
                    <a:pt x="3709" y="730684"/>
                  </a:cubicBezTo>
                  <a:cubicBezTo>
                    <a:pt x="1665" y="743810"/>
                    <a:pt x="425" y="757052"/>
                    <a:pt x="1" y="770332"/>
                  </a:cubicBezTo>
                  <a:cubicBezTo>
                    <a:pt x="-67" y="778701"/>
                    <a:pt x="2464" y="786879"/>
                    <a:pt x="7253" y="793744"/>
                  </a:cubicBezTo>
                  <a:cubicBezTo>
                    <a:pt x="12656" y="800466"/>
                    <a:pt x="18498" y="806822"/>
                    <a:pt x="24733" y="812781"/>
                  </a:cubicBezTo>
                  <a:cubicBezTo>
                    <a:pt x="37038" y="825621"/>
                    <a:pt x="49767" y="838053"/>
                    <a:pt x="62606" y="850358"/>
                  </a:cubicBezTo>
                  <a:cubicBezTo>
                    <a:pt x="75579" y="862790"/>
                    <a:pt x="88297" y="875831"/>
                    <a:pt x="101921" y="887548"/>
                  </a:cubicBezTo>
                  <a:cubicBezTo>
                    <a:pt x="114766" y="898603"/>
                    <a:pt x="130228" y="902618"/>
                    <a:pt x="145022" y="892654"/>
                  </a:cubicBezTo>
                  <a:cubicBezTo>
                    <a:pt x="156141" y="884439"/>
                    <a:pt x="166523" y="875286"/>
                    <a:pt x="176068" y="865285"/>
                  </a:cubicBezTo>
                  <a:cubicBezTo>
                    <a:pt x="197017" y="845082"/>
                    <a:pt x="216993" y="823879"/>
                    <a:pt x="236109" y="801944"/>
                  </a:cubicBezTo>
                  <a:cubicBezTo>
                    <a:pt x="241194" y="796816"/>
                    <a:pt x="245845" y="791276"/>
                    <a:pt x="250003" y="785370"/>
                  </a:cubicBezTo>
                  <a:cubicBezTo>
                    <a:pt x="253425" y="779268"/>
                    <a:pt x="254961" y="772286"/>
                    <a:pt x="254405" y="765310"/>
                  </a:cubicBezTo>
                  <a:cubicBezTo>
                    <a:pt x="253918" y="752036"/>
                    <a:pt x="251693" y="738677"/>
                    <a:pt x="250480" y="725440"/>
                  </a:cubicBezTo>
                  <a:cubicBezTo>
                    <a:pt x="247911" y="697392"/>
                    <a:pt x="245368" y="669339"/>
                    <a:pt x="242852" y="641287"/>
                  </a:cubicBezTo>
                  <a:cubicBezTo>
                    <a:pt x="237291" y="579604"/>
                    <a:pt x="231612" y="517931"/>
                    <a:pt x="225812" y="456274"/>
                  </a:cubicBezTo>
                  <a:cubicBezTo>
                    <a:pt x="219588" y="391132"/>
                    <a:pt x="212919" y="326032"/>
                    <a:pt x="205816" y="260975"/>
                  </a:cubicBezTo>
                  <a:cubicBezTo>
                    <a:pt x="202256" y="228928"/>
                    <a:pt x="198511" y="196903"/>
                    <a:pt x="194581" y="164893"/>
                  </a:cubicBezTo>
                  <a:cubicBezTo>
                    <a:pt x="192632" y="149140"/>
                    <a:pt x="190624" y="133392"/>
                    <a:pt x="188558" y="117650"/>
                  </a:cubicBezTo>
                  <a:cubicBezTo>
                    <a:pt x="187557" y="110054"/>
                    <a:pt x="186540" y="102463"/>
                    <a:pt x="185512" y="94873"/>
                  </a:cubicBezTo>
                  <a:cubicBezTo>
                    <a:pt x="183881" y="87166"/>
                    <a:pt x="182806" y="79347"/>
                    <a:pt x="182292" y="71487"/>
                  </a:cubicBezTo>
                  <a:cubicBezTo>
                    <a:pt x="183065" y="63848"/>
                    <a:pt x="184914" y="56358"/>
                    <a:pt x="187780" y="49239"/>
                  </a:cubicBezTo>
                  <a:cubicBezTo>
                    <a:pt x="190375" y="41167"/>
                    <a:pt x="192706" y="33057"/>
                    <a:pt x="194782" y="24826"/>
                  </a:cubicBezTo>
                  <a:cubicBezTo>
                    <a:pt x="198776" y="8935"/>
                    <a:pt x="174262" y="2186"/>
                    <a:pt x="170262" y="18067"/>
                  </a:cubicBezTo>
                  <a:close/>
                </a:path>
              </a:pathLst>
            </a:custGeom>
            <a:solidFill>
              <a:srgbClr val="211715"/>
            </a:solidFill>
            <a:ln w="5287" cap="flat">
              <a:noFill/>
              <a:prstDash val="solid"/>
              <a:miter/>
            </a:ln>
          </p:spPr>
          <p:txBody>
            <a:bodyPr rtlCol="0" anchor="ctr"/>
            <a:lstStyle/>
            <a:p>
              <a:endParaRPr lang="ja-JP" altLang="en-US"/>
            </a:p>
          </p:txBody>
        </p:sp>
        <p:sp>
          <p:nvSpPr>
            <p:cNvPr id="83" name="フリーフォーム: 図形 82">
              <a:extLst>
                <a:ext uri="{FF2B5EF4-FFF2-40B4-BE49-F238E27FC236}">
                  <a16:creationId xmlns:a16="http://schemas.microsoft.com/office/drawing/2014/main" id="{71A72838-9770-6945-5986-B5AACADE48FC}"/>
                </a:ext>
              </a:extLst>
            </p:cNvPr>
            <p:cNvSpPr/>
            <p:nvPr/>
          </p:nvSpPr>
          <p:spPr>
            <a:xfrm>
              <a:off x="3273181" y="4552461"/>
              <a:ext cx="28707" cy="224991"/>
            </a:xfrm>
            <a:custGeom>
              <a:avLst/>
              <a:gdLst>
                <a:gd name="connsiteX0" fmla="*/ 28707 w 28707"/>
                <a:gd name="connsiteY0" fmla="*/ 212712 h 224991"/>
                <a:gd name="connsiteX1" fmla="*/ 26424 w 28707"/>
                <a:gd name="connsiteY1" fmla="*/ 113452 h 224991"/>
                <a:gd name="connsiteX2" fmla="*/ 25455 w 28707"/>
                <a:gd name="connsiteY2" fmla="*/ 12280 h 224991"/>
                <a:gd name="connsiteX3" fmla="*/ 29 w 28707"/>
                <a:gd name="connsiteY3" fmla="*/ 12280 h 224991"/>
                <a:gd name="connsiteX4" fmla="*/ 999 w 28707"/>
                <a:gd name="connsiteY4" fmla="*/ 113452 h 224991"/>
                <a:gd name="connsiteX5" fmla="*/ 3282 w 28707"/>
                <a:gd name="connsiteY5" fmla="*/ 212712 h 224991"/>
                <a:gd name="connsiteX6" fmla="*/ 28707 w 28707"/>
                <a:gd name="connsiteY6" fmla="*/ 212712 h 224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07" h="224991">
                  <a:moveTo>
                    <a:pt x="28707" y="212712"/>
                  </a:moveTo>
                  <a:cubicBezTo>
                    <a:pt x="28654" y="179606"/>
                    <a:pt x="27431" y="146542"/>
                    <a:pt x="26424" y="113452"/>
                  </a:cubicBezTo>
                  <a:cubicBezTo>
                    <a:pt x="25402" y="79747"/>
                    <a:pt x="25365" y="46021"/>
                    <a:pt x="25455" y="12280"/>
                  </a:cubicBezTo>
                  <a:cubicBezTo>
                    <a:pt x="25497" y="-4083"/>
                    <a:pt x="72" y="-4104"/>
                    <a:pt x="29" y="12280"/>
                  </a:cubicBezTo>
                  <a:cubicBezTo>
                    <a:pt x="-55" y="46000"/>
                    <a:pt x="-18" y="79726"/>
                    <a:pt x="999" y="113452"/>
                  </a:cubicBezTo>
                  <a:cubicBezTo>
                    <a:pt x="2000" y="146542"/>
                    <a:pt x="3229" y="179606"/>
                    <a:pt x="3282" y="212712"/>
                  </a:cubicBezTo>
                  <a:cubicBezTo>
                    <a:pt x="3282" y="229069"/>
                    <a:pt x="28734" y="229101"/>
                    <a:pt x="28707" y="212712"/>
                  </a:cubicBezTo>
                  <a:close/>
                </a:path>
              </a:pathLst>
            </a:custGeom>
            <a:solidFill>
              <a:srgbClr val="211715"/>
            </a:solidFill>
            <a:ln w="5287" cap="flat">
              <a:noFill/>
              <a:prstDash val="solid"/>
              <a:miter/>
            </a:ln>
          </p:spPr>
          <p:txBody>
            <a:bodyPr rtlCol="0" anchor="ctr"/>
            <a:lstStyle/>
            <a:p>
              <a:endParaRPr lang="ja-JP" altLang="en-US"/>
            </a:p>
          </p:txBody>
        </p:sp>
        <p:sp>
          <p:nvSpPr>
            <p:cNvPr id="84" name="フリーフォーム: 図形 83">
              <a:extLst>
                <a:ext uri="{FF2B5EF4-FFF2-40B4-BE49-F238E27FC236}">
                  <a16:creationId xmlns:a16="http://schemas.microsoft.com/office/drawing/2014/main" id="{CE34E577-A5FD-11DC-8634-BC1ACA2D2FCC}"/>
                </a:ext>
              </a:extLst>
            </p:cNvPr>
            <p:cNvSpPr/>
            <p:nvPr/>
          </p:nvSpPr>
          <p:spPr>
            <a:xfrm>
              <a:off x="2461484" y="4596963"/>
              <a:ext cx="28603" cy="180502"/>
            </a:xfrm>
            <a:custGeom>
              <a:avLst/>
              <a:gdLst>
                <a:gd name="connsiteX0" fmla="*/ 3178 w 28603"/>
                <a:gd name="connsiteY0" fmla="*/ 12278 h 180502"/>
                <a:gd name="connsiteX1" fmla="*/ 0 w 28603"/>
                <a:gd name="connsiteY1" fmla="*/ 168221 h 180502"/>
                <a:gd name="connsiteX2" fmla="*/ 25426 w 28603"/>
                <a:gd name="connsiteY2" fmla="*/ 168221 h 180502"/>
                <a:gd name="connsiteX3" fmla="*/ 28604 w 28603"/>
                <a:gd name="connsiteY3" fmla="*/ 12278 h 180502"/>
                <a:gd name="connsiteX4" fmla="*/ 3178 w 28603"/>
                <a:gd name="connsiteY4" fmla="*/ 12278 h 18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03" h="180502">
                  <a:moveTo>
                    <a:pt x="3178" y="12278"/>
                  </a:moveTo>
                  <a:cubicBezTo>
                    <a:pt x="3178" y="64283"/>
                    <a:pt x="90" y="116220"/>
                    <a:pt x="0" y="168221"/>
                  </a:cubicBezTo>
                  <a:cubicBezTo>
                    <a:pt x="-26" y="184583"/>
                    <a:pt x="25426" y="184609"/>
                    <a:pt x="25426" y="168221"/>
                  </a:cubicBezTo>
                  <a:cubicBezTo>
                    <a:pt x="25516" y="116220"/>
                    <a:pt x="28604" y="64283"/>
                    <a:pt x="28604" y="12278"/>
                  </a:cubicBezTo>
                  <a:cubicBezTo>
                    <a:pt x="28604" y="-4079"/>
                    <a:pt x="3178" y="-4106"/>
                    <a:pt x="3178" y="12278"/>
                  </a:cubicBezTo>
                  <a:close/>
                </a:path>
              </a:pathLst>
            </a:custGeom>
            <a:solidFill>
              <a:srgbClr val="211715"/>
            </a:solidFill>
            <a:ln w="5287" cap="flat">
              <a:noFill/>
              <a:prstDash val="solid"/>
              <a:miter/>
            </a:ln>
          </p:spPr>
          <p:txBody>
            <a:bodyPr rtlCol="0" anchor="ctr"/>
            <a:lstStyle/>
            <a:p>
              <a:endParaRPr lang="ja-JP" altLang="en-US"/>
            </a:p>
          </p:txBody>
        </p:sp>
        <p:sp>
          <p:nvSpPr>
            <p:cNvPr id="85" name="フリーフォーム: 図形 84">
              <a:extLst>
                <a:ext uri="{FF2B5EF4-FFF2-40B4-BE49-F238E27FC236}">
                  <a16:creationId xmlns:a16="http://schemas.microsoft.com/office/drawing/2014/main" id="{E50FFCD7-BFB9-0433-5BBD-6FA27356DB5B}"/>
                </a:ext>
              </a:extLst>
            </p:cNvPr>
            <p:cNvSpPr/>
            <p:nvPr/>
          </p:nvSpPr>
          <p:spPr>
            <a:xfrm>
              <a:off x="2897423" y="3710070"/>
              <a:ext cx="169845" cy="184043"/>
            </a:xfrm>
            <a:custGeom>
              <a:avLst/>
              <a:gdLst>
                <a:gd name="connsiteX0" fmla="*/ 85093 w 169845"/>
                <a:gd name="connsiteY0" fmla="*/ 184043 h 184043"/>
                <a:gd name="connsiteX1" fmla="*/ 169845 w 169845"/>
                <a:gd name="connsiteY1" fmla="*/ 49855 h 184043"/>
                <a:gd name="connsiteX2" fmla="*/ 134355 w 169845"/>
                <a:gd name="connsiteY2" fmla="*/ 0 h 184043"/>
                <a:gd name="connsiteX3" fmla="*/ 11253 w 169845"/>
                <a:gd name="connsiteY3" fmla="*/ 84333 h 184043"/>
                <a:gd name="connsiteX4" fmla="*/ 373 w 169845"/>
                <a:gd name="connsiteY4" fmla="*/ 90488 h 184043"/>
                <a:gd name="connsiteX5" fmla="*/ 2863 w 169845"/>
                <a:gd name="connsiteY5" fmla="*/ 97136 h 184043"/>
                <a:gd name="connsiteX6" fmla="*/ 30333 w 169845"/>
                <a:gd name="connsiteY6" fmla="*/ 125776 h 184043"/>
                <a:gd name="connsiteX7" fmla="*/ 85093 w 169845"/>
                <a:gd name="connsiteY7" fmla="*/ 184043 h 18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845" h="184043">
                  <a:moveTo>
                    <a:pt x="85093" y="184043"/>
                  </a:moveTo>
                  <a:cubicBezTo>
                    <a:pt x="119704" y="143664"/>
                    <a:pt x="148255" y="98460"/>
                    <a:pt x="169845" y="49855"/>
                  </a:cubicBezTo>
                  <a:cubicBezTo>
                    <a:pt x="159331" y="29578"/>
                    <a:pt x="152264" y="16442"/>
                    <a:pt x="134355" y="0"/>
                  </a:cubicBezTo>
                  <a:cubicBezTo>
                    <a:pt x="113904" y="27491"/>
                    <a:pt x="67216" y="61821"/>
                    <a:pt x="11253" y="84333"/>
                  </a:cubicBezTo>
                  <a:cubicBezTo>
                    <a:pt x="7254" y="85641"/>
                    <a:pt x="3557" y="87734"/>
                    <a:pt x="373" y="90488"/>
                  </a:cubicBezTo>
                  <a:cubicBezTo>
                    <a:pt x="-967" y="92983"/>
                    <a:pt x="1639" y="95176"/>
                    <a:pt x="2863" y="97136"/>
                  </a:cubicBezTo>
                  <a:cubicBezTo>
                    <a:pt x="4791" y="100213"/>
                    <a:pt x="14246" y="108122"/>
                    <a:pt x="30333" y="125776"/>
                  </a:cubicBezTo>
                  <a:cubicBezTo>
                    <a:pt x="48608" y="145810"/>
                    <a:pt x="69986" y="166007"/>
                    <a:pt x="85093" y="184043"/>
                  </a:cubicBezTo>
                  <a:close/>
                </a:path>
              </a:pathLst>
            </a:custGeom>
            <a:solidFill>
              <a:srgbClr val="FFFFFF"/>
            </a:solidFill>
            <a:ln w="5287" cap="flat">
              <a:noFill/>
              <a:prstDash val="solid"/>
              <a:miter/>
            </a:ln>
          </p:spPr>
          <p:txBody>
            <a:bodyPr rtlCol="0" anchor="ctr"/>
            <a:lstStyle/>
            <a:p>
              <a:endParaRPr lang="ja-JP" altLang="en-US"/>
            </a:p>
          </p:txBody>
        </p:sp>
        <p:sp>
          <p:nvSpPr>
            <p:cNvPr id="86" name="フリーフォーム: 図形 85">
              <a:extLst>
                <a:ext uri="{FF2B5EF4-FFF2-40B4-BE49-F238E27FC236}">
                  <a16:creationId xmlns:a16="http://schemas.microsoft.com/office/drawing/2014/main" id="{F820DFD5-DDB7-5702-7258-F4230DEEF839}"/>
                </a:ext>
              </a:extLst>
            </p:cNvPr>
            <p:cNvSpPr/>
            <p:nvPr/>
          </p:nvSpPr>
          <p:spPr>
            <a:xfrm>
              <a:off x="2703815" y="3710070"/>
              <a:ext cx="169818" cy="184043"/>
            </a:xfrm>
            <a:custGeom>
              <a:avLst/>
              <a:gdLst>
                <a:gd name="connsiteX0" fmla="*/ 84752 w 169818"/>
                <a:gd name="connsiteY0" fmla="*/ 184043 h 184043"/>
                <a:gd name="connsiteX1" fmla="*/ 0 w 169818"/>
                <a:gd name="connsiteY1" fmla="*/ 49855 h 184043"/>
                <a:gd name="connsiteX2" fmla="*/ 35463 w 169818"/>
                <a:gd name="connsiteY2" fmla="*/ 0 h 184043"/>
                <a:gd name="connsiteX3" fmla="*/ 158565 w 169818"/>
                <a:gd name="connsiteY3" fmla="*/ 84333 h 184043"/>
                <a:gd name="connsiteX4" fmla="*/ 169445 w 169818"/>
                <a:gd name="connsiteY4" fmla="*/ 90488 h 184043"/>
                <a:gd name="connsiteX5" fmla="*/ 166950 w 169818"/>
                <a:gd name="connsiteY5" fmla="*/ 97136 h 184043"/>
                <a:gd name="connsiteX6" fmla="*/ 139486 w 169818"/>
                <a:gd name="connsiteY6" fmla="*/ 125776 h 184043"/>
                <a:gd name="connsiteX7" fmla="*/ 84752 w 169818"/>
                <a:gd name="connsiteY7" fmla="*/ 184043 h 18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818" h="184043">
                  <a:moveTo>
                    <a:pt x="84752" y="184043"/>
                  </a:moveTo>
                  <a:cubicBezTo>
                    <a:pt x="50136" y="143664"/>
                    <a:pt x="21588" y="98460"/>
                    <a:pt x="0" y="49855"/>
                  </a:cubicBezTo>
                  <a:cubicBezTo>
                    <a:pt x="10515" y="29578"/>
                    <a:pt x="17581" y="16442"/>
                    <a:pt x="35463" y="0"/>
                  </a:cubicBezTo>
                  <a:cubicBezTo>
                    <a:pt x="55910" y="27491"/>
                    <a:pt x="102603" y="61821"/>
                    <a:pt x="158565" y="84333"/>
                  </a:cubicBezTo>
                  <a:cubicBezTo>
                    <a:pt x="162565" y="85641"/>
                    <a:pt x="166262" y="87734"/>
                    <a:pt x="169445" y="90488"/>
                  </a:cubicBezTo>
                  <a:cubicBezTo>
                    <a:pt x="170785" y="92983"/>
                    <a:pt x="168179" y="95176"/>
                    <a:pt x="166950" y="97136"/>
                  </a:cubicBezTo>
                  <a:cubicBezTo>
                    <a:pt x="165028" y="100213"/>
                    <a:pt x="155573" y="108122"/>
                    <a:pt x="139486" y="125776"/>
                  </a:cubicBezTo>
                  <a:cubicBezTo>
                    <a:pt x="121237" y="145810"/>
                    <a:pt x="99859" y="166007"/>
                    <a:pt x="84752" y="184043"/>
                  </a:cubicBezTo>
                  <a:close/>
                </a:path>
              </a:pathLst>
            </a:custGeom>
            <a:solidFill>
              <a:srgbClr val="FFFFFF"/>
            </a:solidFill>
            <a:ln w="5287" cap="flat">
              <a:noFill/>
              <a:prstDash val="solid"/>
              <a:miter/>
            </a:ln>
          </p:spPr>
          <p:txBody>
            <a:bodyPr rtlCol="0" anchor="ctr"/>
            <a:lstStyle/>
            <a:p>
              <a:endParaRPr lang="ja-JP" altLang="en-US"/>
            </a:p>
          </p:txBody>
        </p:sp>
        <p:sp>
          <p:nvSpPr>
            <p:cNvPr id="87" name="フリーフォーム: 図形 86">
              <a:extLst>
                <a:ext uri="{FF2B5EF4-FFF2-40B4-BE49-F238E27FC236}">
                  <a16:creationId xmlns:a16="http://schemas.microsoft.com/office/drawing/2014/main" id="{E04F3F3B-30C4-BDD8-A381-28BCDC3DEDAF}"/>
                </a:ext>
              </a:extLst>
            </p:cNvPr>
            <p:cNvSpPr/>
            <p:nvPr/>
          </p:nvSpPr>
          <p:spPr>
            <a:xfrm>
              <a:off x="2834826" y="3896618"/>
              <a:ext cx="104387" cy="26018"/>
            </a:xfrm>
            <a:custGeom>
              <a:avLst/>
              <a:gdLst>
                <a:gd name="connsiteX0" fmla="*/ 12713 w 104387"/>
                <a:gd name="connsiteY0" fmla="*/ 26019 h 26018"/>
                <a:gd name="connsiteX1" fmla="*/ 91675 w 104387"/>
                <a:gd name="connsiteY1" fmla="*/ 25425 h 26018"/>
                <a:gd name="connsiteX2" fmla="*/ 104388 w 104387"/>
                <a:gd name="connsiteY2" fmla="*/ 12713 h 26018"/>
                <a:gd name="connsiteX3" fmla="*/ 91675 w 104387"/>
                <a:gd name="connsiteY3" fmla="*/ 0 h 26018"/>
                <a:gd name="connsiteX4" fmla="*/ 12713 w 104387"/>
                <a:gd name="connsiteY4" fmla="*/ 593 h 26018"/>
                <a:gd name="connsiteX5" fmla="*/ 0 w 104387"/>
                <a:gd name="connsiteY5" fmla="*/ 13306 h 26018"/>
                <a:gd name="connsiteX6" fmla="*/ 12713 w 104387"/>
                <a:gd name="connsiteY6" fmla="*/ 26019 h 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387" h="26018">
                  <a:moveTo>
                    <a:pt x="12713" y="26019"/>
                  </a:moveTo>
                  <a:cubicBezTo>
                    <a:pt x="39033" y="26019"/>
                    <a:pt x="65354" y="25436"/>
                    <a:pt x="91675" y="25425"/>
                  </a:cubicBezTo>
                  <a:cubicBezTo>
                    <a:pt x="98693" y="25425"/>
                    <a:pt x="104388" y="19731"/>
                    <a:pt x="104388" y="12713"/>
                  </a:cubicBezTo>
                  <a:cubicBezTo>
                    <a:pt x="104388" y="5694"/>
                    <a:pt x="98693" y="0"/>
                    <a:pt x="91675" y="0"/>
                  </a:cubicBezTo>
                  <a:cubicBezTo>
                    <a:pt x="65354" y="0"/>
                    <a:pt x="39033" y="583"/>
                    <a:pt x="12713" y="593"/>
                  </a:cubicBezTo>
                  <a:cubicBezTo>
                    <a:pt x="5694" y="593"/>
                    <a:pt x="0" y="6287"/>
                    <a:pt x="0" y="13306"/>
                  </a:cubicBezTo>
                  <a:cubicBezTo>
                    <a:pt x="0" y="20324"/>
                    <a:pt x="5694" y="26019"/>
                    <a:pt x="12713" y="26019"/>
                  </a:cubicBezTo>
                  <a:close/>
                </a:path>
              </a:pathLst>
            </a:custGeom>
            <a:solidFill>
              <a:srgbClr val="211715"/>
            </a:solidFill>
            <a:ln w="5287" cap="flat">
              <a:noFill/>
              <a:prstDash val="solid"/>
              <a:miter/>
            </a:ln>
          </p:spPr>
          <p:txBody>
            <a:bodyPr rtlCol="0" anchor="ctr"/>
            <a:lstStyle/>
            <a:p>
              <a:endParaRPr lang="ja-JP" altLang="en-US"/>
            </a:p>
          </p:txBody>
        </p:sp>
        <p:sp>
          <p:nvSpPr>
            <p:cNvPr id="88" name="フリーフォーム: 図形 87">
              <a:extLst>
                <a:ext uri="{FF2B5EF4-FFF2-40B4-BE49-F238E27FC236}">
                  <a16:creationId xmlns:a16="http://schemas.microsoft.com/office/drawing/2014/main" id="{AEDB3936-1250-E514-E3E3-CB962290FB03}"/>
                </a:ext>
              </a:extLst>
            </p:cNvPr>
            <p:cNvSpPr/>
            <p:nvPr/>
          </p:nvSpPr>
          <p:spPr>
            <a:xfrm>
              <a:off x="2852777" y="3799800"/>
              <a:ext cx="65295" cy="25526"/>
            </a:xfrm>
            <a:custGeom>
              <a:avLst/>
              <a:gdLst>
                <a:gd name="connsiteX0" fmla="*/ 52583 w 65295"/>
                <a:gd name="connsiteY0" fmla="*/ 0 h 25526"/>
                <a:gd name="connsiteX1" fmla="*/ 12713 w 65295"/>
                <a:gd name="connsiteY1" fmla="*/ 101 h 25526"/>
                <a:gd name="connsiteX2" fmla="*/ 0 w 65295"/>
                <a:gd name="connsiteY2" fmla="*/ 12813 h 25526"/>
                <a:gd name="connsiteX3" fmla="*/ 12713 w 65295"/>
                <a:gd name="connsiteY3" fmla="*/ 25526 h 25526"/>
                <a:gd name="connsiteX4" fmla="*/ 52583 w 65295"/>
                <a:gd name="connsiteY4" fmla="*/ 25425 h 25526"/>
                <a:gd name="connsiteX5" fmla="*/ 65296 w 65295"/>
                <a:gd name="connsiteY5" fmla="*/ 12713 h 25526"/>
                <a:gd name="connsiteX6" fmla="*/ 52583 w 65295"/>
                <a:gd name="connsiteY6" fmla="*/ 0 h 2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95" h="25526">
                  <a:moveTo>
                    <a:pt x="52583" y="0"/>
                  </a:moveTo>
                  <a:cubicBezTo>
                    <a:pt x="39293" y="32"/>
                    <a:pt x="26003" y="64"/>
                    <a:pt x="12713" y="101"/>
                  </a:cubicBezTo>
                  <a:cubicBezTo>
                    <a:pt x="5694" y="101"/>
                    <a:pt x="0" y="5795"/>
                    <a:pt x="0" y="12813"/>
                  </a:cubicBezTo>
                  <a:cubicBezTo>
                    <a:pt x="0" y="19832"/>
                    <a:pt x="5694" y="25526"/>
                    <a:pt x="12713" y="25526"/>
                  </a:cubicBezTo>
                  <a:cubicBezTo>
                    <a:pt x="26003" y="25500"/>
                    <a:pt x="39293" y="25468"/>
                    <a:pt x="52583" y="25425"/>
                  </a:cubicBezTo>
                  <a:cubicBezTo>
                    <a:pt x="59602" y="25425"/>
                    <a:pt x="65296" y="19731"/>
                    <a:pt x="65296" y="12713"/>
                  </a:cubicBezTo>
                  <a:cubicBezTo>
                    <a:pt x="65296" y="5694"/>
                    <a:pt x="59602" y="0"/>
                    <a:pt x="52583" y="0"/>
                  </a:cubicBezTo>
                  <a:close/>
                </a:path>
              </a:pathLst>
            </a:custGeom>
            <a:solidFill>
              <a:srgbClr val="211715"/>
            </a:solidFill>
            <a:ln w="5287" cap="flat">
              <a:noFill/>
              <a:prstDash val="solid"/>
              <a:miter/>
            </a:ln>
          </p:spPr>
          <p:txBody>
            <a:bodyPr rtlCol="0" anchor="ctr"/>
            <a:lstStyle/>
            <a:p>
              <a:endParaRPr lang="ja-JP" altLang="en-US"/>
            </a:p>
          </p:txBody>
        </p:sp>
        <p:sp>
          <p:nvSpPr>
            <p:cNvPr id="89" name="フリーフォーム: 図形 88">
              <a:extLst>
                <a:ext uri="{FF2B5EF4-FFF2-40B4-BE49-F238E27FC236}">
                  <a16:creationId xmlns:a16="http://schemas.microsoft.com/office/drawing/2014/main" id="{598A9600-17DE-23F2-6A72-0EDCB31F487E}"/>
                </a:ext>
              </a:extLst>
            </p:cNvPr>
            <p:cNvSpPr/>
            <p:nvPr/>
          </p:nvSpPr>
          <p:spPr>
            <a:xfrm>
              <a:off x="2885028" y="3697508"/>
              <a:ext cx="194908" cy="209284"/>
            </a:xfrm>
            <a:custGeom>
              <a:avLst/>
              <a:gdLst>
                <a:gd name="connsiteX0" fmla="*/ 106477 w 194908"/>
                <a:gd name="connsiteY0" fmla="*/ 205583 h 209284"/>
                <a:gd name="connsiteX1" fmla="*/ 174586 w 194908"/>
                <a:gd name="connsiteY1" fmla="*/ 106530 h 209284"/>
                <a:gd name="connsiteX2" fmla="*/ 187887 w 194908"/>
                <a:gd name="connsiteY2" fmla="*/ 80198 h 209284"/>
                <a:gd name="connsiteX3" fmla="*/ 194497 w 194908"/>
                <a:gd name="connsiteY3" fmla="*/ 65801 h 209284"/>
                <a:gd name="connsiteX4" fmla="*/ 189290 w 194908"/>
                <a:gd name="connsiteY4" fmla="*/ 48491 h 209284"/>
                <a:gd name="connsiteX5" fmla="*/ 155766 w 194908"/>
                <a:gd name="connsiteY5" fmla="*/ 3578 h 209284"/>
                <a:gd name="connsiteX6" fmla="*/ 137449 w 194908"/>
                <a:gd name="connsiteY6" fmla="*/ 4018 h 209284"/>
                <a:gd name="connsiteX7" fmla="*/ 135801 w 194908"/>
                <a:gd name="connsiteY7" fmla="*/ 6152 h 209284"/>
                <a:gd name="connsiteX8" fmla="*/ 45435 w 194908"/>
                <a:gd name="connsiteY8" fmla="*/ 73249 h 209284"/>
                <a:gd name="connsiteX9" fmla="*/ 13171 w 194908"/>
                <a:gd name="connsiteY9" fmla="*/ 87715 h 209284"/>
                <a:gd name="connsiteX10" fmla="*/ 3451 w 194908"/>
                <a:gd name="connsiteY10" fmla="*/ 114915 h 209284"/>
                <a:gd name="connsiteX11" fmla="*/ 33765 w 194908"/>
                <a:gd name="connsiteY11" fmla="*/ 147332 h 209284"/>
                <a:gd name="connsiteX12" fmla="*/ 88499 w 194908"/>
                <a:gd name="connsiteY12" fmla="*/ 205599 h 209284"/>
                <a:gd name="connsiteX13" fmla="*/ 106477 w 194908"/>
                <a:gd name="connsiteY13" fmla="*/ 205599 h 209284"/>
                <a:gd name="connsiteX14" fmla="*/ 106477 w 194908"/>
                <a:gd name="connsiteY14" fmla="*/ 187621 h 209284"/>
                <a:gd name="connsiteX15" fmla="*/ 54990 w 194908"/>
                <a:gd name="connsiteY15" fmla="*/ 132893 h 209284"/>
                <a:gd name="connsiteX16" fmla="*/ 32695 w 194908"/>
                <a:gd name="connsiteY16" fmla="*/ 109586 h 209284"/>
                <a:gd name="connsiteX17" fmla="*/ 26540 w 194908"/>
                <a:gd name="connsiteY17" fmla="*/ 103420 h 209284"/>
                <a:gd name="connsiteX18" fmla="*/ 26498 w 194908"/>
                <a:gd name="connsiteY18" fmla="*/ 103648 h 209284"/>
                <a:gd name="connsiteX19" fmla="*/ 24681 w 194908"/>
                <a:gd name="connsiteY19" fmla="*/ 101153 h 209284"/>
                <a:gd name="connsiteX20" fmla="*/ 24681 w 194908"/>
                <a:gd name="connsiteY20" fmla="*/ 107912 h 209284"/>
                <a:gd name="connsiteX21" fmla="*/ 25052 w 194908"/>
                <a:gd name="connsiteY21" fmla="*/ 106450 h 209284"/>
                <a:gd name="connsiteX22" fmla="*/ 21784 w 194908"/>
                <a:gd name="connsiteY22" fmla="*/ 112060 h 209284"/>
                <a:gd name="connsiteX23" fmla="*/ 24077 w 194908"/>
                <a:gd name="connsiteY23" fmla="*/ 110640 h 209284"/>
                <a:gd name="connsiteX24" fmla="*/ 27054 w 194908"/>
                <a:gd name="connsiteY24" fmla="*/ 109178 h 209284"/>
                <a:gd name="connsiteX25" fmla="*/ 40058 w 194908"/>
                <a:gd name="connsiteY25" fmla="*/ 103717 h 209284"/>
                <a:gd name="connsiteX26" fmla="*/ 62417 w 194908"/>
                <a:gd name="connsiteY26" fmla="*/ 93123 h 209284"/>
                <a:gd name="connsiteX27" fmla="*/ 101525 w 194908"/>
                <a:gd name="connsiteY27" fmla="*/ 69965 h 209284"/>
                <a:gd name="connsiteX28" fmla="*/ 157752 w 194908"/>
                <a:gd name="connsiteY28" fmla="*/ 19003 h 209284"/>
                <a:gd name="connsiteX29" fmla="*/ 137788 w 194908"/>
                <a:gd name="connsiteY29" fmla="*/ 21577 h 209284"/>
                <a:gd name="connsiteX30" fmla="*/ 171265 w 194908"/>
                <a:gd name="connsiteY30" fmla="*/ 68858 h 209284"/>
                <a:gd name="connsiteX31" fmla="*/ 171265 w 194908"/>
                <a:gd name="connsiteY31" fmla="*/ 56028 h 209284"/>
                <a:gd name="connsiteX32" fmla="*/ 88499 w 194908"/>
                <a:gd name="connsiteY32" fmla="*/ 187642 h 209284"/>
                <a:gd name="connsiteX33" fmla="*/ 88499 w 194908"/>
                <a:gd name="connsiteY33" fmla="*/ 205620 h 209284"/>
                <a:gd name="connsiteX34" fmla="*/ 106477 w 194908"/>
                <a:gd name="connsiteY34" fmla="*/ 205583 h 20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94908" h="209284">
                  <a:moveTo>
                    <a:pt x="106477" y="205583"/>
                  </a:moveTo>
                  <a:cubicBezTo>
                    <a:pt x="132544" y="175009"/>
                    <a:pt x="155368" y="141813"/>
                    <a:pt x="174586" y="106530"/>
                  </a:cubicBezTo>
                  <a:cubicBezTo>
                    <a:pt x="179226" y="97859"/>
                    <a:pt x="183660" y="89082"/>
                    <a:pt x="187887" y="80198"/>
                  </a:cubicBezTo>
                  <a:cubicBezTo>
                    <a:pt x="190498" y="75595"/>
                    <a:pt x="192712" y="70780"/>
                    <a:pt x="194497" y="65801"/>
                  </a:cubicBezTo>
                  <a:cubicBezTo>
                    <a:pt x="196229" y="59493"/>
                    <a:pt x="192108" y="53809"/>
                    <a:pt x="189290" y="48491"/>
                  </a:cubicBezTo>
                  <a:cubicBezTo>
                    <a:pt x="180725" y="31737"/>
                    <a:pt x="169395" y="16550"/>
                    <a:pt x="155766" y="3578"/>
                  </a:cubicBezTo>
                  <a:cubicBezTo>
                    <a:pt x="150585" y="-1359"/>
                    <a:pt x="142385" y="-1163"/>
                    <a:pt x="137449" y="4018"/>
                  </a:cubicBezTo>
                  <a:cubicBezTo>
                    <a:pt x="136829" y="4669"/>
                    <a:pt x="136273" y="5384"/>
                    <a:pt x="135801" y="6152"/>
                  </a:cubicBezTo>
                  <a:cubicBezTo>
                    <a:pt x="114481" y="34422"/>
                    <a:pt x="77963" y="57030"/>
                    <a:pt x="45435" y="73249"/>
                  </a:cubicBezTo>
                  <a:cubicBezTo>
                    <a:pt x="34841" y="78546"/>
                    <a:pt x="23781" y="82582"/>
                    <a:pt x="13171" y="87715"/>
                  </a:cubicBezTo>
                  <a:cubicBezTo>
                    <a:pt x="2089" y="93075"/>
                    <a:pt x="-4383" y="103505"/>
                    <a:pt x="3451" y="114915"/>
                  </a:cubicBezTo>
                  <a:cubicBezTo>
                    <a:pt x="11709" y="126939"/>
                    <a:pt x="23924" y="136632"/>
                    <a:pt x="33765" y="147332"/>
                  </a:cubicBezTo>
                  <a:cubicBezTo>
                    <a:pt x="51775" y="166931"/>
                    <a:pt x="71305" y="185232"/>
                    <a:pt x="88499" y="205599"/>
                  </a:cubicBezTo>
                  <a:cubicBezTo>
                    <a:pt x="93489" y="210504"/>
                    <a:pt x="101487" y="210504"/>
                    <a:pt x="106477" y="205599"/>
                  </a:cubicBezTo>
                  <a:cubicBezTo>
                    <a:pt x="111303" y="200577"/>
                    <a:pt x="111303" y="192643"/>
                    <a:pt x="106477" y="187621"/>
                  </a:cubicBezTo>
                  <a:cubicBezTo>
                    <a:pt x="90311" y="168473"/>
                    <a:pt x="72015" y="151257"/>
                    <a:pt x="54990" y="132893"/>
                  </a:cubicBezTo>
                  <a:cubicBezTo>
                    <a:pt x="47675" y="124995"/>
                    <a:pt x="40344" y="117150"/>
                    <a:pt x="32695" y="109586"/>
                  </a:cubicBezTo>
                  <a:cubicBezTo>
                    <a:pt x="30635" y="107541"/>
                    <a:pt x="28606" y="105465"/>
                    <a:pt x="26540" y="103420"/>
                  </a:cubicBezTo>
                  <a:cubicBezTo>
                    <a:pt x="25719" y="102610"/>
                    <a:pt x="23892" y="99924"/>
                    <a:pt x="26498" y="103648"/>
                  </a:cubicBezTo>
                  <a:cubicBezTo>
                    <a:pt x="26185" y="103203"/>
                    <a:pt x="24485" y="100295"/>
                    <a:pt x="24681" y="101153"/>
                  </a:cubicBezTo>
                  <a:lnTo>
                    <a:pt x="24681" y="107912"/>
                  </a:lnTo>
                  <a:lnTo>
                    <a:pt x="25052" y="106450"/>
                  </a:lnTo>
                  <a:lnTo>
                    <a:pt x="21784" y="112060"/>
                  </a:lnTo>
                  <a:cubicBezTo>
                    <a:pt x="20491" y="113575"/>
                    <a:pt x="23108" y="111154"/>
                    <a:pt x="24077" y="110640"/>
                  </a:cubicBezTo>
                  <a:cubicBezTo>
                    <a:pt x="25047" y="110126"/>
                    <a:pt x="26048" y="109628"/>
                    <a:pt x="27054" y="109178"/>
                  </a:cubicBezTo>
                  <a:cubicBezTo>
                    <a:pt x="31334" y="107245"/>
                    <a:pt x="35752" y="105592"/>
                    <a:pt x="40058" y="103717"/>
                  </a:cubicBezTo>
                  <a:cubicBezTo>
                    <a:pt x="47622" y="100422"/>
                    <a:pt x="55075" y="96889"/>
                    <a:pt x="62417" y="93123"/>
                  </a:cubicBezTo>
                  <a:cubicBezTo>
                    <a:pt x="75914" y="86211"/>
                    <a:pt x="88976" y="78477"/>
                    <a:pt x="101525" y="69965"/>
                  </a:cubicBezTo>
                  <a:cubicBezTo>
                    <a:pt x="122924" y="56166"/>
                    <a:pt x="141919" y="38951"/>
                    <a:pt x="157752" y="19003"/>
                  </a:cubicBezTo>
                  <a:lnTo>
                    <a:pt x="137788" y="21577"/>
                  </a:lnTo>
                  <a:cubicBezTo>
                    <a:pt x="151645" y="35238"/>
                    <a:pt x="162980" y="51245"/>
                    <a:pt x="171265" y="68858"/>
                  </a:cubicBezTo>
                  <a:lnTo>
                    <a:pt x="171265" y="56028"/>
                  </a:lnTo>
                  <a:cubicBezTo>
                    <a:pt x="149685" y="103399"/>
                    <a:pt x="121844" y="147666"/>
                    <a:pt x="88499" y="187642"/>
                  </a:cubicBezTo>
                  <a:cubicBezTo>
                    <a:pt x="83716" y="192680"/>
                    <a:pt x="83716" y="200583"/>
                    <a:pt x="88499" y="205620"/>
                  </a:cubicBezTo>
                  <a:cubicBezTo>
                    <a:pt x="93494" y="210520"/>
                    <a:pt x="101498" y="210504"/>
                    <a:pt x="106477" y="205583"/>
                  </a:cubicBezTo>
                  <a:close/>
                </a:path>
              </a:pathLst>
            </a:custGeom>
            <a:solidFill>
              <a:srgbClr val="211715"/>
            </a:solidFill>
            <a:ln w="5287" cap="flat">
              <a:noFill/>
              <a:prstDash val="solid"/>
              <a:miter/>
            </a:ln>
          </p:spPr>
          <p:txBody>
            <a:bodyPr rtlCol="0" anchor="ctr"/>
            <a:lstStyle/>
            <a:p>
              <a:endParaRPr lang="ja-JP" altLang="en-US"/>
            </a:p>
          </p:txBody>
        </p:sp>
        <p:sp>
          <p:nvSpPr>
            <p:cNvPr id="90" name="フリーフォーム: 図形 89">
              <a:extLst>
                <a:ext uri="{FF2B5EF4-FFF2-40B4-BE49-F238E27FC236}">
                  <a16:creationId xmlns:a16="http://schemas.microsoft.com/office/drawing/2014/main" id="{352BCB8A-A8DB-BB7E-A81B-F1DE5671FCC4}"/>
                </a:ext>
              </a:extLst>
            </p:cNvPr>
            <p:cNvSpPr/>
            <p:nvPr/>
          </p:nvSpPr>
          <p:spPr>
            <a:xfrm>
              <a:off x="2691267" y="3697475"/>
              <a:ext cx="194701" cy="209298"/>
            </a:xfrm>
            <a:custGeom>
              <a:avLst/>
              <a:gdLst>
                <a:gd name="connsiteX0" fmla="*/ 106289 w 194701"/>
                <a:gd name="connsiteY0" fmla="*/ 187649 h 209298"/>
                <a:gd name="connsiteX1" fmla="*/ 23524 w 194701"/>
                <a:gd name="connsiteY1" fmla="*/ 56035 h 209298"/>
                <a:gd name="connsiteX2" fmla="*/ 23524 w 194701"/>
                <a:gd name="connsiteY2" fmla="*/ 68864 h 209298"/>
                <a:gd name="connsiteX3" fmla="*/ 57001 w 194701"/>
                <a:gd name="connsiteY3" fmla="*/ 21584 h 209298"/>
                <a:gd name="connsiteX4" fmla="*/ 37031 w 194701"/>
                <a:gd name="connsiteY4" fmla="*/ 19009 h 209298"/>
                <a:gd name="connsiteX5" fmla="*/ 93264 w 194701"/>
                <a:gd name="connsiteY5" fmla="*/ 69971 h 209298"/>
                <a:gd name="connsiteX6" fmla="*/ 132366 w 194701"/>
                <a:gd name="connsiteY6" fmla="*/ 93130 h 209298"/>
                <a:gd name="connsiteX7" fmla="*/ 153634 w 194701"/>
                <a:gd name="connsiteY7" fmla="*/ 103252 h 209298"/>
                <a:gd name="connsiteX8" fmla="*/ 166617 w 194701"/>
                <a:gd name="connsiteY8" fmla="*/ 108735 h 209298"/>
                <a:gd name="connsiteX9" fmla="*/ 170711 w 194701"/>
                <a:gd name="connsiteY9" fmla="*/ 110652 h 209298"/>
                <a:gd name="connsiteX10" fmla="*/ 173005 w 194701"/>
                <a:gd name="connsiteY10" fmla="*/ 112072 h 209298"/>
                <a:gd name="connsiteX11" fmla="*/ 169737 w 194701"/>
                <a:gd name="connsiteY11" fmla="*/ 106462 h 209298"/>
                <a:gd name="connsiteX12" fmla="*/ 170107 w 194701"/>
                <a:gd name="connsiteY12" fmla="*/ 107924 h 209298"/>
                <a:gd name="connsiteX13" fmla="*/ 170107 w 194701"/>
                <a:gd name="connsiteY13" fmla="*/ 101165 h 209298"/>
                <a:gd name="connsiteX14" fmla="*/ 168290 w 194701"/>
                <a:gd name="connsiteY14" fmla="*/ 103660 h 209298"/>
                <a:gd name="connsiteX15" fmla="*/ 168248 w 194701"/>
                <a:gd name="connsiteY15" fmla="*/ 103432 h 209298"/>
                <a:gd name="connsiteX16" fmla="*/ 162088 w 194701"/>
                <a:gd name="connsiteY16" fmla="*/ 109598 h 209298"/>
                <a:gd name="connsiteX17" fmla="*/ 139793 w 194701"/>
                <a:gd name="connsiteY17" fmla="*/ 132905 h 209298"/>
                <a:gd name="connsiteX18" fmla="*/ 88311 w 194701"/>
                <a:gd name="connsiteY18" fmla="*/ 187633 h 209298"/>
                <a:gd name="connsiteX19" fmla="*/ 88311 w 194701"/>
                <a:gd name="connsiteY19" fmla="*/ 205611 h 209298"/>
                <a:gd name="connsiteX20" fmla="*/ 106289 w 194701"/>
                <a:gd name="connsiteY20" fmla="*/ 205611 h 209298"/>
                <a:gd name="connsiteX21" fmla="*/ 154492 w 194701"/>
                <a:gd name="connsiteY21" fmla="*/ 154421 h 209298"/>
                <a:gd name="connsiteX22" fmla="*/ 176882 w 194701"/>
                <a:gd name="connsiteY22" fmla="*/ 130754 h 209298"/>
                <a:gd name="connsiteX23" fmla="*/ 188006 w 194701"/>
                <a:gd name="connsiteY23" fmla="*/ 119440 h 209298"/>
                <a:gd name="connsiteX24" fmla="*/ 187847 w 194701"/>
                <a:gd name="connsiteY24" fmla="*/ 91366 h 209298"/>
                <a:gd name="connsiteX25" fmla="*/ 157855 w 194701"/>
                <a:gd name="connsiteY25" fmla="*/ 77345 h 209298"/>
                <a:gd name="connsiteX26" fmla="*/ 100177 w 194701"/>
                <a:gd name="connsiteY26" fmla="*/ 43841 h 209298"/>
                <a:gd name="connsiteX27" fmla="*/ 59030 w 194701"/>
                <a:gd name="connsiteY27" fmla="*/ 6153 h 209298"/>
                <a:gd name="connsiteX28" fmla="*/ 41199 w 194701"/>
                <a:gd name="connsiteY28" fmla="*/ 1932 h 209298"/>
                <a:gd name="connsiteX29" fmla="*/ 39065 w 194701"/>
                <a:gd name="connsiteY29" fmla="*/ 3579 h 209298"/>
                <a:gd name="connsiteX30" fmla="*/ 5541 w 194701"/>
                <a:gd name="connsiteY30" fmla="*/ 48492 h 209298"/>
                <a:gd name="connsiteX31" fmla="*/ 106 w 194701"/>
                <a:gd name="connsiteY31" fmla="*/ 64113 h 209298"/>
                <a:gd name="connsiteX32" fmla="*/ 6462 w 194701"/>
                <a:gd name="connsiteY32" fmla="*/ 79183 h 209298"/>
                <a:gd name="connsiteX33" fmla="*/ 20234 w 194701"/>
                <a:gd name="connsiteY33" fmla="*/ 106531 h 209298"/>
                <a:gd name="connsiteX34" fmla="*/ 88311 w 194701"/>
                <a:gd name="connsiteY34" fmla="*/ 205616 h 209298"/>
                <a:gd name="connsiteX35" fmla="*/ 106289 w 194701"/>
                <a:gd name="connsiteY35" fmla="*/ 205616 h 209298"/>
                <a:gd name="connsiteX36" fmla="*/ 106289 w 194701"/>
                <a:gd name="connsiteY36" fmla="*/ 187649 h 20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94701" h="209298">
                  <a:moveTo>
                    <a:pt x="106289" y="187649"/>
                  </a:moveTo>
                  <a:cubicBezTo>
                    <a:pt x="72939" y="147678"/>
                    <a:pt x="45104" y="103411"/>
                    <a:pt x="23524" y="56035"/>
                  </a:cubicBezTo>
                  <a:lnTo>
                    <a:pt x="23524" y="68864"/>
                  </a:lnTo>
                  <a:cubicBezTo>
                    <a:pt x="31809" y="51257"/>
                    <a:pt x="43143" y="35250"/>
                    <a:pt x="57001" y="21584"/>
                  </a:cubicBezTo>
                  <a:lnTo>
                    <a:pt x="37031" y="19009"/>
                  </a:lnTo>
                  <a:cubicBezTo>
                    <a:pt x="52866" y="38952"/>
                    <a:pt x="71864" y="56167"/>
                    <a:pt x="93264" y="69971"/>
                  </a:cubicBezTo>
                  <a:cubicBezTo>
                    <a:pt x="105813" y="78484"/>
                    <a:pt x="118870" y="86217"/>
                    <a:pt x="132366" y="93130"/>
                  </a:cubicBezTo>
                  <a:cubicBezTo>
                    <a:pt x="139353" y="96721"/>
                    <a:pt x="146440" y="100095"/>
                    <a:pt x="153634" y="103252"/>
                  </a:cubicBezTo>
                  <a:cubicBezTo>
                    <a:pt x="157935" y="105138"/>
                    <a:pt x="162310" y="106859"/>
                    <a:pt x="166617" y="108735"/>
                  </a:cubicBezTo>
                  <a:cubicBezTo>
                    <a:pt x="168015" y="109344"/>
                    <a:pt x="169360" y="109937"/>
                    <a:pt x="170711" y="110652"/>
                  </a:cubicBezTo>
                  <a:cubicBezTo>
                    <a:pt x="171575" y="111113"/>
                    <a:pt x="174536" y="113862"/>
                    <a:pt x="173005" y="112072"/>
                  </a:cubicBezTo>
                  <a:lnTo>
                    <a:pt x="169737" y="106462"/>
                  </a:lnTo>
                  <a:lnTo>
                    <a:pt x="170107" y="107924"/>
                  </a:lnTo>
                  <a:lnTo>
                    <a:pt x="170107" y="101165"/>
                  </a:lnTo>
                  <a:cubicBezTo>
                    <a:pt x="170303" y="100307"/>
                    <a:pt x="168603" y="103215"/>
                    <a:pt x="168290" y="103660"/>
                  </a:cubicBezTo>
                  <a:cubicBezTo>
                    <a:pt x="170913" y="99952"/>
                    <a:pt x="169069" y="102601"/>
                    <a:pt x="168248" y="103432"/>
                  </a:cubicBezTo>
                  <a:cubicBezTo>
                    <a:pt x="166182" y="105477"/>
                    <a:pt x="164154" y="107553"/>
                    <a:pt x="162088" y="109598"/>
                  </a:cubicBezTo>
                  <a:cubicBezTo>
                    <a:pt x="154444" y="117178"/>
                    <a:pt x="147113" y="125023"/>
                    <a:pt x="139793" y="132905"/>
                  </a:cubicBezTo>
                  <a:cubicBezTo>
                    <a:pt x="122773" y="151269"/>
                    <a:pt x="104478" y="168484"/>
                    <a:pt x="88311" y="187633"/>
                  </a:cubicBezTo>
                  <a:cubicBezTo>
                    <a:pt x="83528" y="192670"/>
                    <a:pt x="83528" y="200573"/>
                    <a:pt x="88311" y="205611"/>
                  </a:cubicBezTo>
                  <a:cubicBezTo>
                    <a:pt x="93301" y="210516"/>
                    <a:pt x="101299" y="210516"/>
                    <a:pt x="106289" y="205611"/>
                  </a:cubicBezTo>
                  <a:cubicBezTo>
                    <a:pt x="121412" y="187696"/>
                    <a:pt x="138415" y="171482"/>
                    <a:pt x="154492" y="154421"/>
                  </a:cubicBezTo>
                  <a:cubicBezTo>
                    <a:pt x="161934" y="146507"/>
                    <a:pt x="169202" y="138445"/>
                    <a:pt x="176882" y="130754"/>
                  </a:cubicBezTo>
                  <a:cubicBezTo>
                    <a:pt x="180590" y="127046"/>
                    <a:pt x="184611" y="123481"/>
                    <a:pt x="188006" y="119440"/>
                  </a:cubicBezTo>
                  <a:cubicBezTo>
                    <a:pt x="195273" y="110737"/>
                    <a:pt x="198515" y="99152"/>
                    <a:pt x="187847" y="91366"/>
                  </a:cubicBezTo>
                  <a:cubicBezTo>
                    <a:pt x="179102" y="85009"/>
                    <a:pt x="167628" y="81921"/>
                    <a:pt x="157855" y="77345"/>
                  </a:cubicBezTo>
                  <a:cubicBezTo>
                    <a:pt x="137658" y="67943"/>
                    <a:pt x="118350" y="56729"/>
                    <a:pt x="100177" y="43841"/>
                  </a:cubicBezTo>
                  <a:cubicBezTo>
                    <a:pt x="84757" y="33274"/>
                    <a:pt x="70905" y="20588"/>
                    <a:pt x="59030" y="6153"/>
                  </a:cubicBezTo>
                  <a:cubicBezTo>
                    <a:pt x="55271" y="62"/>
                    <a:pt x="47288" y="-1824"/>
                    <a:pt x="41199" y="1932"/>
                  </a:cubicBezTo>
                  <a:cubicBezTo>
                    <a:pt x="40432" y="2403"/>
                    <a:pt x="39717" y="2959"/>
                    <a:pt x="39065" y="3579"/>
                  </a:cubicBezTo>
                  <a:cubicBezTo>
                    <a:pt x="25440" y="16557"/>
                    <a:pt x="14106" y="31738"/>
                    <a:pt x="5541" y="48492"/>
                  </a:cubicBezTo>
                  <a:cubicBezTo>
                    <a:pt x="2966" y="53344"/>
                    <a:pt x="-668" y="58397"/>
                    <a:pt x="106" y="64113"/>
                  </a:cubicBezTo>
                  <a:cubicBezTo>
                    <a:pt x="1479" y="69420"/>
                    <a:pt x="3621" y="74495"/>
                    <a:pt x="6462" y="79183"/>
                  </a:cubicBezTo>
                  <a:cubicBezTo>
                    <a:pt x="10852" y="88399"/>
                    <a:pt x="15442" y="97516"/>
                    <a:pt x="20234" y="106531"/>
                  </a:cubicBezTo>
                  <a:cubicBezTo>
                    <a:pt x="39439" y="141825"/>
                    <a:pt x="62255" y="175031"/>
                    <a:pt x="88311" y="205616"/>
                  </a:cubicBezTo>
                  <a:cubicBezTo>
                    <a:pt x="93296" y="210526"/>
                    <a:pt x="101305" y="210526"/>
                    <a:pt x="106289" y="205616"/>
                  </a:cubicBezTo>
                  <a:cubicBezTo>
                    <a:pt x="111104" y="200595"/>
                    <a:pt x="111104" y="192670"/>
                    <a:pt x="106289" y="187649"/>
                  </a:cubicBezTo>
                  <a:close/>
                </a:path>
              </a:pathLst>
            </a:custGeom>
            <a:solidFill>
              <a:srgbClr val="211715"/>
            </a:solidFill>
            <a:ln w="5287" cap="flat">
              <a:noFill/>
              <a:prstDash val="solid"/>
              <a:miter/>
            </a:ln>
          </p:spPr>
          <p:txBody>
            <a:bodyPr rtlCol="0" anchor="ctr"/>
            <a:lstStyle/>
            <a:p>
              <a:endParaRPr lang="ja-JP" altLang="en-US"/>
            </a:p>
          </p:txBody>
        </p:sp>
        <p:sp>
          <p:nvSpPr>
            <p:cNvPr id="91" name="フリーフォーム: 図形 90">
              <a:extLst>
                <a:ext uri="{FF2B5EF4-FFF2-40B4-BE49-F238E27FC236}">
                  <a16:creationId xmlns:a16="http://schemas.microsoft.com/office/drawing/2014/main" id="{62CE86BE-4CCC-5CAE-DA28-1041D079786B}"/>
                </a:ext>
              </a:extLst>
            </p:cNvPr>
            <p:cNvSpPr/>
            <p:nvPr/>
          </p:nvSpPr>
          <p:spPr>
            <a:xfrm>
              <a:off x="2418286" y="4301468"/>
              <a:ext cx="102720" cy="53834"/>
            </a:xfrm>
            <a:custGeom>
              <a:avLst/>
              <a:gdLst>
                <a:gd name="connsiteX0" fmla="*/ 16088 w 102720"/>
                <a:gd name="connsiteY0" fmla="*/ 53455 h 53834"/>
                <a:gd name="connsiteX1" fmla="*/ 96422 w 102720"/>
                <a:gd name="connsiteY1" fmla="*/ 23691 h 53834"/>
                <a:gd name="connsiteX2" fmla="*/ 100980 w 102720"/>
                <a:gd name="connsiteY2" fmla="*/ 6296 h 53834"/>
                <a:gd name="connsiteX3" fmla="*/ 83588 w 102720"/>
                <a:gd name="connsiteY3" fmla="*/ 1740 h 53834"/>
                <a:gd name="connsiteX4" fmla="*/ 9329 w 102720"/>
                <a:gd name="connsiteY4" fmla="*/ 28935 h 53834"/>
                <a:gd name="connsiteX5" fmla="*/ 451 w 102720"/>
                <a:gd name="connsiteY5" fmla="*/ 44577 h 53834"/>
                <a:gd name="connsiteX6" fmla="*/ 16088 w 102720"/>
                <a:gd name="connsiteY6" fmla="*/ 53455 h 53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720" h="53834">
                  <a:moveTo>
                    <a:pt x="16088" y="53455"/>
                  </a:moveTo>
                  <a:cubicBezTo>
                    <a:pt x="44564" y="48915"/>
                    <a:pt x="71864" y="38803"/>
                    <a:pt x="96422" y="23691"/>
                  </a:cubicBezTo>
                  <a:cubicBezTo>
                    <a:pt x="102484" y="20147"/>
                    <a:pt x="104524" y="12361"/>
                    <a:pt x="100980" y="6296"/>
                  </a:cubicBezTo>
                  <a:cubicBezTo>
                    <a:pt x="97436" y="236"/>
                    <a:pt x="89649" y="-1803"/>
                    <a:pt x="83588" y="1740"/>
                  </a:cubicBezTo>
                  <a:cubicBezTo>
                    <a:pt x="60941" y="15762"/>
                    <a:pt x="35674" y="25015"/>
                    <a:pt x="9329" y="28935"/>
                  </a:cubicBezTo>
                  <a:cubicBezTo>
                    <a:pt x="2574" y="30821"/>
                    <a:pt x="-1391" y="37808"/>
                    <a:pt x="451" y="44577"/>
                  </a:cubicBezTo>
                  <a:cubicBezTo>
                    <a:pt x="2487" y="51214"/>
                    <a:pt x="9347" y="55108"/>
                    <a:pt x="16088" y="53455"/>
                  </a:cubicBezTo>
                  <a:close/>
                </a:path>
              </a:pathLst>
            </a:custGeom>
            <a:solidFill>
              <a:srgbClr val="211715"/>
            </a:solidFill>
            <a:ln w="5287" cap="flat">
              <a:noFill/>
              <a:prstDash val="solid"/>
              <a:miter/>
            </a:ln>
          </p:spPr>
          <p:txBody>
            <a:bodyPr rtlCol="0" anchor="ctr"/>
            <a:lstStyle/>
            <a:p>
              <a:endParaRPr lang="ja-JP" altLang="en-US"/>
            </a:p>
          </p:txBody>
        </p:sp>
        <p:sp>
          <p:nvSpPr>
            <p:cNvPr id="92" name="フリーフォーム: 図形 91">
              <a:extLst>
                <a:ext uri="{FF2B5EF4-FFF2-40B4-BE49-F238E27FC236}">
                  <a16:creationId xmlns:a16="http://schemas.microsoft.com/office/drawing/2014/main" id="{266D3B13-4B95-31C3-4C37-D135E85B8781}"/>
                </a:ext>
              </a:extLst>
            </p:cNvPr>
            <p:cNvSpPr/>
            <p:nvPr/>
          </p:nvSpPr>
          <p:spPr>
            <a:xfrm>
              <a:off x="2422404" y="4151126"/>
              <a:ext cx="51493" cy="193886"/>
            </a:xfrm>
            <a:custGeom>
              <a:avLst/>
              <a:gdLst>
                <a:gd name="connsiteX0" fmla="*/ 390 w 51493"/>
                <a:gd name="connsiteY0" fmla="*/ 16083 h 193886"/>
                <a:gd name="connsiteX1" fmla="*/ 26578 w 51493"/>
                <a:gd name="connsiteY1" fmla="*/ 184569 h 193886"/>
                <a:gd name="connsiteX2" fmla="*/ 42220 w 51493"/>
                <a:gd name="connsiteY2" fmla="*/ 193447 h 193886"/>
                <a:gd name="connsiteX3" fmla="*/ 51098 w 51493"/>
                <a:gd name="connsiteY3" fmla="*/ 177810 h 193886"/>
                <a:gd name="connsiteX4" fmla="*/ 24904 w 51493"/>
                <a:gd name="connsiteY4" fmla="*/ 9324 h 193886"/>
                <a:gd name="connsiteX5" fmla="*/ 9268 w 51493"/>
                <a:gd name="connsiteY5" fmla="*/ 441 h 193886"/>
                <a:gd name="connsiteX6" fmla="*/ 390 w 51493"/>
                <a:gd name="connsiteY6" fmla="*/ 16083 h 19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93" h="193886">
                  <a:moveTo>
                    <a:pt x="390" y="16083"/>
                  </a:moveTo>
                  <a:cubicBezTo>
                    <a:pt x="8628" y="72321"/>
                    <a:pt x="17358" y="128485"/>
                    <a:pt x="26578" y="184569"/>
                  </a:cubicBezTo>
                  <a:cubicBezTo>
                    <a:pt x="28491" y="191307"/>
                    <a:pt x="35457" y="195258"/>
                    <a:pt x="42220" y="193447"/>
                  </a:cubicBezTo>
                  <a:cubicBezTo>
                    <a:pt x="48883" y="191445"/>
                    <a:pt x="52794" y="184559"/>
                    <a:pt x="51098" y="177810"/>
                  </a:cubicBezTo>
                  <a:cubicBezTo>
                    <a:pt x="41867" y="121726"/>
                    <a:pt x="33136" y="65562"/>
                    <a:pt x="24904" y="9324"/>
                  </a:cubicBezTo>
                  <a:cubicBezTo>
                    <a:pt x="23002" y="2581"/>
                    <a:pt x="16033" y="-1376"/>
                    <a:pt x="9268" y="441"/>
                  </a:cubicBezTo>
                  <a:cubicBezTo>
                    <a:pt x="2613" y="2454"/>
                    <a:pt x="-1292" y="9335"/>
                    <a:pt x="390" y="16083"/>
                  </a:cubicBezTo>
                  <a:close/>
                </a:path>
              </a:pathLst>
            </a:custGeom>
            <a:solidFill>
              <a:srgbClr val="211715"/>
            </a:solidFill>
            <a:ln w="5287" cap="flat">
              <a:noFill/>
              <a:prstDash val="solid"/>
              <a:miter/>
            </a:ln>
          </p:spPr>
          <p:txBody>
            <a:bodyPr rtlCol="0" anchor="ctr"/>
            <a:lstStyle/>
            <a:p>
              <a:endParaRPr lang="ja-JP" altLang="en-US"/>
            </a:p>
          </p:txBody>
        </p:sp>
        <p:sp>
          <p:nvSpPr>
            <p:cNvPr id="93" name="フリーフォーム: 図形 92">
              <a:extLst>
                <a:ext uri="{FF2B5EF4-FFF2-40B4-BE49-F238E27FC236}">
                  <a16:creationId xmlns:a16="http://schemas.microsoft.com/office/drawing/2014/main" id="{14500FCE-C687-8882-B9E3-F2D9F16B8E61}"/>
                </a:ext>
              </a:extLst>
            </p:cNvPr>
            <p:cNvSpPr/>
            <p:nvPr/>
          </p:nvSpPr>
          <p:spPr>
            <a:xfrm>
              <a:off x="2223522" y="3758733"/>
              <a:ext cx="489643" cy="889735"/>
            </a:xfrm>
            <a:custGeom>
              <a:avLst/>
              <a:gdLst>
                <a:gd name="connsiteX0" fmla="*/ 473645 w 489643"/>
                <a:gd name="connsiteY0" fmla="*/ 402 h 889735"/>
                <a:gd name="connsiteX1" fmla="*/ 233475 w 489643"/>
                <a:gd name="connsiteY1" fmla="*/ 99652 h 889735"/>
                <a:gd name="connsiteX2" fmla="*/ 182353 w 489643"/>
                <a:gd name="connsiteY2" fmla="*/ 122429 h 889735"/>
                <a:gd name="connsiteX3" fmla="*/ 117004 w 489643"/>
                <a:gd name="connsiteY3" fmla="*/ 179932 h 889735"/>
                <a:gd name="connsiteX4" fmla="*/ 97935 w 489643"/>
                <a:gd name="connsiteY4" fmla="*/ 220550 h 889735"/>
                <a:gd name="connsiteX5" fmla="*/ 81695 w 489643"/>
                <a:gd name="connsiteY5" fmla="*/ 264769 h 889735"/>
                <a:gd name="connsiteX6" fmla="*/ 54680 w 489643"/>
                <a:gd name="connsiteY6" fmla="*/ 357656 h 889735"/>
                <a:gd name="connsiteX7" fmla="*/ 26405 w 489643"/>
                <a:gd name="connsiteY7" fmla="*/ 479550 h 889735"/>
                <a:gd name="connsiteX8" fmla="*/ 1313 w 489643"/>
                <a:gd name="connsiteY8" fmla="*/ 639683 h 889735"/>
                <a:gd name="connsiteX9" fmla="*/ 2372 w 489643"/>
                <a:gd name="connsiteY9" fmla="*/ 728545 h 889735"/>
                <a:gd name="connsiteX10" fmla="*/ 21759 w 489643"/>
                <a:gd name="connsiteY10" fmla="*/ 802570 h 889735"/>
                <a:gd name="connsiteX11" fmla="*/ 68611 w 489643"/>
                <a:gd name="connsiteY11" fmla="*/ 856339 h 889735"/>
                <a:gd name="connsiteX12" fmla="*/ 135427 w 489643"/>
                <a:gd name="connsiteY12" fmla="*/ 887565 h 889735"/>
                <a:gd name="connsiteX13" fmla="*/ 215062 w 489643"/>
                <a:gd name="connsiteY13" fmla="*/ 879890 h 889735"/>
                <a:gd name="connsiteX14" fmla="*/ 302314 w 489643"/>
                <a:gd name="connsiteY14" fmla="*/ 839665 h 889735"/>
                <a:gd name="connsiteX15" fmla="*/ 379693 w 489643"/>
                <a:gd name="connsiteY15" fmla="*/ 793247 h 889735"/>
                <a:gd name="connsiteX16" fmla="*/ 449332 w 489643"/>
                <a:gd name="connsiteY16" fmla="*/ 740331 h 889735"/>
                <a:gd name="connsiteX17" fmla="*/ 475568 w 489643"/>
                <a:gd name="connsiteY17" fmla="*/ 710339 h 889735"/>
                <a:gd name="connsiteX18" fmla="*/ 471007 w 489643"/>
                <a:gd name="connsiteY18" fmla="*/ 692944 h 889735"/>
                <a:gd name="connsiteX19" fmla="*/ 453612 w 489643"/>
                <a:gd name="connsiteY19" fmla="*/ 697505 h 889735"/>
                <a:gd name="connsiteX20" fmla="*/ 398073 w 489643"/>
                <a:gd name="connsiteY20" fmla="*/ 749945 h 889735"/>
                <a:gd name="connsiteX21" fmla="*/ 328587 w 489643"/>
                <a:gd name="connsiteY21" fmla="*/ 794969 h 889735"/>
                <a:gd name="connsiteX22" fmla="*/ 245859 w 489643"/>
                <a:gd name="connsiteY22" fmla="*/ 840385 h 889735"/>
                <a:gd name="connsiteX23" fmla="*/ 169000 w 489643"/>
                <a:gd name="connsiteY23" fmla="*/ 864041 h 889735"/>
                <a:gd name="connsiteX24" fmla="*/ 103508 w 489643"/>
                <a:gd name="connsiteY24" fmla="*/ 848362 h 889735"/>
                <a:gd name="connsiteX25" fmla="*/ 54717 w 489643"/>
                <a:gd name="connsiteY25" fmla="*/ 807576 h 889735"/>
                <a:gd name="connsiteX26" fmla="*/ 25653 w 489643"/>
                <a:gd name="connsiteY26" fmla="*/ 664653 h 889735"/>
                <a:gd name="connsiteX27" fmla="*/ 47333 w 489643"/>
                <a:gd name="connsiteY27" fmla="*/ 503789 h 889735"/>
                <a:gd name="connsiteX28" fmla="*/ 70476 w 489643"/>
                <a:gd name="connsiteY28" fmla="*/ 399900 h 889735"/>
                <a:gd name="connsiteX29" fmla="*/ 124351 w 489643"/>
                <a:gd name="connsiteY29" fmla="*/ 222653 h 889735"/>
                <a:gd name="connsiteX30" fmla="*/ 169222 w 489643"/>
                <a:gd name="connsiteY30" fmla="*/ 159396 h 889735"/>
                <a:gd name="connsiteX31" fmla="*/ 227637 w 489643"/>
                <a:gd name="connsiteY31" fmla="*/ 129733 h 889735"/>
                <a:gd name="connsiteX32" fmla="*/ 459338 w 489643"/>
                <a:gd name="connsiteY32" fmla="*/ 33185 h 889735"/>
                <a:gd name="connsiteX33" fmla="*/ 480383 w 489643"/>
                <a:gd name="connsiteY33" fmla="*/ 24954 h 889735"/>
                <a:gd name="connsiteX34" fmla="*/ 489261 w 489643"/>
                <a:gd name="connsiteY34" fmla="*/ 9317 h 889735"/>
                <a:gd name="connsiteX35" fmla="*/ 473624 w 489643"/>
                <a:gd name="connsiteY35" fmla="*/ 439 h 88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89642" h="889734">
                  <a:moveTo>
                    <a:pt x="473645" y="402"/>
                  </a:moveTo>
                  <a:cubicBezTo>
                    <a:pt x="392824" y="31464"/>
                    <a:pt x="312977" y="65386"/>
                    <a:pt x="233475" y="99652"/>
                  </a:cubicBezTo>
                  <a:cubicBezTo>
                    <a:pt x="216365" y="107030"/>
                    <a:pt x="199071" y="114202"/>
                    <a:pt x="182353" y="122429"/>
                  </a:cubicBezTo>
                  <a:cubicBezTo>
                    <a:pt x="155490" y="134908"/>
                    <a:pt x="132798" y="154873"/>
                    <a:pt x="117004" y="179932"/>
                  </a:cubicBezTo>
                  <a:cubicBezTo>
                    <a:pt x="109504" y="192905"/>
                    <a:pt x="103125" y="206491"/>
                    <a:pt x="97935" y="220550"/>
                  </a:cubicBezTo>
                  <a:cubicBezTo>
                    <a:pt x="92050" y="235143"/>
                    <a:pt x="86541" y="249800"/>
                    <a:pt x="81695" y="264769"/>
                  </a:cubicBezTo>
                  <a:cubicBezTo>
                    <a:pt x="71764" y="295454"/>
                    <a:pt x="62760" y="326415"/>
                    <a:pt x="54680" y="357656"/>
                  </a:cubicBezTo>
                  <a:cubicBezTo>
                    <a:pt x="44266" y="397993"/>
                    <a:pt x="35034" y="438785"/>
                    <a:pt x="26405" y="479550"/>
                  </a:cubicBezTo>
                  <a:cubicBezTo>
                    <a:pt x="15255" y="532451"/>
                    <a:pt x="4629" y="585627"/>
                    <a:pt x="1313" y="639683"/>
                  </a:cubicBezTo>
                  <a:cubicBezTo>
                    <a:pt x="-739" y="669282"/>
                    <a:pt x="-385" y="699004"/>
                    <a:pt x="2372" y="728545"/>
                  </a:cubicBezTo>
                  <a:cubicBezTo>
                    <a:pt x="4060" y="754230"/>
                    <a:pt x="10641" y="779353"/>
                    <a:pt x="21759" y="802570"/>
                  </a:cubicBezTo>
                  <a:cubicBezTo>
                    <a:pt x="33098" y="823816"/>
                    <a:pt x="49119" y="842202"/>
                    <a:pt x="68611" y="856339"/>
                  </a:cubicBezTo>
                  <a:cubicBezTo>
                    <a:pt x="88349" y="871478"/>
                    <a:pt x="111150" y="882136"/>
                    <a:pt x="135427" y="887565"/>
                  </a:cubicBezTo>
                  <a:cubicBezTo>
                    <a:pt x="162108" y="892687"/>
                    <a:pt x="189494" y="888185"/>
                    <a:pt x="215062" y="879890"/>
                  </a:cubicBezTo>
                  <a:cubicBezTo>
                    <a:pt x="245395" y="869375"/>
                    <a:pt x="274619" y="855900"/>
                    <a:pt x="302314" y="839665"/>
                  </a:cubicBezTo>
                  <a:cubicBezTo>
                    <a:pt x="328534" y="824982"/>
                    <a:pt x="354442" y="809551"/>
                    <a:pt x="379693" y="793247"/>
                  </a:cubicBezTo>
                  <a:cubicBezTo>
                    <a:pt x="404504" y="777817"/>
                    <a:pt x="427818" y="760099"/>
                    <a:pt x="449332" y="740331"/>
                  </a:cubicBezTo>
                  <a:cubicBezTo>
                    <a:pt x="458984" y="731167"/>
                    <a:pt x="467767" y="721124"/>
                    <a:pt x="475568" y="710339"/>
                  </a:cubicBezTo>
                  <a:cubicBezTo>
                    <a:pt x="479056" y="704269"/>
                    <a:pt x="477025" y="696525"/>
                    <a:pt x="471007" y="692944"/>
                  </a:cubicBezTo>
                  <a:cubicBezTo>
                    <a:pt x="464923" y="689559"/>
                    <a:pt x="457254" y="691572"/>
                    <a:pt x="453612" y="697505"/>
                  </a:cubicBezTo>
                  <a:cubicBezTo>
                    <a:pt x="437929" y="717755"/>
                    <a:pt x="419192" y="735447"/>
                    <a:pt x="398073" y="749945"/>
                  </a:cubicBezTo>
                  <a:cubicBezTo>
                    <a:pt x="375826" y="766259"/>
                    <a:pt x="352270" y="780778"/>
                    <a:pt x="328587" y="794969"/>
                  </a:cubicBezTo>
                  <a:cubicBezTo>
                    <a:pt x="301795" y="811495"/>
                    <a:pt x="274184" y="826650"/>
                    <a:pt x="245859" y="840385"/>
                  </a:cubicBezTo>
                  <a:cubicBezTo>
                    <a:pt x="221842" y="851636"/>
                    <a:pt x="195670" y="861901"/>
                    <a:pt x="169000" y="864041"/>
                  </a:cubicBezTo>
                  <a:cubicBezTo>
                    <a:pt x="146102" y="865371"/>
                    <a:pt x="123321" y="859915"/>
                    <a:pt x="103508" y="848362"/>
                  </a:cubicBezTo>
                  <a:cubicBezTo>
                    <a:pt x="84401" y="838584"/>
                    <a:pt x="67730" y="824648"/>
                    <a:pt x="54717" y="807576"/>
                  </a:cubicBezTo>
                  <a:cubicBezTo>
                    <a:pt x="25054" y="767160"/>
                    <a:pt x="24524" y="712760"/>
                    <a:pt x="25653" y="664653"/>
                  </a:cubicBezTo>
                  <a:cubicBezTo>
                    <a:pt x="26961" y="610126"/>
                    <a:pt x="36522" y="557098"/>
                    <a:pt x="47333" y="503789"/>
                  </a:cubicBezTo>
                  <a:cubicBezTo>
                    <a:pt x="54378" y="469030"/>
                    <a:pt x="62355" y="434399"/>
                    <a:pt x="70476" y="399900"/>
                  </a:cubicBezTo>
                  <a:cubicBezTo>
                    <a:pt x="83799" y="339509"/>
                    <a:pt x="101812" y="280247"/>
                    <a:pt x="124351" y="222653"/>
                  </a:cubicBezTo>
                  <a:cubicBezTo>
                    <a:pt x="134172" y="198567"/>
                    <a:pt x="147425" y="174667"/>
                    <a:pt x="169222" y="159396"/>
                  </a:cubicBezTo>
                  <a:cubicBezTo>
                    <a:pt x="187660" y="147594"/>
                    <a:pt x="207228" y="137657"/>
                    <a:pt x="227637" y="129733"/>
                  </a:cubicBezTo>
                  <a:cubicBezTo>
                    <a:pt x="304295" y="96262"/>
                    <a:pt x="381529" y="64082"/>
                    <a:pt x="459338" y="33185"/>
                  </a:cubicBezTo>
                  <a:cubicBezTo>
                    <a:pt x="466341" y="30410"/>
                    <a:pt x="473356" y="27666"/>
                    <a:pt x="480383" y="24954"/>
                  </a:cubicBezTo>
                  <a:cubicBezTo>
                    <a:pt x="487024" y="22925"/>
                    <a:pt x="490923" y="16060"/>
                    <a:pt x="489261" y="9317"/>
                  </a:cubicBezTo>
                  <a:cubicBezTo>
                    <a:pt x="487351" y="2579"/>
                    <a:pt x="480387" y="-1372"/>
                    <a:pt x="473624" y="439"/>
                  </a:cubicBezTo>
                  <a:close/>
                </a:path>
              </a:pathLst>
            </a:custGeom>
            <a:solidFill>
              <a:srgbClr val="211715"/>
            </a:solidFill>
            <a:ln w="5287" cap="flat">
              <a:noFill/>
              <a:prstDash val="solid"/>
              <a:miter/>
            </a:ln>
          </p:spPr>
          <p:txBody>
            <a:bodyPr rtlCol="0" anchor="ctr"/>
            <a:lstStyle/>
            <a:p>
              <a:endParaRPr lang="ja-JP" altLang="en-US"/>
            </a:p>
          </p:txBody>
        </p:sp>
        <p:sp>
          <p:nvSpPr>
            <p:cNvPr id="94" name="フリーフォーム: 図形 93">
              <a:extLst>
                <a:ext uri="{FF2B5EF4-FFF2-40B4-BE49-F238E27FC236}">
                  <a16:creationId xmlns:a16="http://schemas.microsoft.com/office/drawing/2014/main" id="{61B25953-E712-8709-6BBD-C524F770A6A6}"/>
                </a:ext>
              </a:extLst>
            </p:cNvPr>
            <p:cNvSpPr/>
            <p:nvPr/>
          </p:nvSpPr>
          <p:spPr>
            <a:xfrm>
              <a:off x="2559777" y="4136879"/>
              <a:ext cx="351804" cy="313633"/>
            </a:xfrm>
            <a:custGeom>
              <a:avLst/>
              <a:gdLst>
                <a:gd name="connsiteX0" fmla="*/ 302381 w 351804"/>
                <a:gd name="connsiteY0" fmla="*/ 170662 h 313633"/>
                <a:gd name="connsiteX1" fmla="*/ 306619 w 351804"/>
                <a:gd name="connsiteY1" fmla="*/ 169979 h 313633"/>
                <a:gd name="connsiteX2" fmla="*/ 343078 w 351804"/>
                <a:gd name="connsiteY2" fmla="*/ 138160 h 313633"/>
                <a:gd name="connsiteX3" fmla="*/ 309373 w 351804"/>
                <a:gd name="connsiteY3" fmla="*/ 112914 h 313633"/>
                <a:gd name="connsiteX4" fmla="*/ 341685 w 351804"/>
                <a:gd name="connsiteY4" fmla="*/ 104095 h 313633"/>
                <a:gd name="connsiteX5" fmla="*/ 351749 w 351804"/>
                <a:gd name="connsiteY5" fmla="*/ 82219 h 313633"/>
                <a:gd name="connsiteX6" fmla="*/ 337537 w 351804"/>
                <a:gd name="connsiteY6" fmla="*/ 60713 h 313633"/>
                <a:gd name="connsiteX7" fmla="*/ 308658 w 351804"/>
                <a:gd name="connsiteY7" fmla="*/ 56634 h 313633"/>
                <a:gd name="connsiteX8" fmla="*/ 270610 w 351804"/>
                <a:gd name="connsiteY8" fmla="*/ 58112 h 313633"/>
                <a:gd name="connsiteX9" fmla="*/ 297466 w 351804"/>
                <a:gd name="connsiteY9" fmla="*/ 29980 h 313633"/>
                <a:gd name="connsiteX10" fmla="*/ 284016 w 351804"/>
                <a:gd name="connsiteY10" fmla="*/ 5359 h 313633"/>
                <a:gd name="connsiteX11" fmla="*/ 251768 w 351804"/>
                <a:gd name="connsiteY11" fmla="*/ 274 h 313633"/>
                <a:gd name="connsiteX12" fmla="*/ 150066 w 351804"/>
                <a:gd name="connsiteY12" fmla="*/ 12028 h 313633"/>
                <a:gd name="connsiteX13" fmla="*/ 118788 w 351804"/>
                <a:gd name="connsiteY13" fmla="*/ 23433 h 313633"/>
                <a:gd name="connsiteX14" fmla="*/ 95751 w 351804"/>
                <a:gd name="connsiteY14" fmla="*/ 57365 h 313633"/>
                <a:gd name="connsiteX15" fmla="*/ 33999 w 351804"/>
                <a:gd name="connsiteY15" fmla="*/ 147037 h 313633"/>
                <a:gd name="connsiteX16" fmla="*/ 3276 w 351804"/>
                <a:gd name="connsiteY16" fmla="*/ 211221 h 313633"/>
                <a:gd name="connsiteX17" fmla="*/ 22912 w 351804"/>
                <a:gd name="connsiteY17" fmla="*/ 248437 h 313633"/>
                <a:gd name="connsiteX18" fmla="*/ 89839 w 351804"/>
                <a:gd name="connsiteY18" fmla="*/ 306768 h 313633"/>
                <a:gd name="connsiteX19" fmla="*/ 124100 w 351804"/>
                <a:gd name="connsiteY19" fmla="*/ 312245 h 313633"/>
                <a:gd name="connsiteX20" fmla="*/ 165788 w 351804"/>
                <a:gd name="connsiteY20" fmla="*/ 253194 h 313633"/>
                <a:gd name="connsiteX21" fmla="*/ 166704 w 351804"/>
                <a:gd name="connsiteY21" fmla="*/ 248257 h 313633"/>
                <a:gd name="connsiteX22" fmla="*/ 188469 w 351804"/>
                <a:gd name="connsiteY22" fmla="*/ 246753 h 313633"/>
                <a:gd name="connsiteX23" fmla="*/ 260048 w 351804"/>
                <a:gd name="connsiteY23" fmla="*/ 243946 h 313633"/>
                <a:gd name="connsiteX24" fmla="*/ 294960 w 351804"/>
                <a:gd name="connsiteY24" fmla="*/ 232292 h 313633"/>
                <a:gd name="connsiteX25" fmla="*/ 291252 w 351804"/>
                <a:gd name="connsiteY25" fmla="*/ 206533 h 313633"/>
                <a:gd name="connsiteX26" fmla="*/ 284647 w 351804"/>
                <a:gd name="connsiteY26" fmla="*/ 203101 h 313633"/>
                <a:gd name="connsiteX27" fmla="*/ 273407 w 351804"/>
                <a:gd name="connsiteY27" fmla="*/ 199181 h 313633"/>
                <a:gd name="connsiteX28" fmla="*/ 246609 w 351804"/>
                <a:gd name="connsiteY28" fmla="*/ 191680 h 313633"/>
                <a:gd name="connsiteX29" fmla="*/ 219690 w 351804"/>
                <a:gd name="connsiteY29" fmla="*/ 185986 h 313633"/>
                <a:gd name="connsiteX30" fmla="*/ 221030 w 351804"/>
                <a:gd name="connsiteY30" fmla="*/ 181870 h 313633"/>
                <a:gd name="connsiteX31" fmla="*/ 302381 w 351804"/>
                <a:gd name="connsiteY31" fmla="*/ 170662 h 31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51804" h="313633">
                  <a:moveTo>
                    <a:pt x="302381" y="170662"/>
                  </a:moveTo>
                  <a:cubicBezTo>
                    <a:pt x="303864" y="170429"/>
                    <a:pt x="305279" y="170201"/>
                    <a:pt x="306619" y="169979"/>
                  </a:cubicBezTo>
                  <a:cubicBezTo>
                    <a:pt x="330196" y="166011"/>
                    <a:pt x="343909" y="152732"/>
                    <a:pt x="343078" y="138160"/>
                  </a:cubicBezTo>
                  <a:cubicBezTo>
                    <a:pt x="341420" y="109138"/>
                    <a:pt x="307524" y="115828"/>
                    <a:pt x="309373" y="112914"/>
                  </a:cubicBezTo>
                  <a:cubicBezTo>
                    <a:pt x="320820" y="113614"/>
                    <a:pt x="332182" y="110515"/>
                    <a:pt x="341685" y="104095"/>
                  </a:cubicBezTo>
                  <a:cubicBezTo>
                    <a:pt x="348528" y="98978"/>
                    <a:pt x="352316" y="90747"/>
                    <a:pt x="351749" y="82219"/>
                  </a:cubicBezTo>
                  <a:cubicBezTo>
                    <a:pt x="352019" y="72769"/>
                    <a:pt x="346336" y="64166"/>
                    <a:pt x="337537" y="60713"/>
                  </a:cubicBezTo>
                  <a:cubicBezTo>
                    <a:pt x="328183" y="57852"/>
                    <a:pt x="318436" y="56475"/>
                    <a:pt x="308658" y="56634"/>
                  </a:cubicBezTo>
                  <a:cubicBezTo>
                    <a:pt x="295956" y="56406"/>
                    <a:pt x="283254" y="56899"/>
                    <a:pt x="270610" y="58112"/>
                  </a:cubicBezTo>
                  <a:cubicBezTo>
                    <a:pt x="283683" y="49319"/>
                    <a:pt x="294753" y="39043"/>
                    <a:pt x="297466" y="29980"/>
                  </a:cubicBezTo>
                  <a:cubicBezTo>
                    <a:pt x="300713" y="19137"/>
                    <a:pt x="293652" y="9888"/>
                    <a:pt x="284016" y="5359"/>
                  </a:cubicBezTo>
                  <a:cubicBezTo>
                    <a:pt x="273852" y="1021"/>
                    <a:pt x="262776" y="-727"/>
                    <a:pt x="251768" y="274"/>
                  </a:cubicBezTo>
                  <a:cubicBezTo>
                    <a:pt x="217693" y="2494"/>
                    <a:pt x="183749" y="6414"/>
                    <a:pt x="150066" y="12028"/>
                  </a:cubicBezTo>
                  <a:cubicBezTo>
                    <a:pt x="138930" y="13490"/>
                    <a:pt x="128252" y="17384"/>
                    <a:pt x="118788" y="23433"/>
                  </a:cubicBezTo>
                  <a:cubicBezTo>
                    <a:pt x="107542" y="31627"/>
                    <a:pt x="101048" y="44711"/>
                    <a:pt x="95751" y="57365"/>
                  </a:cubicBezTo>
                  <a:cubicBezTo>
                    <a:pt x="80517" y="93729"/>
                    <a:pt x="68646" y="127476"/>
                    <a:pt x="33999" y="147037"/>
                  </a:cubicBezTo>
                  <a:cubicBezTo>
                    <a:pt x="-2227" y="164099"/>
                    <a:pt x="-3652" y="186389"/>
                    <a:pt x="3276" y="211221"/>
                  </a:cubicBezTo>
                  <a:cubicBezTo>
                    <a:pt x="8207" y="224416"/>
                    <a:pt x="14805" y="236922"/>
                    <a:pt x="22912" y="248437"/>
                  </a:cubicBezTo>
                  <a:cubicBezTo>
                    <a:pt x="41081" y="272883"/>
                    <a:pt x="60886" y="296110"/>
                    <a:pt x="89839" y="306768"/>
                  </a:cubicBezTo>
                  <a:cubicBezTo>
                    <a:pt x="97186" y="309469"/>
                    <a:pt x="115058" y="316631"/>
                    <a:pt x="124100" y="312245"/>
                  </a:cubicBezTo>
                  <a:cubicBezTo>
                    <a:pt x="135272" y="306821"/>
                    <a:pt x="161942" y="273508"/>
                    <a:pt x="165788" y="253194"/>
                  </a:cubicBezTo>
                  <a:cubicBezTo>
                    <a:pt x="165788" y="253194"/>
                    <a:pt x="166137" y="251335"/>
                    <a:pt x="166704" y="248257"/>
                  </a:cubicBezTo>
                  <a:cubicBezTo>
                    <a:pt x="174284" y="247574"/>
                    <a:pt x="182198" y="247272"/>
                    <a:pt x="188469" y="246753"/>
                  </a:cubicBezTo>
                  <a:cubicBezTo>
                    <a:pt x="212237" y="244205"/>
                    <a:pt x="236153" y="243268"/>
                    <a:pt x="260048" y="243946"/>
                  </a:cubicBezTo>
                  <a:cubicBezTo>
                    <a:pt x="273030" y="244634"/>
                    <a:pt x="288895" y="243787"/>
                    <a:pt x="294960" y="232292"/>
                  </a:cubicBezTo>
                  <a:cubicBezTo>
                    <a:pt x="299828" y="223044"/>
                    <a:pt x="299346" y="213117"/>
                    <a:pt x="291252" y="206533"/>
                  </a:cubicBezTo>
                  <a:cubicBezTo>
                    <a:pt x="289229" y="205076"/>
                    <a:pt x="287004" y="203922"/>
                    <a:pt x="284647" y="203101"/>
                  </a:cubicBezTo>
                  <a:cubicBezTo>
                    <a:pt x="280971" y="201607"/>
                    <a:pt x="277194" y="200367"/>
                    <a:pt x="273407" y="199181"/>
                  </a:cubicBezTo>
                  <a:cubicBezTo>
                    <a:pt x="264555" y="196416"/>
                    <a:pt x="255582" y="194032"/>
                    <a:pt x="246609" y="191680"/>
                  </a:cubicBezTo>
                  <a:cubicBezTo>
                    <a:pt x="240147" y="189985"/>
                    <a:pt x="226184" y="187559"/>
                    <a:pt x="219690" y="185986"/>
                  </a:cubicBezTo>
                  <a:cubicBezTo>
                    <a:pt x="216305" y="185170"/>
                    <a:pt x="218742" y="181505"/>
                    <a:pt x="221030" y="181870"/>
                  </a:cubicBezTo>
                  <a:cubicBezTo>
                    <a:pt x="250577" y="177500"/>
                    <a:pt x="282920" y="173708"/>
                    <a:pt x="302381" y="170662"/>
                  </a:cubicBezTo>
                  <a:close/>
                </a:path>
              </a:pathLst>
            </a:custGeom>
            <a:solidFill>
              <a:srgbClr val="FFFFFF"/>
            </a:solidFill>
            <a:ln w="5287" cap="flat">
              <a:noFill/>
              <a:prstDash val="solid"/>
              <a:miter/>
            </a:ln>
          </p:spPr>
          <p:txBody>
            <a:bodyPr rtlCol="0" anchor="ctr"/>
            <a:lstStyle/>
            <a:p>
              <a:endParaRPr lang="ja-JP" altLang="en-US"/>
            </a:p>
          </p:txBody>
        </p:sp>
        <p:sp>
          <p:nvSpPr>
            <p:cNvPr id="95" name="フリーフォーム: 図形 94">
              <a:extLst>
                <a:ext uri="{FF2B5EF4-FFF2-40B4-BE49-F238E27FC236}">
                  <a16:creationId xmlns:a16="http://schemas.microsoft.com/office/drawing/2014/main" id="{15D5CF6F-6A78-A040-166F-E472CCBB7BA3}"/>
                </a:ext>
              </a:extLst>
            </p:cNvPr>
            <p:cNvSpPr/>
            <p:nvPr/>
          </p:nvSpPr>
          <p:spPr>
            <a:xfrm>
              <a:off x="2581180" y="4123954"/>
              <a:ext cx="289300" cy="172763"/>
            </a:xfrm>
            <a:custGeom>
              <a:avLst/>
              <a:gdLst>
                <a:gd name="connsiteX0" fmla="*/ 18989 w 289300"/>
                <a:gd name="connsiteY0" fmla="*/ 170938 h 172763"/>
                <a:gd name="connsiteX1" fmla="*/ 67224 w 289300"/>
                <a:gd name="connsiteY1" fmla="*/ 117831 h 172763"/>
                <a:gd name="connsiteX2" fmla="*/ 82246 w 289300"/>
                <a:gd name="connsiteY2" fmla="*/ 84110 h 172763"/>
                <a:gd name="connsiteX3" fmla="*/ 98089 w 289300"/>
                <a:gd name="connsiteY3" fmla="*/ 53112 h 172763"/>
                <a:gd name="connsiteX4" fmla="*/ 132043 w 289300"/>
                <a:gd name="connsiteY4" fmla="*/ 37221 h 172763"/>
                <a:gd name="connsiteX5" fmla="*/ 161505 w 289300"/>
                <a:gd name="connsiteY5" fmla="*/ 32645 h 172763"/>
                <a:gd name="connsiteX6" fmla="*/ 228904 w 289300"/>
                <a:gd name="connsiteY6" fmla="*/ 26018 h 172763"/>
                <a:gd name="connsiteX7" fmla="*/ 262704 w 289300"/>
                <a:gd name="connsiteY7" fmla="*/ 33916 h 172763"/>
                <a:gd name="connsiteX8" fmla="*/ 244164 w 289300"/>
                <a:gd name="connsiteY8" fmla="*/ 59124 h 172763"/>
                <a:gd name="connsiteX9" fmla="*/ 239604 w 289300"/>
                <a:gd name="connsiteY9" fmla="*/ 76520 h 172763"/>
                <a:gd name="connsiteX10" fmla="*/ 256999 w 289300"/>
                <a:gd name="connsiteY10" fmla="*/ 81080 h 172763"/>
                <a:gd name="connsiteX11" fmla="*/ 288309 w 289300"/>
                <a:gd name="connsiteY11" fmla="*/ 46300 h 172763"/>
                <a:gd name="connsiteX12" fmla="*/ 272297 w 289300"/>
                <a:gd name="connsiteY12" fmla="*/ 9105 h 172763"/>
                <a:gd name="connsiteX13" fmla="*/ 191512 w 289300"/>
                <a:gd name="connsiteY13" fmla="*/ 3808 h 172763"/>
                <a:gd name="connsiteX14" fmla="*/ 112232 w 289300"/>
                <a:gd name="connsiteY14" fmla="*/ 15694 h 172763"/>
                <a:gd name="connsiteX15" fmla="*/ 74952 w 289300"/>
                <a:gd name="connsiteY15" fmla="*/ 41787 h 172763"/>
                <a:gd name="connsiteX16" fmla="*/ 55782 w 289300"/>
                <a:gd name="connsiteY16" fmla="*/ 82044 h 172763"/>
                <a:gd name="connsiteX17" fmla="*/ 6160 w 289300"/>
                <a:gd name="connsiteY17" fmla="*/ 148993 h 172763"/>
                <a:gd name="connsiteX18" fmla="*/ 18995 w 289300"/>
                <a:gd name="connsiteY18" fmla="*/ 170949 h 17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9300" h="172763">
                  <a:moveTo>
                    <a:pt x="18989" y="170938"/>
                  </a:moveTo>
                  <a:cubicBezTo>
                    <a:pt x="39884" y="158294"/>
                    <a:pt x="56645" y="139845"/>
                    <a:pt x="67224" y="117831"/>
                  </a:cubicBezTo>
                  <a:cubicBezTo>
                    <a:pt x="72844" y="106882"/>
                    <a:pt x="77532" y="95472"/>
                    <a:pt x="82246" y="84110"/>
                  </a:cubicBezTo>
                  <a:cubicBezTo>
                    <a:pt x="85998" y="73066"/>
                    <a:pt x="91335" y="62626"/>
                    <a:pt x="98089" y="53112"/>
                  </a:cubicBezTo>
                  <a:cubicBezTo>
                    <a:pt x="106670" y="42645"/>
                    <a:pt x="119320" y="39679"/>
                    <a:pt x="132043" y="37221"/>
                  </a:cubicBezTo>
                  <a:cubicBezTo>
                    <a:pt x="141800" y="35330"/>
                    <a:pt x="151642" y="33900"/>
                    <a:pt x="161505" y="32645"/>
                  </a:cubicBezTo>
                  <a:cubicBezTo>
                    <a:pt x="183885" y="29795"/>
                    <a:pt x="206386" y="27449"/>
                    <a:pt x="228904" y="26018"/>
                  </a:cubicBezTo>
                  <a:cubicBezTo>
                    <a:pt x="238677" y="25399"/>
                    <a:pt x="256093" y="24705"/>
                    <a:pt x="262704" y="33916"/>
                  </a:cubicBezTo>
                  <a:cubicBezTo>
                    <a:pt x="269060" y="42794"/>
                    <a:pt x="250171" y="54913"/>
                    <a:pt x="244164" y="59124"/>
                  </a:cubicBezTo>
                  <a:cubicBezTo>
                    <a:pt x="238258" y="62785"/>
                    <a:pt x="236251" y="70433"/>
                    <a:pt x="239604" y="76520"/>
                  </a:cubicBezTo>
                  <a:cubicBezTo>
                    <a:pt x="243190" y="82532"/>
                    <a:pt x="250929" y="84560"/>
                    <a:pt x="256999" y="81080"/>
                  </a:cubicBezTo>
                  <a:cubicBezTo>
                    <a:pt x="269267" y="72483"/>
                    <a:pt x="284014" y="61481"/>
                    <a:pt x="288309" y="46300"/>
                  </a:cubicBezTo>
                  <a:cubicBezTo>
                    <a:pt x="291938" y="31713"/>
                    <a:pt x="285385" y="16494"/>
                    <a:pt x="272297" y="9105"/>
                  </a:cubicBezTo>
                  <a:cubicBezTo>
                    <a:pt x="249239" y="-5499"/>
                    <a:pt x="217023" y="1223"/>
                    <a:pt x="191512" y="3808"/>
                  </a:cubicBezTo>
                  <a:cubicBezTo>
                    <a:pt x="165297" y="6457"/>
                    <a:pt x="137652" y="8363"/>
                    <a:pt x="112232" y="15694"/>
                  </a:cubicBezTo>
                  <a:cubicBezTo>
                    <a:pt x="97130" y="19752"/>
                    <a:pt x="83934" y="28985"/>
                    <a:pt x="74952" y="41787"/>
                  </a:cubicBezTo>
                  <a:cubicBezTo>
                    <a:pt x="66360" y="53933"/>
                    <a:pt x="61503" y="68426"/>
                    <a:pt x="55782" y="82044"/>
                  </a:cubicBezTo>
                  <a:cubicBezTo>
                    <a:pt x="44706" y="108423"/>
                    <a:pt x="31787" y="134177"/>
                    <a:pt x="6160" y="148993"/>
                  </a:cubicBezTo>
                  <a:cubicBezTo>
                    <a:pt x="-7999" y="157182"/>
                    <a:pt x="4788" y="179185"/>
                    <a:pt x="18995" y="170949"/>
                  </a:cubicBezTo>
                  <a:close/>
                </a:path>
              </a:pathLst>
            </a:custGeom>
            <a:solidFill>
              <a:srgbClr val="211715"/>
            </a:solidFill>
            <a:ln w="5287" cap="flat">
              <a:noFill/>
              <a:prstDash val="solid"/>
              <a:miter/>
            </a:ln>
          </p:spPr>
          <p:txBody>
            <a:bodyPr rtlCol="0" anchor="ctr"/>
            <a:lstStyle/>
            <a:p>
              <a:endParaRPr lang="ja-JP" altLang="en-US"/>
            </a:p>
          </p:txBody>
        </p:sp>
        <p:sp>
          <p:nvSpPr>
            <p:cNvPr id="96" name="フリーフォーム: 図形 95">
              <a:extLst>
                <a:ext uri="{FF2B5EF4-FFF2-40B4-BE49-F238E27FC236}">
                  <a16:creationId xmlns:a16="http://schemas.microsoft.com/office/drawing/2014/main" id="{DBC822B0-1146-FD4F-4445-724DC1EB3A1F}"/>
                </a:ext>
              </a:extLst>
            </p:cNvPr>
            <p:cNvSpPr/>
            <p:nvPr/>
          </p:nvSpPr>
          <p:spPr>
            <a:xfrm>
              <a:off x="2721998" y="4101349"/>
              <a:ext cx="93745" cy="53026"/>
            </a:xfrm>
            <a:custGeom>
              <a:avLst/>
              <a:gdLst>
                <a:gd name="connsiteX0" fmla="*/ 19098 w 93745"/>
                <a:gd name="connsiteY0" fmla="*/ 51415 h 53026"/>
                <a:gd name="connsiteX1" fmla="*/ 50742 w 93745"/>
                <a:gd name="connsiteY1" fmla="*/ 36170 h 53026"/>
                <a:gd name="connsiteX2" fmla="*/ 54550 w 93745"/>
                <a:gd name="connsiteY2" fmla="*/ 34443 h 53026"/>
                <a:gd name="connsiteX3" fmla="*/ 57040 w 93745"/>
                <a:gd name="connsiteY3" fmla="*/ 33357 h 53026"/>
                <a:gd name="connsiteX4" fmla="*/ 66045 w 93745"/>
                <a:gd name="connsiteY4" fmla="*/ 29898 h 53026"/>
                <a:gd name="connsiteX5" fmla="*/ 84420 w 93745"/>
                <a:gd name="connsiteY5" fmla="*/ 24909 h 53026"/>
                <a:gd name="connsiteX6" fmla="*/ 93298 w 93745"/>
                <a:gd name="connsiteY6" fmla="*/ 9267 h 53026"/>
                <a:gd name="connsiteX7" fmla="*/ 77661 w 93745"/>
                <a:gd name="connsiteY7" fmla="*/ 389 h 53026"/>
                <a:gd name="connsiteX8" fmla="*/ 6284 w 93745"/>
                <a:gd name="connsiteY8" fmla="*/ 29464 h 53026"/>
                <a:gd name="connsiteX9" fmla="*/ 1724 w 93745"/>
                <a:gd name="connsiteY9" fmla="*/ 46854 h 53026"/>
                <a:gd name="connsiteX10" fmla="*/ 19114 w 93745"/>
                <a:gd name="connsiteY10" fmla="*/ 51415 h 5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45" h="53026">
                  <a:moveTo>
                    <a:pt x="19098" y="51415"/>
                  </a:moveTo>
                  <a:cubicBezTo>
                    <a:pt x="29771" y="46600"/>
                    <a:pt x="40105" y="41070"/>
                    <a:pt x="50742" y="36170"/>
                  </a:cubicBezTo>
                  <a:cubicBezTo>
                    <a:pt x="52008" y="35587"/>
                    <a:pt x="53279" y="35010"/>
                    <a:pt x="54550" y="34443"/>
                  </a:cubicBezTo>
                  <a:cubicBezTo>
                    <a:pt x="54953" y="34268"/>
                    <a:pt x="59318" y="32415"/>
                    <a:pt x="57040" y="33357"/>
                  </a:cubicBezTo>
                  <a:cubicBezTo>
                    <a:pt x="60006" y="32134"/>
                    <a:pt x="62999" y="30968"/>
                    <a:pt x="66045" y="29898"/>
                  </a:cubicBezTo>
                  <a:cubicBezTo>
                    <a:pt x="72030" y="27764"/>
                    <a:pt x="78175" y="26095"/>
                    <a:pt x="84420" y="24909"/>
                  </a:cubicBezTo>
                  <a:cubicBezTo>
                    <a:pt x="91168" y="23012"/>
                    <a:pt x="95131" y="16031"/>
                    <a:pt x="93298" y="9267"/>
                  </a:cubicBezTo>
                  <a:cubicBezTo>
                    <a:pt x="91285" y="2614"/>
                    <a:pt x="84404" y="-1290"/>
                    <a:pt x="77661" y="389"/>
                  </a:cubicBezTo>
                  <a:cubicBezTo>
                    <a:pt x="52114" y="5156"/>
                    <a:pt x="29665" y="18928"/>
                    <a:pt x="6284" y="29464"/>
                  </a:cubicBezTo>
                  <a:cubicBezTo>
                    <a:pt x="243" y="33024"/>
                    <a:pt x="-1794" y="40789"/>
                    <a:pt x="1724" y="46854"/>
                  </a:cubicBezTo>
                  <a:cubicBezTo>
                    <a:pt x="5389" y="52750"/>
                    <a:pt x="13026" y="54752"/>
                    <a:pt x="19114" y="51415"/>
                  </a:cubicBezTo>
                  <a:close/>
                </a:path>
              </a:pathLst>
            </a:custGeom>
            <a:solidFill>
              <a:srgbClr val="211715"/>
            </a:solidFill>
            <a:ln w="5287" cap="flat">
              <a:noFill/>
              <a:prstDash val="solid"/>
              <a:miter/>
            </a:ln>
          </p:spPr>
          <p:txBody>
            <a:bodyPr rtlCol="0" anchor="ctr"/>
            <a:lstStyle/>
            <a:p>
              <a:endParaRPr lang="ja-JP" altLang="en-US"/>
            </a:p>
          </p:txBody>
        </p:sp>
        <p:sp>
          <p:nvSpPr>
            <p:cNvPr id="97" name="フリーフォーム: 図形 96">
              <a:extLst>
                <a:ext uri="{FF2B5EF4-FFF2-40B4-BE49-F238E27FC236}">
                  <a16:creationId xmlns:a16="http://schemas.microsoft.com/office/drawing/2014/main" id="{0CE2B49F-65AA-E0BB-A75B-4F84A429C1D7}"/>
                </a:ext>
              </a:extLst>
            </p:cNvPr>
            <p:cNvSpPr/>
            <p:nvPr/>
          </p:nvSpPr>
          <p:spPr>
            <a:xfrm>
              <a:off x="2715162" y="4180753"/>
              <a:ext cx="209134" cy="95245"/>
            </a:xfrm>
            <a:custGeom>
              <a:avLst/>
              <a:gdLst>
                <a:gd name="connsiteX0" fmla="*/ 15874 w 209134"/>
                <a:gd name="connsiteY0" fmla="*/ 41412 h 95245"/>
                <a:gd name="connsiteX1" fmla="*/ 131015 w 209134"/>
                <a:gd name="connsiteY1" fmla="*/ 25839 h 95245"/>
                <a:gd name="connsiteX2" fmla="*/ 160016 w 209134"/>
                <a:gd name="connsiteY2" fmla="*/ 25754 h 95245"/>
                <a:gd name="connsiteX3" fmla="*/ 183037 w 209134"/>
                <a:gd name="connsiteY3" fmla="*/ 34759 h 95245"/>
                <a:gd name="connsiteX4" fmla="*/ 130369 w 209134"/>
                <a:gd name="connsiteY4" fmla="*/ 58330 h 95245"/>
                <a:gd name="connsiteX5" fmla="*/ 32004 w 209134"/>
                <a:gd name="connsiteY5" fmla="*/ 70413 h 95245"/>
                <a:gd name="connsiteX6" fmla="*/ 38763 w 209134"/>
                <a:gd name="connsiteY6" fmla="*/ 94927 h 95245"/>
                <a:gd name="connsiteX7" fmla="*/ 136614 w 209134"/>
                <a:gd name="connsiteY7" fmla="*/ 83327 h 95245"/>
                <a:gd name="connsiteX8" fmla="*/ 183556 w 209134"/>
                <a:gd name="connsiteY8" fmla="*/ 76244 h 95245"/>
                <a:gd name="connsiteX9" fmla="*/ 208944 w 209134"/>
                <a:gd name="connsiteY9" fmla="*/ 42344 h 95245"/>
                <a:gd name="connsiteX10" fmla="*/ 192523 w 209134"/>
                <a:gd name="connsiteY10" fmla="*/ 7824 h 95245"/>
                <a:gd name="connsiteX11" fmla="*/ 150534 w 209134"/>
                <a:gd name="connsiteY11" fmla="*/ 0 h 95245"/>
                <a:gd name="connsiteX12" fmla="*/ 81350 w 209134"/>
                <a:gd name="connsiteY12" fmla="*/ 5233 h 95245"/>
                <a:gd name="connsiteX13" fmla="*/ 9142 w 209134"/>
                <a:gd name="connsiteY13" fmla="*/ 16919 h 95245"/>
                <a:gd name="connsiteX14" fmla="*/ 15901 w 209134"/>
                <a:gd name="connsiteY14" fmla="*/ 41433 h 95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9134" h="95245">
                  <a:moveTo>
                    <a:pt x="15874" y="41412"/>
                  </a:moveTo>
                  <a:cubicBezTo>
                    <a:pt x="53801" y="33302"/>
                    <a:pt x="92294" y="28095"/>
                    <a:pt x="131015" y="25839"/>
                  </a:cubicBezTo>
                  <a:cubicBezTo>
                    <a:pt x="140671" y="25288"/>
                    <a:pt x="150354" y="25261"/>
                    <a:pt x="160016" y="25754"/>
                  </a:cubicBezTo>
                  <a:cubicBezTo>
                    <a:pt x="167723" y="26172"/>
                    <a:pt x="180261" y="25934"/>
                    <a:pt x="183037" y="34759"/>
                  </a:cubicBezTo>
                  <a:cubicBezTo>
                    <a:pt x="191093" y="60295"/>
                    <a:pt x="143648" y="57430"/>
                    <a:pt x="130369" y="58330"/>
                  </a:cubicBezTo>
                  <a:cubicBezTo>
                    <a:pt x="97337" y="60036"/>
                    <a:pt x="64469" y="64072"/>
                    <a:pt x="32004" y="70413"/>
                  </a:cubicBezTo>
                  <a:cubicBezTo>
                    <a:pt x="16001" y="73792"/>
                    <a:pt x="22771" y="98306"/>
                    <a:pt x="38763" y="94927"/>
                  </a:cubicBezTo>
                  <a:cubicBezTo>
                    <a:pt x="71064" y="88740"/>
                    <a:pt x="103762" y="84863"/>
                    <a:pt x="136614" y="83327"/>
                  </a:cubicBezTo>
                  <a:cubicBezTo>
                    <a:pt x="152362" y="82267"/>
                    <a:pt x="168841" y="82638"/>
                    <a:pt x="183556" y="76244"/>
                  </a:cubicBezTo>
                  <a:cubicBezTo>
                    <a:pt x="197810" y="70730"/>
                    <a:pt x="207662" y="57573"/>
                    <a:pt x="208944" y="42344"/>
                  </a:cubicBezTo>
                  <a:cubicBezTo>
                    <a:pt x="210337" y="28672"/>
                    <a:pt x="204007" y="15367"/>
                    <a:pt x="192523" y="7824"/>
                  </a:cubicBezTo>
                  <a:cubicBezTo>
                    <a:pt x="180340" y="493"/>
                    <a:pt x="164317" y="254"/>
                    <a:pt x="150534" y="0"/>
                  </a:cubicBezTo>
                  <a:cubicBezTo>
                    <a:pt x="127376" y="64"/>
                    <a:pt x="104254" y="1812"/>
                    <a:pt x="81350" y="5233"/>
                  </a:cubicBezTo>
                  <a:cubicBezTo>
                    <a:pt x="57180" y="8343"/>
                    <a:pt x="32999" y="11923"/>
                    <a:pt x="9142" y="16919"/>
                  </a:cubicBezTo>
                  <a:cubicBezTo>
                    <a:pt x="-6866" y="20271"/>
                    <a:pt x="-91" y="44781"/>
                    <a:pt x="15901" y="41433"/>
                  </a:cubicBezTo>
                  <a:close/>
                </a:path>
              </a:pathLst>
            </a:custGeom>
            <a:solidFill>
              <a:srgbClr val="211715"/>
            </a:solidFill>
            <a:ln w="5287" cap="flat">
              <a:noFill/>
              <a:prstDash val="solid"/>
              <a:miter/>
            </a:ln>
          </p:spPr>
          <p:txBody>
            <a:bodyPr rtlCol="0" anchor="ctr"/>
            <a:lstStyle/>
            <a:p>
              <a:endParaRPr lang="ja-JP" altLang="en-US"/>
            </a:p>
          </p:txBody>
        </p:sp>
        <p:sp>
          <p:nvSpPr>
            <p:cNvPr id="98" name="フリーフォーム: 図形 97">
              <a:extLst>
                <a:ext uri="{FF2B5EF4-FFF2-40B4-BE49-F238E27FC236}">
                  <a16:creationId xmlns:a16="http://schemas.microsoft.com/office/drawing/2014/main" id="{4D08E778-8047-D4E1-0296-3EE873EBDCB6}"/>
                </a:ext>
              </a:extLst>
            </p:cNvPr>
            <p:cNvSpPr/>
            <p:nvPr/>
          </p:nvSpPr>
          <p:spPr>
            <a:xfrm>
              <a:off x="2739415" y="4238156"/>
              <a:ext cx="176051" cy="97902"/>
            </a:xfrm>
            <a:custGeom>
              <a:avLst/>
              <a:gdLst>
                <a:gd name="connsiteX0" fmla="*/ 133734 w 176051"/>
                <a:gd name="connsiteY0" fmla="*/ 25425 h 97902"/>
                <a:gd name="connsiteX1" fmla="*/ 137220 w 176051"/>
                <a:gd name="connsiteY1" fmla="*/ 25738 h 97902"/>
                <a:gd name="connsiteX2" fmla="*/ 139042 w 176051"/>
                <a:gd name="connsiteY2" fmla="*/ 26056 h 97902"/>
                <a:gd name="connsiteX3" fmla="*/ 144959 w 176051"/>
                <a:gd name="connsiteY3" fmla="*/ 27798 h 97902"/>
                <a:gd name="connsiteX4" fmla="*/ 146548 w 176051"/>
                <a:gd name="connsiteY4" fmla="*/ 28551 h 97902"/>
                <a:gd name="connsiteX5" fmla="*/ 148884 w 176051"/>
                <a:gd name="connsiteY5" fmla="*/ 30934 h 97902"/>
                <a:gd name="connsiteX6" fmla="*/ 150754 w 176051"/>
                <a:gd name="connsiteY6" fmla="*/ 38244 h 97902"/>
                <a:gd name="connsiteX7" fmla="*/ 149112 w 176051"/>
                <a:gd name="connsiteY7" fmla="*/ 43504 h 97902"/>
                <a:gd name="connsiteX8" fmla="*/ 142670 w 176051"/>
                <a:gd name="connsiteY8" fmla="*/ 49754 h 97902"/>
                <a:gd name="connsiteX9" fmla="*/ 119750 w 176051"/>
                <a:gd name="connsiteY9" fmla="*/ 57064 h 97902"/>
                <a:gd name="connsiteX10" fmla="*/ 9314 w 176051"/>
                <a:gd name="connsiteY10" fmla="*/ 72987 h 97902"/>
                <a:gd name="connsiteX11" fmla="*/ 436 w 176051"/>
                <a:gd name="connsiteY11" fmla="*/ 88624 h 97902"/>
                <a:gd name="connsiteX12" fmla="*/ 16072 w 176051"/>
                <a:gd name="connsiteY12" fmla="*/ 97501 h 97902"/>
                <a:gd name="connsiteX13" fmla="*/ 120805 w 176051"/>
                <a:gd name="connsiteY13" fmla="*/ 82447 h 97902"/>
                <a:gd name="connsiteX14" fmla="*/ 165018 w 176051"/>
                <a:gd name="connsiteY14" fmla="*/ 64136 h 97902"/>
                <a:gd name="connsiteX15" fmla="*/ 171189 w 176051"/>
                <a:gd name="connsiteY15" fmla="*/ 18714 h 97902"/>
                <a:gd name="connsiteX16" fmla="*/ 133740 w 176051"/>
                <a:gd name="connsiteY16" fmla="*/ 0 h 97902"/>
                <a:gd name="connsiteX17" fmla="*/ 121027 w 176051"/>
                <a:gd name="connsiteY17" fmla="*/ 12713 h 97902"/>
                <a:gd name="connsiteX18" fmla="*/ 133740 w 176051"/>
                <a:gd name="connsiteY18" fmla="*/ 25425 h 97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6051" h="97902">
                  <a:moveTo>
                    <a:pt x="133734" y="25425"/>
                  </a:moveTo>
                  <a:cubicBezTo>
                    <a:pt x="134900" y="25515"/>
                    <a:pt x="136060" y="25616"/>
                    <a:pt x="137220" y="25738"/>
                  </a:cubicBezTo>
                  <a:cubicBezTo>
                    <a:pt x="139074" y="25923"/>
                    <a:pt x="135541" y="25208"/>
                    <a:pt x="139042" y="26056"/>
                  </a:cubicBezTo>
                  <a:cubicBezTo>
                    <a:pt x="141050" y="26511"/>
                    <a:pt x="143025" y="27094"/>
                    <a:pt x="144959" y="27798"/>
                  </a:cubicBezTo>
                  <a:cubicBezTo>
                    <a:pt x="145197" y="27915"/>
                    <a:pt x="148275" y="29642"/>
                    <a:pt x="146548" y="28551"/>
                  </a:cubicBezTo>
                  <a:cubicBezTo>
                    <a:pt x="147591" y="29033"/>
                    <a:pt x="148423" y="29880"/>
                    <a:pt x="148884" y="30934"/>
                  </a:cubicBezTo>
                  <a:cubicBezTo>
                    <a:pt x="150134" y="33164"/>
                    <a:pt x="150775" y="35686"/>
                    <a:pt x="150754" y="38244"/>
                  </a:cubicBezTo>
                  <a:cubicBezTo>
                    <a:pt x="150828" y="40135"/>
                    <a:pt x="150245" y="41989"/>
                    <a:pt x="149112" y="43504"/>
                  </a:cubicBezTo>
                  <a:cubicBezTo>
                    <a:pt x="147411" y="46004"/>
                    <a:pt x="145218" y="48128"/>
                    <a:pt x="142670" y="49754"/>
                  </a:cubicBezTo>
                  <a:cubicBezTo>
                    <a:pt x="135636" y="53796"/>
                    <a:pt x="127823" y="56285"/>
                    <a:pt x="119750" y="57064"/>
                  </a:cubicBezTo>
                  <a:cubicBezTo>
                    <a:pt x="83005" y="62891"/>
                    <a:pt x="45932" y="66350"/>
                    <a:pt x="9314" y="72987"/>
                  </a:cubicBezTo>
                  <a:cubicBezTo>
                    <a:pt x="2584" y="74904"/>
                    <a:pt x="-1367" y="81865"/>
                    <a:pt x="436" y="88624"/>
                  </a:cubicBezTo>
                  <a:cubicBezTo>
                    <a:pt x="2426" y="95298"/>
                    <a:pt x="9323" y="99212"/>
                    <a:pt x="16072" y="97501"/>
                  </a:cubicBezTo>
                  <a:cubicBezTo>
                    <a:pt x="50794" y="91208"/>
                    <a:pt x="85913" y="87591"/>
                    <a:pt x="120805" y="82447"/>
                  </a:cubicBezTo>
                  <a:cubicBezTo>
                    <a:pt x="136833" y="80090"/>
                    <a:pt x="153317" y="76250"/>
                    <a:pt x="165018" y="64136"/>
                  </a:cubicBezTo>
                  <a:cubicBezTo>
                    <a:pt x="176979" y="52069"/>
                    <a:pt x="179495" y="33535"/>
                    <a:pt x="171189" y="18714"/>
                  </a:cubicBezTo>
                  <a:cubicBezTo>
                    <a:pt x="163244" y="5090"/>
                    <a:pt x="148375" y="1176"/>
                    <a:pt x="133740" y="0"/>
                  </a:cubicBezTo>
                  <a:cubicBezTo>
                    <a:pt x="126742" y="53"/>
                    <a:pt x="121080" y="5715"/>
                    <a:pt x="121027" y="12713"/>
                  </a:cubicBezTo>
                  <a:cubicBezTo>
                    <a:pt x="121165" y="19678"/>
                    <a:pt x="126774" y="25288"/>
                    <a:pt x="133740" y="25425"/>
                  </a:cubicBezTo>
                  <a:close/>
                </a:path>
              </a:pathLst>
            </a:custGeom>
            <a:solidFill>
              <a:srgbClr val="211715"/>
            </a:solidFill>
            <a:ln w="5287" cap="flat">
              <a:noFill/>
              <a:prstDash val="solid"/>
              <a:miter/>
            </a:ln>
          </p:spPr>
          <p:txBody>
            <a:bodyPr rtlCol="0" anchor="ctr"/>
            <a:lstStyle/>
            <a:p>
              <a:endParaRPr lang="ja-JP" altLang="en-US"/>
            </a:p>
          </p:txBody>
        </p:sp>
        <p:sp>
          <p:nvSpPr>
            <p:cNvPr id="99" name="フリーフォーム: 図形 98">
              <a:extLst>
                <a:ext uri="{FF2B5EF4-FFF2-40B4-BE49-F238E27FC236}">
                  <a16:creationId xmlns:a16="http://schemas.microsoft.com/office/drawing/2014/main" id="{6A5AF649-11C5-263A-CB9A-5FDAEA104425}"/>
                </a:ext>
              </a:extLst>
            </p:cNvPr>
            <p:cNvSpPr/>
            <p:nvPr/>
          </p:nvSpPr>
          <p:spPr>
            <a:xfrm>
              <a:off x="2697491" y="4306932"/>
              <a:ext cx="173121" cy="93743"/>
            </a:xfrm>
            <a:custGeom>
              <a:avLst/>
              <a:gdLst>
                <a:gd name="connsiteX0" fmla="*/ 70179 w 173121"/>
                <a:gd name="connsiteY0" fmla="*/ 6144 h 93743"/>
                <a:gd name="connsiteX1" fmla="*/ 71768 w 173121"/>
                <a:gd name="connsiteY1" fmla="*/ 24308 h 93743"/>
                <a:gd name="connsiteX2" fmla="*/ 85890 w 173121"/>
                <a:gd name="connsiteY2" fmla="*/ 29753 h 93743"/>
                <a:gd name="connsiteX3" fmla="*/ 112857 w 173121"/>
                <a:gd name="connsiteY3" fmla="*/ 35813 h 93743"/>
                <a:gd name="connsiteX4" fmla="*/ 132318 w 173121"/>
                <a:gd name="connsiteY4" fmla="*/ 41380 h 93743"/>
                <a:gd name="connsiteX5" fmla="*/ 146090 w 173121"/>
                <a:gd name="connsiteY5" fmla="*/ 46820 h 93743"/>
                <a:gd name="connsiteX6" fmla="*/ 143050 w 173121"/>
                <a:gd name="connsiteY6" fmla="*/ 59125 h 93743"/>
                <a:gd name="connsiteX7" fmla="*/ 117270 w 173121"/>
                <a:gd name="connsiteY7" fmla="*/ 60957 h 93743"/>
                <a:gd name="connsiteX8" fmla="*/ 76329 w 173121"/>
                <a:gd name="connsiteY8" fmla="*/ 61990 h 93743"/>
                <a:gd name="connsiteX9" fmla="*/ 41470 w 173121"/>
                <a:gd name="connsiteY9" fmla="*/ 64639 h 93743"/>
                <a:gd name="connsiteX10" fmla="*/ 8983 w 173121"/>
                <a:gd name="connsiteY10" fmla="*/ 68712 h 93743"/>
                <a:gd name="connsiteX11" fmla="*/ 15742 w 173121"/>
                <a:gd name="connsiteY11" fmla="*/ 93227 h 93743"/>
                <a:gd name="connsiteX12" fmla="*/ 39457 w 173121"/>
                <a:gd name="connsiteY12" fmla="*/ 90186 h 93743"/>
                <a:gd name="connsiteX13" fmla="*/ 68659 w 173121"/>
                <a:gd name="connsiteY13" fmla="*/ 87993 h 93743"/>
                <a:gd name="connsiteX14" fmla="*/ 101930 w 173121"/>
                <a:gd name="connsiteY14" fmla="*/ 86293 h 93743"/>
                <a:gd name="connsiteX15" fmla="*/ 131121 w 173121"/>
                <a:gd name="connsiteY15" fmla="*/ 86770 h 93743"/>
                <a:gd name="connsiteX16" fmla="*/ 171505 w 173121"/>
                <a:gd name="connsiteY16" fmla="*/ 60973 h 93743"/>
                <a:gd name="connsiteX17" fmla="*/ 167946 w 173121"/>
                <a:gd name="connsiteY17" fmla="*/ 33641 h 93743"/>
                <a:gd name="connsiteX18" fmla="*/ 142494 w 173121"/>
                <a:gd name="connsiteY18" fmla="*/ 17978 h 93743"/>
                <a:gd name="connsiteX19" fmla="*/ 109727 w 173121"/>
                <a:gd name="connsiteY19" fmla="*/ 8761 h 93743"/>
                <a:gd name="connsiteX20" fmla="*/ 97946 w 173121"/>
                <a:gd name="connsiteY20" fmla="*/ 6314 h 93743"/>
                <a:gd name="connsiteX21" fmla="*/ 91007 w 173121"/>
                <a:gd name="connsiteY21" fmla="*/ 4921 h 93743"/>
                <a:gd name="connsiteX22" fmla="*/ 87188 w 173121"/>
                <a:gd name="connsiteY22" fmla="*/ 4391 h 93743"/>
                <a:gd name="connsiteX23" fmla="*/ 91749 w 173121"/>
                <a:gd name="connsiteY23" fmla="*/ 8952 h 93743"/>
                <a:gd name="connsiteX24" fmla="*/ 91309 w 173121"/>
                <a:gd name="connsiteY24" fmla="*/ 8062 h 93743"/>
                <a:gd name="connsiteX25" fmla="*/ 92591 w 173121"/>
                <a:gd name="connsiteY25" fmla="*/ 17861 h 93743"/>
                <a:gd name="connsiteX26" fmla="*/ 92162 w 173121"/>
                <a:gd name="connsiteY26" fmla="*/ 19027 h 93743"/>
                <a:gd name="connsiteX27" fmla="*/ 87601 w 173121"/>
                <a:gd name="connsiteY27" fmla="*/ 1631 h 93743"/>
                <a:gd name="connsiteX28" fmla="*/ 70206 w 173121"/>
                <a:gd name="connsiteY28" fmla="*/ 6192 h 9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3121" h="93743">
                  <a:moveTo>
                    <a:pt x="70179" y="6144"/>
                  </a:moveTo>
                  <a:cubicBezTo>
                    <a:pt x="66297" y="11801"/>
                    <a:pt x="66964" y="19413"/>
                    <a:pt x="71768" y="24308"/>
                  </a:cubicBezTo>
                  <a:cubicBezTo>
                    <a:pt x="75837" y="27475"/>
                    <a:pt x="80752" y="29366"/>
                    <a:pt x="85890" y="29753"/>
                  </a:cubicBezTo>
                  <a:cubicBezTo>
                    <a:pt x="94953" y="31591"/>
                    <a:pt x="103900" y="33424"/>
                    <a:pt x="112857" y="35813"/>
                  </a:cubicBezTo>
                  <a:cubicBezTo>
                    <a:pt x="119378" y="37561"/>
                    <a:pt x="125882" y="39356"/>
                    <a:pt x="132318" y="41380"/>
                  </a:cubicBezTo>
                  <a:cubicBezTo>
                    <a:pt x="137239" y="42201"/>
                    <a:pt x="141932" y="44055"/>
                    <a:pt x="146090" y="46820"/>
                  </a:cubicBezTo>
                  <a:cubicBezTo>
                    <a:pt x="149798" y="50528"/>
                    <a:pt x="146647" y="57239"/>
                    <a:pt x="143050" y="59125"/>
                  </a:cubicBezTo>
                  <a:cubicBezTo>
                    <a:pt x="135634" y="63023"/>
                    <a:pt x="125263" y="61243"/>
                    <a:pt x="117270" y="60957"/>
                  </a:cubicBezTo>
                  <a:cubicBezTo>
                    <a:pt x="103614" y="60613"/>
                    <a:pt x="89948" y="60957"/>
                    <a:pt x="76329" y="61990"/>
                  </a:cubicBezTo>
                  <a:cubicBezTo>
                    <a:pt x="64702" y="62774"/>
                    <a:pt x="53102" y="63897"/>
                    <a:pt x="41470" y="64639"/>
                  </a:cubicBezTo>
                  <a:cubicBezTo>
                    <a:pt x="30529" y="64872"/>
                    <a:pt x="19642" y="66238"/>
                    <a:pt x="8983" y="68712"/>
                  </a:cubicBezTo>
                  <a:cubicBezTo>
                    <a:pt x="-6770" y="73050"/>
                    <a:pt x="-80" y="97586"/>
                    <a:pt x="15742" y="93227"/>
                  </a:cubicBezTo>
                  <a:cubicBezTo>
                    <a:pt x="23521" y="91394"/>
                    <a:pt x="31468" y="90377"/>
                    <a:pt x="39457" y="90186"/>
                  </a:cubicBezTo>
                  <a:cubicBezTo>
                    <a:pt x="49203" y="89582"/>
                    <a:pt x="58923" y="88735"/>
                    <a:pt x="68659" y="87993"/>
                  </a:cubicBezTo>
                  <a:cubicBezTo>
                    <a:pt x="79730" y="87156"/>
                    <a:pt x="90822" y="86468"/>
                    <a:pt x="101930" y="86293"/>
                  </a:cubicBezTo>
                  <a:cubicBezTo>
                    <a:pt x="111660" y="86144"/>
                    <a:pt x="121401" y="87072"/>
                    <a:pt x="131121" y="86770"/>
                  </a:cubicBezTo>
                  <a:cubicBezTo>
                    <a:pt x="149131" y="86203"/>
                    <a:pt x="165631" y="79274"/>
                    <a:pt x="171505" y="60973"/>
                  </a:cubicBezTo>
                  <a:cubicBezTo>
                    <a:pt x="174557" y="51799"/>
                    <a:pt x="173243" y="41729"/>
                    <a:pt x="167946" y="33641"/>
                  </a:cubicBezTo>
                  <a:cubicBezTo>
                    <a:pt x="161844" y="24790"/>
                    <a:pt x="152330" y="21214"/>
                    <a:pt x="142494" y="17978"/>
                  </a:cubicBezTo>
                  <a:cubicBezTo>
                    <a:pt x="131752" y="14434"/>
                    <a:pt x="120750" y="11330"/>
                    <a:pt x="109727" y="8761"/>
                  </a:cubicBezTo>
                  <a:cubicBezTo>
                    <a:pt x="105823" y="7845"/>
                    <a:pt x="101877" y="7093"/>
                    <a:pt x="97946" y="6314"/>
                  </a:cubicBezTo>
                  <a:cubicBezTo>
                    <a:pt x="95631" y="5853"/>
                    <a:pt x="93317" y="5403"/>
                    <a:pt x="91007" y="4921"/>
                  </a:cubicBezTo>
                  <a:cubicBezTo>
                    <a:pt x="90160" y="4746"/>
                    <a:pt x="85917" y="3740"/>
                    <a:pt x="87188" y="4391"/>
                  </a:cubicBezTo>
                  <a:lnTo>
                    <a:pt x="91749" y="8952"/>
                  </a:lnTo>
                  <a:lnTo>
                    <a:pt x="91309" y="8062"/>
                  </a:lnTo>
                  <a:lnTo>
                    <a:pt x="92591" y="17861"/>
                  </a:lnTo>
                  <a:lnTo>
                    <a:pt x="92162" y="19027"/>
                  </a:lnTo>
                  <a:cubicBezTo>
                    <a:pt x="95658" y="12956"/>
                    <a:pt x="93624" y="5207"/>
                    <a:pt x="87601" y="1631"/>
                  </a:cubicBezTo>
                  <a:cubicBezTo>
                    <a:pt x="81515" y="-1738"/>
                    <a:pt x="73855" y="270"/>
                    <a:pt x="70206" y="6192"/>
                  </a:cubicBezTo>
                  <a:close/>
                </a:path>
              </a:pathLst>
            </a:custGeom>
            <a:solidFill>
              <a:srgbClr val="211715"/>
            </a:solidFill>
            <a:ln w="5287" cap="flat">
              <a:noFill/>
              <a:prstDash val="solid"/>
              <a:miter/>
            </a:ln>
          </p:spPr>
          <p:txBody>
            <a:bodyPr rtlCol="0" anchor="ctr"/>
            <a:lstStyle/>
            <a:p>
              <a:endParaRPr lang="ja-JP" altLang="en-US"/>
            </a:p>
          </p:txBody>
        </p:sp>
        <p:sp>
          <p:nvSpPr>
            <p:cNvPr id="100" name="フリーフォーム: 図形 99">
              <a:extLst>
                <a:ext uri="{FF2B5EF4-FFF2-40B4-BE49-F238E27FC236}">
                  <a16:creationId xmlns:a16="http://schemas.microsoft.com/office/drawing/2014/main" id="{5971942A-E0AF-F461-9B8B-6B0F3400B5C0}"/>
                </a:ext>
              </a:extLst>
            </p:cNvPr>
            <p:cNvSpPr/>
            <p:nvPr/>
          </p:nvSpPr>
          <p:spPr>
            <a:xfrm>
              <a:off x="2547083" y="4271313"/>
              <a:ext cx="191088" cy="191690"/>
            </a:xfrm>
            <a:custGeom>
              <a:avLst/>
              <a:gdLst>
                <a:gd name="connsiteX0" fmla="*/ 166235 w 191088"/>
                <a:gd name="connsiteY0" fmla="*/ 115391 h 191690"/>
                <a:gd name="connsiteX1" fmla="*/ 138251 w 191088"/>
                <a:gd name="connsiteY1" fmla="*/ 160415 h 191690"/>
                <a:gd name="connsiteX2" fmla="*/ 134363 w 191088"/>
                <a:gd name="connsiteY2" fmla="*/ 164123 h 191690"/>
                <a:gd name="connsiteX3" fmla="*/ 132552 w 191088"/>
                <a:gd name="connsiteY3" fmla="*/ 165660 h 191690"/>
                <a:gd name="connsiteX4" fmla="*/ 132610 w 191088"/>
                <a:gd name="connsiteY4" fmla="*/ 165543 h 191690"/>
                <a:gd name="connsiteX5" fmla="*/ 131095 w 191088"/>
                <a:gd name="connsiteY5" fmla="*/ 166475 h 191690"/>
                <a:gd name="connsiteX6" fmla="*/ 130756 w 191088"/>
                <a:gd name="connsiteY6" fmla="*/ 166475 h 191690"/>
                <a:gd name="connsiteX7" fmla="*/ 125989 w 191088"/>
                <a:gd name="connsiteY7" fmla="*/ 166232 h 191690"/>
                <a:gd name="connsiteX8" fmla="*/ 98296 w 191088"/>
                <a:gd name="connsiteY8" fmla="*/ 156697 h 191690"/>
                <a:gd name="connsiteX9" fmla="*/ 47874 w 191088"/>
                <a:gd name="connsiteY9" fmla="*/ 109310 h 191690"/>
                <a:gd name="connsiteX10" fmla="*/ 44616 w 191088"/>
                <a:gd name="connsiteY10" fmla="*/ 105036 h 191690"/>
                <a:gd name="connsiteX11" fmla="*/ 44500 w 191088"/>
                <a:gd name="connsiteY11" fmla="*/ 104808 h 191690"/>
                <a:gd name="connsiteX12" fmla="*/ 40940 w 191088"/>
                <a:gd name="connsiteY12" fmla="*/ 99236 h 191690"/>
                <a:gd name="connsiteX13" fmla="*/ 33593 w 191088"/>
                <a:gd name="connsiteY13" fmla="*/ 85712 h 191690"/>
                <a:gd name="connsiteX14" fmla="*/ 26178 w 191088"/>
                <a:gd name="connsiteY14" fmla="*/ 64604 h 191690"/>
                <a:gd name="connsiteX15" fmla="*/ 27830 w 191088"/>
                <a:gd name="connsiteY15" fmla="*/ 44370 h 191690"/>
                <a:gd name="connsiteX16" fmla="*/ 53123 w 191088"/>
                <a:gd name="connsiteY16" fmla="*/ 23600 h 191690"/>
                <a:gd name="connsiteX17" fmla="*/ 57684 w 191088"/>
                <a:gd name="connsiteY17" fmla="*/ 6205 h 191690"/>
                <a:gd name="connsiteX18" fmla="*/ 40289 w 191088"/>
                <a:gd name="connsiteY18" fmla="*/ 1644 h 191690"/>
                <a:gd name="connsiteX19" fmla="*/ 32 w 191088"/>
                <a:gd name="connsiteY19" fmla="*/ 57999 h 191690"/>
                <a:gd name="connsiteX20" fmla="*/ 21802 w 191088"/>
                <a:gd name="connsiteY20" fmla="*/ 116530 h 191690"/>
                <a:gd name="connsiteX21" fmla="*/ 80895 w 191088"/>
                <a:gd name="connsiteY21" fmla="*/ 176158 h 191690"/>
                <a:gd name="connsiteX22" fmla="*/ 115686 w 191088"/>
                <a:gd name="connsiteY22" fmla="*/ 190010 h 191690"/>
                <a:gd name="connsiteX23" fmla="*/ 149682 w 191088"/>
                <a:gd name="connsiteY23" fmla="*/ 184331 h 191690"/>
                <a:gd name="connsiteX24" fmla="*/ 173979 w 191088"/>
                <a:gd name="connsiteY24" fmla="*/ 156718 h 191690"/>
                <a:gd name="connsiteX25" fmla="*/ 190776 w 191088"/>
                <a:gd name="connsiteY25" fmla="*/ 122161 h 191690"/>
                <a:gd name="connsiteX26" fmla="*/ 166256 w 191088"/>
                <a:gd name="connsiteY26" fmla="*/ 115402 h 191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1088" h="191690">
                  <a:moveTo>
                    <a:pt x="166235" y="115391"/>
                  </a:moveTo>
                  <a:cubicBezTo>
                    <a:pt x="162803" y="131785"/>
                    <a:pt x="150286" y="148296"/>
                    <a:pt x="138251" y="160415"/>
                  </a:cubicBezTo>
                  <a:cubicBezTo>
                    <a:pt x="136991" y="161687"/>
                    <a:pt x="135677" y="162889"/>
                    <a:pt x="134363" y="164123"/>
                  </a:cubicBezTo>
                  <a:cubicBezTo>
                    <a:pt x="133796" y="164653"/>
                    <a:pt x="133166" y="165183"/>
                    <a:pt x="132552" y="165660"/>
                  </a:cubicBezTo>
                  <a:cubicBezTo>
                    <a:pt x="134469" y="164171"/>
                    <a:pt x="132954" y="165236"/>
                    <a:pt x="132610" y="165543"/>
                  </a:cubicBezTo>
                  <a:cubicBezTo>
                    <a:pt x="132131" y="165893"/>
                    <a:pt x="131624" y="166205"/>
                    <a:pt x="131095" y="166475"/>
                  </a:cubicBezTo>
                  <a:cubicBezTo>
                    <a:pt x="132944" y="165289"/>
                    <a:pt x="131662" y="166422"/>
                    <a:pt x="130756" y="166475"/>
                  </a:cubicBezTo>
                  <a:cubicBezTo>
                    <a:pt x="130804" y="166475"/>
                    <a:pt x="127048" y="166391"/>
                    <a:pt x="125989" y="166232"/>
                  </a:cubicBezTo>
                  <a:cubicBezTo>
                    <a:pt x="116316" y="164521"/>
                    <a:pt x="106971" y="161305"/>
                    <a:pt x="98296" y="156697"/>
                  </a:cubicBezTo>
                  <a:cubicBezTo>
                    <a:pt x="77341" y="145976"/>
                    <a:pt x="61847" y="127791"/>
                    <a:pt x="47874" y="109310"/>
                  </a:cubicBezTo>
                  <a:cubicBezTo>
                    <a:pt x="46815" y="107885"/>
                    <a:pt x="45681" y="106476"/>
                    <a:pt x="44616" y="105036"/>
                  </a:cubicBezTo>
                  <a:cubicBezTo>
                    <a:pt x="46020" y="106937"/>
                    <a:pt x="44744" y="105168"/>
                    <a:pt x="44500" y="104808"/>
                  </a:cubicBezTo>
                  <a:cubicBezTo>
                    <a:pt x="43255" y="102991"/>
                    <a:pt x="42079" y="101132"/>
                    <a:pt x="40940" y="99236"/>
                  </a:cubicBezTo>
                  <a:cubicBezTo>
                    <a:pt x="38292" y="94839"/>
                    <a:pt x="35882" y="90305"/>
                    <a:pt x="33593" y="85712"/>
                  </a:cubicBezTo>
                  <a:cubicBezTo>
                    <a:pt x="29960" y="79139"/>
                    <a:pt x="27453" y="72004"/>
                    <a:pt x="26178" y="64604"/>
                  </a:cubicBezTo>
                  <a:cubicBezTo>
                    <a:pt x="24725" y="57845"/>
                    <a:pt x="25300" y="50805"/>
                    <a:pt x="27830" y="44370"/>
                  </a:cubicBezTo>
                  <a:cubicBezTo>
                    <a:pt x="32778" y="34438"/>
                    <a:pt x="43054" y="28479"/>
                    <a:pt x="53123" y="23600"/>
                  </a:cubicBezTo>
                  <a:cubicBezTo>
                    <a:pt x="59131" y="20014"/>
                    <a:pt x="61159" y="12275"/>
                    <a:pt x="57684" y="6205"/>
                  </a:cubicBezTo>
                  <a:cubicBezTo>
                    <a:pt x="54048" y="267"/>
                    <a:pt x="46372" y="-1746"/>
                    <a:pt x="40289" y="1644"/>
                  </a:cubicBezTo>
                  <a:cubicBezTo>
                    <a:pt x="17570" y="12625"/>
                    <a:pt x="-869" y="31265"/>
                    <a:pt x="32" y="57999"/>
                  </a:cubicBezTo>
                  <a:cubicBezTo>
                    <a:pt x="741" y="78938"/>
                    <a:pt x="10265" y="99384"/>
                    <a:pt x="21802" y="116530"/>
                  </a:cubicBezTo>
                  <a:cubicBezTo>
                    <a:pt x="37084" y="139233"/>
                    <a:pt x="56821" y="162232"/>
                    <a:pt x="80895" y="176158"/>
                  </a:cubicBezTo>
                  <a:cubicBezTo>
                    <a:pt x="91779" y="182398"/>
                    <a:pt x="103492" y="187065"/>
                    <a:pt x="115686" y="190010"/>
                  </a:cubicBezTo>
                  <a:cubicBezTo>
                    <a:pt x="128198" y="193002"/>
                    <a:pt x="139454" y="192505"/>
                    <a:pt x="149682" y="184331"/>
                  </a:cubicBezTo>
                  <a:cubicBezTo>
                    <a:pt x="159048" y="176322"/>
                    <a:pt x="167229" y="167026"/>
                    <a:pt x="173979" y="156718"/>
                  </a:cubicBezTo>
                  <a:cubicBezTo>
                    <a:pt x="181807" y="146421"/>
                    <a:pt x="187516" y="134678"/>
                    <a:pt x="190776" y="122161"/>
                  </a:cubicBezTo>
                  <a:cubicBezTo>
                    <a:pt x="194119" y="106196"/>
                    <a:pt x="169588" y="99384"/>
                    <a:pt x="166256" y="115402"/>
                  </a:cubicBezTo>
                  <a:close/>
                </a:path>
              </a:pathLst>
            </a:custGeom>
            <a:solidFill>
              <a:srgbClr val="211715"/>
            </a:solidFill>
            <a:ln w="5287" cap="flat">
              <a:noFill/>
              <a:prstDash val="solid"/>
              <a:miter/>
            </a:ln>
          </p:spPr>
          <p:txBody>
            <a:bodyPr rtlCol="0" anchor="ctr"/>
            <a:lstStyle/>
            <a:p>
              <a:endParaRPr lang="ja-JP" altLang="en-US"/>
            </a:p>
          </p:txBody>
        </p:sp>
        <p:sp>
          <p:nvSpPr>
            <p:cNvPr id="101" name="フリーフォーム: 図形 100">
              <a:extLst>
                <a:ext uri="{FF2B5EF4-FFF2-40B4-BE49-F238E27FC236}">
                  <a16:creationId xmlns:a16="http://schemas.microsoft.com/office/drawing/2014/main" id="{A2B57CAC-91FC-BF49-7700-8DB9A92DD3B3}"/>
                </a:ext>
              </a:extLst>
            </p:cNvPr>
            <p:cNvSpPr/>
            <p:nvPr/>
          </p:nvSpPr>
          <p:spPr>
            <a:xfrm>
              <a:off x="2860940" y="3868759"/>
              <a:ext cx="291784" cy="388694"/>
            </a:xfrm>
            <a:custGeom>
              <a:avLst/>
              <a:gdLst>
                <a:gd name="connsiteX0" fmla="*/ 291785 w 291784"/>
                <a:gd name="connsiteY0" fmla="*/ 282930 h 388694"/>
                <a:gd name="connsiteX1" fmla="*/ 269680 w 291784"/>
                <a:gd name="connsiteY1" fmla="*/ 237752 h 388694"/>
                <a:gd name="connsiteX2" fmla="*/ 238428 w 291784"/>
                <a:gd name="connsiteY2" fmla="*/ 139292 h 388694"/>
                <a:gd name="connsiteX3" fmla="*/ 153147 w 291784"/>
                <a:gd name="connsiteY3" fmla="*/ 47422 h 388694"/>
                <a:gd name="connsiteX4" fmla="*/ 83534 w 291784"/>
                <a:gd name="connsiteY4" fmla="*/ 4140 h 388694"/>
                <a:gd name="connsiteX5" fmla="*/ 47880 w 291784"/>
                <a:gd name="connsiteY5" fmla="*/ 6026 h 388694"/>
                <a:gd name="connsiteX6" fmla="*/ 40676 w 291784"/>
                <a:gd name="connsiteY6" fmla="*/ 41637 h 388694"/>
                <a:gd name="connsiteX7" fmla="*/ 41725 w 291784"/>
                <a:gd name="connsiteY7" fmla="*/ 43105 h 388694"/>
                <a:gd name="connsiteX8" fmla="*/ 45432 w 291784"/>
                <a:gd name="connsiteY8" fmla="*/ 47925 h 388694"/>
                <a:gd name="connsiteX9" fmla="*/ 16696 w 291784"/>
                <a:gd name="connsiteY9" fmla="*/ 40763 h 388694"/>
                <a:gd name="connsiteX10" fmla="*/ 657 w 291784"/>
                <a:gd name="connsiteY10" fmla="*/ 69812 h 388694"/>
                <a:gd name="connsiteX11" fmla="*/ 57478 w 291784"/>
                <a:gd name="connsiteY11" fmla="*/ 122162 h 388694"/>
                <a:gd name="connsiteX12" fmla="*/ 59861 w 291784"/>
                <a:gd name="connsiteY12" fmla="*/ 123889 h 388694"/>
                <a:gd name="connsiteX13" fmla="*/ 56328 w 291784"/>
                <a:gd name="connsiteY13" fmla="*/ 123438 h 388694"/>
                <a:gd name="connsiteX14" fmla="*/ 38011 w 291784"/>
                <a:gd name="connsiteY14" fmla="*/ 126172 h 388694"/>
                <a:gd name="connsiteX15" fmla="*/ 29298 w 291784"/>
                <a:gd name="connsiteY15" fmla="*/ 137295 h 388694"/>
                <a:gd name="connsiteX16" fmla="*/ 26183 w 291784"/>
                <a:gd name="connsiteY16" fmla="*/ 152784 h 388694"/>
                <a:gd name="connsiteX17" fmla="*/ 48282 w 291784"/>
                <a:gd name="connsiteY17" fmla="*/ 187606 h 388694"/>
                <a:gd name="connsiteX18" fmla="*/ 15160 w 291784"/>
                <a:gd name="connsiteY18" fmla="*/ 192760 h 388694"/>
                <a:gd name="connsiteX19" fmla="*/ 16177 w 291784"/>
                <a:gd name="connsiteY19" fmla="*/ 228710 h 388694"/>
                <a:gd name="connsiteX20" fmla="*/ 54628 w 291784"/>
                <a:gd name="connsiteY20" fmla="*/ 280091 h 388694"/>
                <a:gd name="connsiteX21" fmla="*/ 105384 w 291784"/>
                <a:gd name="connsiteY21" fmla="*/ 323166 h 388694"/>
                <a:gd name="connsiteX22" fmla="*/ 137929 w 291784"/>
                <a:gd name="connsiteY22" fmla="*/ 338448 h 388694"/>
                <a:gd name="connsiteX23" fmla="*/ 144041 w 291784"/>
                <a:gd name="connsiteY23" fmla="*/ 341271 h 388694"/>
                <a:gd name="connsiteX24" fmla="*/ 152405 w 291784"/>
                <a:gd name="connsiteY24" fmla="*/ 352230 h 388694"/>
                <a:gd name="connsiteX25" fmla="*/ 177921 w 291784"/>
                <a:gd name="connsiteY25" fmla="*/ 388695 h 388694"/>
                <a:gd name="connsiteX26" fmla="*/ 291785 w 291784"/>
                <a:gd name="connsiteY26" fmla="*/ 282930 h 38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1784" h="388694">
                  <a:moveTo>
                    <a:pt x="291785" y="282930"/>
                  </a:moveTo>
                  <a:cubicBezTo>
                    <a:pt x="283839" y="264846"/>
                    <a:pt x="274702" y="244035"/>
                    <a:pt x="269680" y="237752"/>
                  </a:cubicBezTo>
                  <a:cubicBezTo>
                    <a:pt x="250235" y="211230"/>
                    <a:pt x="249901" y="171826"/>
                    <a:pt x="238428" y="139292"/>
                  </a:cubicBezTo>
                  <a:cubicBezTo>
                    <a:pt x="223120" y="95857"/>
                    <a:pt x="187800" y="71131"/>
                    <a:pt x="153147" y="47422"/>
                  </a:cubicBezTo>
                  <a:cubicBezTo>
                    <a:pt x="130714" y="31785"/>
                    <a:pt x="107481" y="17340"/>
                    <a:pt x="83534" y="4140"/>
                  </a:cubicBezTo>
                  <a:cubicBezTo>
                    <a:pt x="72241" y="-1994"/>
                    <a:pt x="58463" y="-1268"/>
                    <a:pt x="47880" y="6026"/>
                  </a:cubicBezTo>
                  <a:cubicBezTo>
                    <a:pt x="36057" y="13871"/>
                    <a:pt x="32831" y="29815"/>
                    <a:pt x="40676" y="41637"/>
                  </a:cubicBezTo>
                  <a:cubicBezTo>
                    <a:pt x="41010" y="42135"/>
                    <a:pt x="41359" y="42628"/>
                    <a:pt x="41725" y="43105"/>
                  </a:cubicBezTo>
                  <a:lnTo>
                    <a:pt x="45432" y="47925"/>
                  </a:lnTo>
                  <a:cubicBezTo>
                    <a:pt x="32831" y="41171"/>
                    <a:pt x="25060" y="38798"/>
                    <a:pt x="16696" y="40763"/>
                  </a:cubicBezTo>
                  <a:cubicBezTo>
                    <a:pt x="5435" y="43412"/>
                    <a:pt x="-2373" y="54133"/>
                    <a:pt x="657" y="69812"/>
                  </a:cubicBezTo>
                  <a:cubicBezTo>
                    <a:pt x="2903" y="81402"/>
                    <a:pt x="48817" y="115896"/>
                    <a:pt x="57478" y="122162"/>
                  </a:cubicBezTo>
                  <a:lnTo>
                    <a:pt x="59861" y="123889"/>
                  </a:lnTo>
                  <a:lnTo>
                    <a:pt x="56328" y="123438"/>
                  </a:lnTo>
                  <a:cubicBezTo>
                    <a:pt x="50094" y="122061"/>
                    <a:pt x="43573" y="123031"/>
                    <a:pt x="38011" y="126172"/>
                  </a:cubicBezTo>
                  <a:cubicBezTo>
                    <a:pt x="34293" y="129164"/>
                    <a:pt x="31311" y="132968"/>
                    <a:pt x="29298" y="137295"/>
                  </a:cubicBezTo>
                  <a:cubicBezTo>
                    <a:pt x="27370" y="142237"/>
                    <a:pt x="26316" y="147481"/>
                    <a:pt x="26183" y="152784"/>
                  </a:cubicBezTo>
                  <a:cubicBezTo>
                    <a:pt x="25812" y="165390"/>
                    <a:pt x="40395" y="178649"/>
                    <a:pt x="48282" y="187606"/>
                  </a:cubicBezTo>
                  <a:cubicBezTo>
                    <a:pt x="35437" y="186091"/>
                    <a:pt x="22258" y="186229"/>
                    <a:pt x="15160" y="192760"/>
                  </a:cubicBezTo>
                  <a:cubicBezTo>
                    <a:pt x="6049" y="201150"/>
                    <a:pt x="9683" y="218418"/>
                    <a:pt x="16177" y="228710"/>
                  </a:cubicBezTo>
                  <a:cubicBezTo>
                    <a:pt x="27052" y="247207"/>
                    <a:pt x="39950" y="264438"/>
                    <a:pt x="54628" y="280091"/>
                  </a:cubicBezTo>
                  <a:cubicBezTo>
                    <a:pt x="69915" y="296051"/>
                    <a:pt x="86082" y="312403"/>
                    <a:pt x="105384" y="323166"/>
                  </a:cubicBezTo>
                  <a:cubicBezTo>
                    <a:pt x="115888" y="328966"/>
                    <a:pt x="126757" y="334072"/>
                    <a:pt x="137929" y="338448"/>
                  </a:cubicBezTo>
                  <a:cubicBezTo>
                    <a:pt x="140079" y="339120"/>
                    <a:pt x="142134" y="340069"/>
                    <a:pt x="144041" y="341271"/>
                  </a:cubicBezTo>
                  <a:cubicBezTo>
                    <a:pt x="147378" y="344470"/>
                    <a:pt x="150196" y="348168"/>
                    <a:pt x="152405" y="352230"/>
                  </a:cubicBezTo>
                  <a:cubicBezTo>
                    <a:pt x="156918" y="358778"/>
                    <a:pt x="170018" y="376988"/>
                    <a:pt x="177921" y="388695"/>
                  </a:cubicBezTo>
                  <a:cubicBezTo>
                    <a:pt x="205529" y="358735"/>
                    <a:pt x="254801" y="315358"/>
                    <a:pt x="291785" y="282930"/>
                  </a:cubicBezTo>
                  <a:close/>
                </a:path>
              </a:pathLst>
            </a:custGeom>
            <a:solidFill>
              <a:srgbClr val="FFFFFF"/>
            </a:solidFill>
            <a:ln w="5287" cap="flat">
              <a:noFill/>
              <a:prstDash val="solid"/>
              <a:miter/>
            </a:ln>
          </p:spPr>
          <p:txBody>
            <a:bodyPr rtlCol="0" anchor="ctr"/>
            <a:lstStyle/>
            <a:p>
              <a:endParaRPr lang="ja-JP" altLang="en-US"/>
            </a:p>
          </p:txBody>
        </p:sp>
        <p:sp>
          <p:nvSpPr>
            <p:cNvPr id="102" name="フリーフォーム: 図形 101">
              <a:extLst>
                <a:ext uri="{FF2B5EF4-FFF2-40B4-BE49-F238E27FC236}">
                  <a16:creationId xmlns:a16="http://schemas.microsoft.com/office/drawing/2014/main" id="{86BB90EA-D5B9-4BB3-44C3-4AC2DD7A9612}"/>
                </a:ext>
              </a:extLst>
            </p:cNvPr>
            <p:cNvSpPr/>
            <p:nvPr/>
          </p:nvSpPr>
          <p:spPr>
            <a:xfrm>
              <a:off x="2884741" y="3856143"/>
              <a:ext cx="280607" cy="308232"/>
            </a:xfrm>
            <a:custGeom>
              <a:avLst/>
              <a:gdLst>
                <a:gd name="connsiteX0" fmla="*/ 28856 w 280607"/>
                <a:gd name="connsiteY0" fmla="*/ 49284 h 308232"/>
                <a:gd name="connsiteX1" fmla="*/ 30652 w 280607"/>
                <a:gd name="connsiteY1" fmla="*/ 29357 h 308232"/>
                <a:gd name="connsiteX2" fmla="*/ 36579 w 280607"/>
                <a:gd name="connsiteY2" fmla="*/ 26423 h 308232"/>
                <a:gd name="connsiteX3" fmla="*/ 70724 w 280607"/>
                <a:gd name="connsiteY3" fmla="*/ 37684 h 308232"/>
                <a:gd name="connsiteX4" fmla="*/ 138329 w 280607"/>
                <a:gd name="connsiteY4" fmla="*/ 81696 h 308232"/>
                <a:gd name="connsiteX5" fmla="*/ 193561 w 280607"/>
                <a:gd name="connsiteY5" fmla="*/ 136610 h 308232"/>
                <a:gd name="connsiteX6" fmla="*/ 217789 w 280607"/>
                <a:gd name="connsiteY6" fmla="*/ 217993 h 308232"/>
                <a:gd name="connsiteX7" fmla="*/ 236445 w 280607"/>
                <a:gd name="connsiteY7" fmla="*/ 259002 h 308232"/>
                <a:gd name="connsiteX8" fmla="*/ 257024 w 280607"/>
                <a:gd name="connsiteY8" fmla="*/ 301966 h 308232"/>
                <a:gd name="connsiteX9" fmla="*/ 274419 w 280607"/>
                <a:gd name="connsiteY9" fmla="*/ 306526 h 308232"/>
                <a:gd name="connsiteX10" fmla="*/ 278980 w 280607"/>
                <a:gd name="connsiteY10" fmla="*/ 289131 h 308232"/>
                <a:gd name="connsiteX11" fmla="*/ 258735 w 280607"/>
                <a:gd name="connsiteY11" fmla="*/ 246681 h 308232"/>
                <a:gd name="connsiteX12" fmla="*/ 248851 w 280607"/>
                <a:gd name="connsiteY12" fmla="*/ 230303 h 308232"/>
                <a:gd name="connsiteX13" fmla="*/ 241498 w 280607"/>
                <a:gd name="connsiteY13" fmla="*/ 208199 h 308232"/>
                <a:gd name="connsiteX14" fmla="*/ 210681 w 280607"/>
                <a:gd name="connsiteY14" fmla="*/ 116132 h 308232"/>
                <a:gd name="connsiteX15" fmla="*/ 142249 w 280607"/>
                <a:gd name="connsiteY15" fmla="*/ 53522 h 308232"/>
                <a:gd name="connsiteX16" fmla="*/ 66142 w 280607"/>
                <a:gd name="connsiteY16" fmla="*/ 5738 h 308232"/>
                <a:gd name="connsiteX17" fmla="*/ 12382 w 280607"/>
                <a:gd name="connsiteY17" fmla="*/ 11787 h 308232"/>
                <a:gd name="connsiteX18" fmla="*/ 6900 w 280607"/>
                <a:gd name="connsiteY18" fmla="*/ 62108 h 308232"/>
                <a:gd name="connsiteX19" fmla="*/ 24295 w 280607"/>
                <a:gd name="connsiteY19" fmla="*/ 66669 h 308232"/>
                <a:gd name="connsiteX20" fmla="*/ 28856 w 280607"/>
                <a:gd name="connsiteY20" fmla="*/ 49274 h 30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0607" h="308232">
                  <a:moveTo>
                    <a:pt x="28856" y="49284"/>
                  </a:moveTo>
                  <a:cubicBezTo>
                    <a:pt x="23850" y="43288"/>
                    <a:pt x="24656" y="34363"/>
                    <a:pt x="30652" y="29357"/>
                  </a:cubicBezTo>
                  <a:cubicBezTo>
                    <a:pt x="32368" y="27922"/>
                    <a:pt x="34397" y="26920"/>
                    <a:pt x="36579" y="26423"/>
                  </a:cubicBezTo>
                  <a:cubicBezTo>
                    <a:pt x="49250" y="22185"/>
                    <a:pt x="60373" y="31656"/>
                    <a:pt x="70724" y="37684"/>
                  </a:cubicBezTo>
                  <a:cubicBezTo>
                    <a:pt x="93967" y="51223"/>
                    <a:pt x="116389" y="66144"/>
                    <a:pt x="138329" y="81696"/>
                  </a:cubicBezTo>
                  <a:cubicBezTo>
                    <a:pt x="159586" y="96756"/>
                    <a:pt x="180244" y="113849"/>
                    <a:pt x="193561" y="136610"/>
                  </a:cubicBezTo>
                  <a:cubicBezTo>
                    <a:pt x="208133" y="161506"/>
                    <a:pt x="210342" y="190639"/>
                    <a:pt x="217789" y="217993"/>
                  </a:cubicBezTo>
                  <a:cubicBezTo>
                    <a:pt x="221751" y="232581"/>
                    <a:pt x="228049" y="246432"/>
                    <a:pt x="236445" y="259002"/>
                  </a:cubicBezTo>
                  <a:cubicBezTo>
                    <a:pt x="244465" y="272737"/>
                    <a:pt x="251345" y="287108"/>
                    <a:pt x="257024" y="301966"/>
                  </a:cubicBezTo>
                  <a:cubicBezTo>
                    <a:pt x="260599" y="307983"/>
                    <a:pt x="268349" y="310017"/>
                    <a:pt x="274419" y="306526"/>
                  </a:cubicBezTo>
                  <a:cubicBezTo>
                    <a:pt x="280336" y="302877"/>
                    <a:pt x="282344" y="295217"/>
                    <a:pt x="278980" y="289131"/>
                  </a:cubicBezTo>
                  <a:cubicBezTo>
                    <a:pt x="273296" y="274495"/>
                    <a:pt x="266532" y="260305"/>
                    <a:pt x="258735" y="246681"/>
                  </a:cubicBezTo>
                  <a:cubicBezTo>
                    <a:pt x="255075" y="241453"/>
                    <a:pt x="251775" y="235981"/>
                    <a:pt x="248851" y="230303"/>
                  </a:cubicBezTo>
                  <a:cubicBezTo>
                    <a:pt x="245736" y="223173"/>
                    <a:pt x="243278" y="215773"/>
                    <a:pt x="241498" y="208199"/>
                  </a:cubicBezTo>
                  <a:cubicBezTo>
                    <a:pt x="233288" y="176417"/>
                    <a:pt x="229670" y="143973"/>
                    <a:pt x="210681" y="116132"/>
                  </a:cubicBezTo>
                  <a:cubicBezTo>
                    <a:pt x="192951" y="90140"/>
                    <a:pt x="167876" y="71171"/>
                    <a:pt x="142249" y="53522"/>
                  </a:cubicBezTo>
                  <a:cubicBezTo>
                    <a:pt x="117845" y="36105"/>
                    <a:pt x="92431" y="20151"/>
                    <a:pt x="66142" y="5738"/>
                  </a:cubicBezTo>
                  <a:cubicBezTo>
                    <a:pt x="48730" y="-3733"/>
                    <a:pt x="27256" y="-1318"/>
                    <a:pt x="12382" y="11787"/>
                  </a:cubicBezTo>
                  <a:cubicBezTo>
                    <a:pt x="-1739" y="24844"/>
                    <a:pt x="-4081" y="46313"/>
                    <a:pt x="6900" y="62108"/>
                  </a:cubicBezTo>
                  <a:cubicBezTo>
                    <a:pt x="10566" y="68004"/>
                    <a:pt x="18204" y="70011"/>
                    <a:pt x="24295" y="66669"/>
                  </a:cubicBezTo>
                  <a:cubicBezTo>
                    <a:pt x="30307" y="63088"/>
                    <a:pt x="32342" y="55344"/>
                    <a:pt x="28856" y="49274"/>
                  </a:cubicBezTo>
                  <a:close/>
                </a:path>
              </a:pathLst>
            </a:custGeom>
            <a:solidFill>
              <a:srgbClr val="211715"/>
            </a:solidFill>
            <a:ln w="5287" cap="flat">
              <a:noFill/>
              <a:prstDash val="solid"/>
              <a:miter/>
            </a:ln>
          </p:spPr>
          <p:txBody>
            <a:bodyPr rtlCol="0" anchor="ctr"/>
            <a:lstStyle/>
            <a:p>
              <a:endParaRPr lang="ja-JP" altLang="en-US"/>
            </a:p>
          </p:txBody>
        </p:sp>
        <p:sp>
          <p:nvSpPr>
            <p:cNvPr id="103" name="フリーフォーム: 図形 102">
              <a:extLst>
                <a:ext uri="{FF2B5EF4-FFF2-40B4-BE49-F238E27FC236}">
                  <a16:creationId xmlns:a16="http://schemas.microsoft.com/office/drawing/2014/main" id="{891DEFD7-C594-F963-29BC-E28968CB7FE9}"/>
                </a:ext>
              </a:extLst>
            </p:cNvPr>
            <p:cNvSpPr/>
            <p:nvPr/>
          </p:nvSpPr>
          <p:spPr>
            <a:xfrm>
              <a:off x="2847962" y="3895842"/>
              <a:ext cx="184837" cy="163842"/>
            </a:xfrm>
            <a:custGeom>
              <a:avLst/>
              <a:gdLst>
                <a:gd name="connsiteX0" fmla="*/ 181163 w 184837"/>
                <a:gd name="connsiteY0" fmla="*/ 91339 h 163842"/>
                <a:gd name="connsiteX1" fmla="*/ 117599 w 184837"/>
                <a:gd name="connsiteY1" fmla="*/ 44784 h 163842"/>
                <a:gd name="connsiteX2" fmla="*/ 82808 w 184837"/>
                <a:gd name="connsiteY2" fmla="*/ 20852 h 163842"/>
                <a:gd name="connsiteX3" fmla="*/ 49082 w 184837"/>
                <a:gd name="connsiteY3" fmla="*/ 2700 h 163842"/>
                <a:gd name="connsiteX4" fmla="*/ 2691 w 184837"/>
                <a:gd name="connsiteY4" fmla="*/ 21975 h 163842"/>
                <a:gd name="connsiteX5" fmla="*/ 9355 w 184837"/>
                <a:gd name="connsiteY5" fmla="*/ 59552 h 163842"/>
                <a:gd name="connsiteX6" fmla="*/ 63601 w 184837"/>
                <a:gd name="connsiteY6" fmla="*/ 105705 h 163842"/>
                <a:gd name="connsiteX7" fmla="*/ 135857 w 184837"/>
                <a:gd name="connsiteY7" fmla="*/ 160263 h 163842"/>
                <a:gd name="connsiteX8" fmla="*/ 153835 w 184837"/>
                <a:gd name="connsiteY8" fmla="*/ 160263 h 163842"/>
                <a:gd name="connsiteX9" fmla="*/ 153835 w 184837"/>
                <a:gd name="connsiteY9" fmla="*/ 142285 h 163842"/>
                <a:gd name="connsiteX10" fmla="*/ 42864 w 184837"/>
                <a:gd name="connsiteY10" fmla="*/ 56914 h 163842"/>
                <a:gd name="connsiteX11" fmla="*/ 30781 w 184837"/>
                <a:gd name="connsiteY11" fmla="*/ 45446 h 163842"/>
                <a:gd name="connsiteX12" fmla="*/ 28392 w 184837"/>
                <a:gd name="connsiteY12" fmla="*/ 42830 h 163842"/>
                <a:gd name="connsiteX13" fmla="*/ 27741 w 184837"/>
                <a:gd name="connsiteY13" fmla="*/ 42173 h 163842"/>
                <a:gd name="connsiteX14" fmla="*/ 26226 w 184837"/>
                <a:gd name="connsiteY14" fmla="*/ 39974 h 163842"/>
                <a:gd name="connsiteX15" fmla="*/ 26003 w 184837"/>
                <a:gd name="connsiteY15" fmla="*/ 39863 h 163842"/>
                <a:gd name="connsiteX16" fmla="*/ 41449 w 184837"/>
                <a:gd name="connsiteY16" fmla="*/ 26928 h 163842"/>
                <a:gd name="connsiteX17" fmla="*/ 68358 w 184837"/>
                <a:gd name="connsiteY17" fmla="*/ 41760 h 163842"/>
                <a:gd name="connsiteX18" fmla="*/ 99261 w 184837"/>
                <a:gd name="connsiteY18" fmla="*/ 62879 h 163842"/>
                <a:gd name="connsiteX19" fmla="*/ 137076 w 184837"/>
                <a:gd name="connsiteY19" fmla="*/ 89951 h 163842"/>
                <a:gd name="connsiteX20" fmla="*/ 153163 w 184837"/>
                <a:gd name="connsiteY20" fmla="*/ 101790 h 163842"/>
                <a:gd name="connsiteX21" fmla="*/ 159752 w 184837"/>
                <a:gd name="connsiteY21" fmla="*/ 106732 h 163842"/>
                <a:gd name="connsiteX22" fmla="*/ 163169 w 184837"/>
                <a:gd name="connsiteY22" fmla="*/ 109317 h 163842"/>
                <a:gd name="connsiteX23" fmla="*/ 181147 w 184837"/>
                <a:gd name="connsiteY23" fmla="*/ 109317 h 163842"/>
                <a:gd name="connsiteX24" fmla="*/ 181147 w 184837"/>
                <a:gd name="connsiteY24" fmla="*/ 91339 h 16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837" h="163842">
                  <a:moveTo>
                    <a:pt x="181163" y="91339"/>
                  </a:moveTo>
                  <a:cubicBezTo>
                    <a:pt x="160404" y="75258"/>
                    <a:pt x="139041" y="59933"/>
                    <a:pt x="117599" y="44784"/>
                  </a:cubicBezTo>
                  <a:cubicBezTo>
                    <a:pt x="106104" y="36664"/>
                    <a:pt x="94557" y="28602"/>
                    <a:pt x="82808" y="20852"/>
                  </a:cubicBezTo>
                  <a:cubicBezTo>
                    <a:pt x="72368" y="13421"/>
                    <a:pt x="61037" y="7319"/>
                    <a:pt x="49082" y="2700"/>
                  </a:cubicBezTo>
                  <a:cubicBezTo>
                    <a:pt x="30951" y="-4790"/>
                    <a:pt x="10181" y="3839"/>
                    <a:pt x="2691" y="21975"/>
                  </a:cubicBezTo>
                  <a:cubicBezTo>
                    <a:pt x="-2579" y="34731"/>
                    <a:pt x="21" y="49382"/>
                    <a:pt x="9355" y="59552"/>
                  </a:cubicBezTo>
                  <a:cubicBezTo>
                    <a:pt x="24298" y="77530"/>
                    <a:pt x="44845" y="91980"/>
                    <a:pt x="63601" y="105705"/>
                  </a:cubicBezTo>
                  <a:cubicBezTo>
                    <a:pt x="87936" y="123513"/>
                    <a:pt x="112572" y="141083"/>
                    <a:pt x="135857" y="160263"/>
                  </a:cubicBezTo>
                  <a:cubicBezTo>
                    <a:pt x="140900" y="165036"/>
                    <a:pt x="148793" y="165036"/>
                    <a:pt x="153835" y="160263"/>
                  </a:cubicBezTo>
                  <a:cubicBezTo>
                    <a:pt x="158746" y="155274"/>
                    <a:pt x="158746" y="147275"/>
                    <a:pt x="153835" y="142285"/>
                  </a:cubicBezTo>
                  <a:cubicBezTo>
                    <a:pt x="117286" y="112177"/>
                    <a:pt x="76939" y="86980"/>
                    <a:pt x="42864" y="56914"/>
                  </a:cubicBezTo>
                  <a:cubicBezTo>
                    <a:pt x="38700" y="53243"/>
                    <a:pt x="34595" y="49498"/>
                    <a:pt x="30781" y="45446"/>
                  </a:cubicBezTo>
                  <a:cubicBezTo>
                    <a:pt x="29971" y="44588"/>
                    <a:pt x="29192" y="43693"/>
                    <a:pt x="28392" y="42830"/>
                  </a:cubicBezTo>
                  <a:cubicBezTo>
                    <a:pt x="28069" y="42480"/>
                    <a:pt x="25865" y="39614"/>
                    <a:pt x="27741" y="42173"/>
                  </a:cubicBezTo>
                  <a:cubicBezTo>
                    <a:pt x="27211" y="41458"/>
                    <a:pt x="26766" y="40668"/>
                    <a:pt x="26226" y="39974"/>
                  </a:cubicBezTo>
                  <a:cubicBezTo>
                    <a:pt x="24335" y="37533"/>
                    <a:pt x="26061" y="40928"/>
                    <a:pt x="26003" y="39863"/>
                  </a:cubicBezTo>
                  <a:cubicBezTo>
                    <a:pt x="25341" y="27564"/>
                    <a:pt x="31411" y="23628"/>
                    <a:pt x="41449" y="26928"/>
                  </a:cubicBezTo>
                  <a:cubicBezTo>
                    <a:pt x="51016" y="30699"/>
                    <a:pt x="60058" y="35684"/>
                    <a:pt x="68358" y="41760"/>
                  </a:cubicBezTo>
                  <a:cubicBezTo>
                    <a:pt x="78798" y="48598"/>
                    <a:pt x="89053" y="55712"/>
                    <a:pt x="99261" y="62879"/>
                  </a:cubicBezTo>
                  <a:cubicBezTo>
                    <a:pt x="111952" y="71783"/>
                    <a:pt x="124559" y="80804"/>
                    <a:pt x="137076" y="89951"/>
                  </a:cubicBezTo>
                  <a:cubicBezTo>
                    <a:pt x="142457" y="93871"/>
                    <a:pt x="147818" y="97817"/>
                    <a:pt x="153163" y="101790"/>
                  </a:cubicBezTo>
                  <a:cubicBezTo>
                    <a:pt x="155366" y="103432"/>
                    <a:pt x="157565" y="105079"/>
                    <a:pt x="159752" y="106732"/>
                  </a:cubicBezTo>
                  <a:cubicBezTo>
                    <a:pt x="160674" y="107426"/>
                    <a:pt x="166135" y="111616"/>
                    <a:pt x="163169" y="109317"/>
                  </a:cubicBezTo>
                  <a:cubicBezTo>
                    <a:pt x="168222" y="114058"/>
                    <a:pt x="176093" y="114058"/>
                    <a:pt x="181147" y="109317"/>
                  </a:cubicBezTo>
                  <a:cubicBezTo>
                    <a:pt x="186068" y="104333"/>
                    <a:pt x="186068" y="96324"/>
                    <a:pt x="181147" y="91339"/>
                  </a:cubicBezTo>
                  <a:close/>
                </a:path>
              </a:pathLst>
            </a:custGeom>
            <a:solidFill>
              <a:srgbClr val="211715"/>
            </a:solidFill>
            <a:ln w="5287" cap="flat">
              <a:noFill/>
              <a:prstDash val="solid"/>
              <a:miter/>
            </a:ln>
          </p:spPr>
          <p:txBody>
            <a:bodyPr rtlCol="0" anchor="ctr"/>
            <a:lstStyle/>
            <a:p>
              <a:endParaRPr lang="ja-JP" altLang="en-US"/>
            </a:p>
          </p:txBody>
        </p:sp>
        <p:sp>
          <p:nvSpPr>
            <p:cNvPr id="104" name="フリーフォーム: 図形 103">
              <a:extLst>
                <a:ext uri="{FF2B5EF4-FFF2-40B4-BE49-F238E27FC236}">
                  <a16:creationId xmlns:a16="http://schemas.microsoft.com/office/drawing/2014/main" id="{24BFECB5-FF87-04B3-F98E-D2BDC39C4378}"/>
                </a:ext>
              </a:extLst>
            </p:cNvPr>
            <p:cNvSpPr/>
            <p:nvPr/>
          </p:nvSpPr>
          <p:spPr>
            <a:xfrm>
              <a:off x="2874535" y="3978946"/>
              <a:ext cx="91112" cy="131162"/>
            </a:xfrm>
            <a:custGeom>
              <a:avLst/>
              <a:gdLst>
                <a:gd name="connsiteX0" fmla="*/ 42727 w 91112"/>
                <a:gd name="connsiteY0" fmla="*/ 495 h 131162"/>
                <a:gd name="connsiteX1" fmla="*/ 5977 w 91112"/>
                <a:gd name="connsiteY1" fmla="*/ 18177 h 131162"/>
                <a:gd name="connsiteX2" fmla="*/ 6009 w 91112"/>
                <a:gd name="connsiteY2" fmla="*/ 62624 h 131162"/>
                <a:gd name="connsiteX3" fmla="*/ 35020 w 91112"/>
                <a:gd name="connsiteY3" fmla="*/ 95957 h 131162"/>
                <a:gd name="connsiteX4" fmla="*/ 69451 w 91112"/>
                <a:gd name="connsiteY4" fmla="*/ 127575 h 131162"/>
                <a:gd name="connsiteX5" fmla="*/ 87434 w 91112"/>
                <a:gd name="connsiteY5" fmla="*/ 127575 h 131162"/>
                <a:gd name="connsiteX6" fmla="*/ 87434 w 91112"/>
                <a:gd name="connsiteY6" fmla="*/ 109597 h 131162"/>
                <a:gd name="connsiteX7" fmla="*/ 34231 w 91112"/>
                <a:gd name="connsiteY7" fmla="*/ 58063 h 131162"/>
                <a:gd name="connsiteX8" fmla="*/ 26010 w 91112"/>
                <a:gd name="connsiteY8" fmla="*/ 46235 h 131162"/>
                <a:gd name="connsiteX9" fmla="*/ 26312 w 91112"/>
                <a:gd name="connsiteY9" fmla="*/ 35503 h 131162"/>
                <a:gd name="connsiteX10" fmla="*/ 28749 w 91112"/>
                <a:gd name="connsiteY10" fmla="*/ 29703 h 131162"/>
                <a:gd name="connsiteX11" fmla="*/ 29633 w 91112"/>
                <a:gd name="connsiteY11" fmla="*/ 28506 h 131162"/>
                <a:gd name="connsiteX12" fmla="*/ 30825 w 91112"/>
                <a:gd name="connsiteY12" fmla="*/ 26917 h 131162"/>
                <a:gd name="connsiteX13" fmla="*/ 42727 w 91112"/>
                <a:gd name="connsiteY13" fmla="*/ 25916 h 131162"/>
                <a:gd name="connsiteX14" fmla="*/ 55440 w 91112"/>
                <a:gd name="connsiteY14" fmla="*/ 13203 h 131162"/>
                <a:gd name="connsiteX15" fmla="*/ 42727 w 91112"/>
                <a:gd name="connsiteY15" fmla="*/ 490 h 13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112" h="131162">
                  <a:moveTo>
                    <a:pt x="42727" y="495"/>
                  </a:moveTo>
                  <a:cubicBezTo>
                    <a:pt x="27965" y="-2000"/>
                    <a:pt x="13239" y="5088"/>
                    <a:pt x="5977" y="18177"/>
                  </a:cubicBezTo>
                  <a:cubicBezTo>
                    <a:pt x="-2006" y="31922"/>
                    <a:pt x="-1990" y="48889"/>
                    <a:pt x="6009" y="62624"/>
                  </a:cubicBezTo>
                  <a:cubicBezTo>
                    <a:pt x="14367" y="74812"/>
                    <a:pt x="24103" y="85999"/>
                    <a:pt x="35020" y="95957"/>
                  </a:cubicBezTo>
                  <a:cubicBezTo>
                    <a:pt x="45996" y="107039"/>
                    <a:pt x="57522" y="117537"/>
                    <a:pt x="69451" y="127575"/>
                  </a:cubicBezTo>
                  <a:cubicBezTo>
                    <a:pt x="74494" y="132358"/>
                    <a:pt x="82391" y="132358"/>
                    <a:pt x="87434" y="127575"/>
                  </a:cubicBezTo>
                  <a:cubicBezTo>
                    <a:pt x="92339" y="122585"/>
                    <a:pt x="92339" y="114587"/>
                    <a:pt x="87434" y="109597"/>
                  </a:cubicBezTo>
                  <a:cubicBezTo>
                    <a:pt x="68429" y="93780"/>
                    <a:pt x="50646" y="76555"/>
                    <a:pt x="34231" y="58063"/>
                  </a:cubicBezTo>
                  <a:cubicBezTo>
                    <a:pt x="30857" y="54599"/>
                    <a:pt x="28076" y="50605"/>
                    <a:pt x="26010" y="46235"/>
                  </a:cubicBezTo>
                  <a:cubicBezTo>
                    <a:pt x="25041" y="42707"/>
                    <a:pt x="25147" y="38973"/>
                    <a:pt x="26312" y="35503"/>
                  </a:cubicBezTo>
                  <a:cubicBezTo>
                    <a:pt x="26709" y="33421"/>
                    <a:pt x="27536" y="31446"/>
                    <a:pt x="28749" y="29703"/>
                  </a:cubicBezTo>
                  <a:cubicBezTo>
                    <a:pt x="28611" y="29904"/>
                    <a:pt x="30031" y="28029"/>
                    <a:pt x="29633" y="28506"/>
                  </a:cubicBezTo>
                  <a:cubicBezTo>
                    <a:pt x="29633" y="28506"/>
                    <a:pt x="32891" y="25195"/>
                    <a:pt x="30825" y="26917"/>
                  </a:cubicBezTo>
                  <a:cubicBezTo>
                    <a:pt x="34560" y="25222"/>
                    <a:pt x="38765" y="24867"/>
                    <a:pt x="42727" y="25916"/>
                  </a:cubicBezTo>
                  <a:cubicBezTo>
                    <a:pt x="49730" y="25873"/>
                    <a:pt x="55398" y="20205"/>
                    <a:pt x="55440" y="13203"/>
                  </a:cubicBezTo>
                  <a:cubicBezTo>
                    <a:pt x="55287" y="6248"/>
                    <a:pt x="49682" y="644"/>
                    <a:pt x="42727" y="490"/>
                  </a:cubicBezTo>
                  <a:close/>
                </a:path>
              </a:pathLst>
            </a:custGeom>
            <a:solidFill>
              <a:srgbClr val="211715"/>
            </a:solidFill>
            <a:ln w="5287" cap="flat">
              <a:noFill/>
              <a:prstDash val="solid"/>
              <a:miter/>
            </a:ln>
          </p:spPr>
          <p:txBody>
            <a:bodyPr rtlCol="0" anchor="ctr"/>
            <a:lstStyle/>
            <a:p>
              <a:endParaRPr lang="ja-JP" altLang="en-US"/>
            </a:p>
          </p:txBody>
        </p:sp>
        <p:sp>
          <p:nvSpPr>
            <p:cNvPr id="105" name="フリーフォーム: 図形 104">
              <a:extLst>
                <a:ext uri="{FF2B5EF4-FFF2-40B4-BE49-F238E27FC236}">
                  <a16:creationId xmlns:a16="http://schemas.microsoft.com/office/drawing/2014/main" id="{31C69654-09C4-72AA-3793-26F223505D69}"/>
                </a:ext>
              </a:extLst>
            </p:cNvPr>
            <p:cNvSpPr/>
            <p:nvPr/>
          </p:nvSpPr>
          <p:spPr>
            <a:xfrm>
              <a:off x="2857904" y="4043041"/>
              <a:ext cx="194071" cy="226548"/>
            </a:xfrm>
            <a:custGeom>
              <a:avLst/>
              <a:gdLst>
                <a:gd name="connsiteX0" fmla="*/ 50593 w 194071"/>
                <a:gd name="connsiteY0" fmla="*/ 483 h 226548"/>
                <a:gd name="connsiteX1" fmla="*/ 171 w 194071"/>
                <a:gd name="connsiteY1" fmla="*/ 29775 h 226548"/>
                <a:gd name="connsiteX2" fmla="*/ 24261 w 194071"/>
                <a:gd name="connsiteY2" fmla="*/ 85134 h 226548"/>
                <a:gd name="connsiteX3" fmla="*/ 70817 w 194071"/>
                <a:gd name="connsiteY3" fmla="*/ 136737 h 226548"/>
                <a:gd name="connsiteX4" fmla="*/ 133125 w 194071"/>
                <a:gd name="connsiteY4" fmla="*/ 174626 h 226548"/>
                <a:gd name="connsiteX5" fmla="*/ 139805 w 194071"/>
                <a:gd name="connsiteY5" fmla="*/ 177465 h 226548"/>
                <a:gd name="connsiteX6" fmla="*/ 143926 w 194071"/>
                <a:gd name="connsiteY6" fmla="*/ 183567 h 226548"/>
                <a:gd name="connsiteX7" fmla="*/ 150637 w 194071"/>
                <a:gd name="connsiteY7" fmla="*/ 193150 h 226548"/>
                <a:gd name="connsiteX8" fmla="*/ 169923 w 194071"/>
                <a:gd name="connsiteY8" fmla="*/ 220795 h 226548"/>
                <a:gd name="connsiteX9" fmla="*/ 191879 w 194071"/>
                <a:gd name="connsiteY9" fmla="*/ 207960 h 226548"/>
                <a:gd name="connsiteX10" fmla="*/ 164828 w 194071"/>
                <a:gd name="connsiteY10" fmla="*/ 169112 h 226548"/>
                <a:gd name="connsiteX11" fmla="*/ 154763 w 194071"/>
                <a:gd name="connsiteY11" fmla="*/ 156987 h 226548"/>
                <a:gd name="connsiteX12" fmla="*/ 139195 w 194071"/>
                <a:gd name="connsiteY12" fmla="*/ 149821 h 226548"/>
                <a:gd name="connsiteX13" fmla="*/ 109930 w 194071"/>
                <a:gd name="connsiteY13" fmla="*/ 134989 h 226548"/>
                <a:gd name="connsiteX14" fmla="*/ 63449 w 194071"/>
                <a:gd name="connsiteY14" fmla="*/ 93392 h 226548"/>
                <a:gd name="connsiteX15" fmla="*/ 29754 w 194071"/>
                <a:gd name="connsiteY15" fmla="*/ 47282 h 226548"/>
                <a:gd name="connsiteX16" fmla="*/ 26227 w 194071"/>
                <a:gd name="connsiteY16" fmla="*/ 28552 h 226548"/>
                <a:gd name="connsiteX17" fmla="*/ 50593 w 194071"/>
                <a:gd name="connsiteY17" fmla="*/ 25903 h 226548"/>
                <a:gd name="connsiteX18" fmla="*/ 63305 w 194071"/>
                <a:gd name="connsiteY18" fmla="*/ 13191 h 226548"/>
                <a:gd name="connsiteX19" fmla="*/ 50593 w 194071"/>
                <a:gd name="connsiteY19" fmla="*/ 478 h 22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4071" h="226548">
                  <a:moveTo>
                    <a:pt x="50593" y="483"/>
                  </a:moveTo>
                  <a:cubicBezTo>
                    <a:pt x="28345" y="-1773"/>
                    <a:pt x="2618" y="3206"/>
                    <a:pt x="171" y="29775"/>
                  </a:cubicBezTo>
                  <a:cubicBezTo>
                    <a:pt x="-1747" y="50635"/>
                    <a:pt x="12883" y="69148"/>
                    <a:pt x="24261" y="85134"/>
                  </a:cubicBezTo>
                  <a:cubicBezTo>
                    <a:pt x="37880" y="103954"/>
                    <a:pt x="53490" y="121259"/>
                    <a:pt x="70817" y="136737"/>
                  </a:cubicBezTo>
                  <a:cubicBezTo>
                    <a:pt x="89197" y="152935"/>
                    <a:pt x="110290" y="165759"/>
                    <a:pt x="133125" y="174626"/>
                  </a:cubicBezTo>
                  <a:cubicBezTo>
                    <a:pt x="135477" y="175246"/>
                    <a:pt x="137728" y="176205"/>
                    <a:pt x="139805" y="177465"/>
                  </a:cubicBezTo>
                  <a:cubicBezTo>
                    <a:pt x="141447" y="179309"/>
                    <a:pt x="142829" y="181359"/>
                    <a:pt x="143926" y="183567"/>
                  </a:cubicBezTo>
                  <a:cubicBezTo>
                    <a:pt x="146082" y="186815"/>
                    <a:pt x="148386" y="189966"/>
                    <a:pt x="150637" y="193150"/>
                  </a:cubicBezTo>
                  <a:cubicBezTo>
                    <a:pt x="157131" y="202319"/>
                    <a:pt x="163646" y="211477"/>
                    <a:pt x="169923" y="220795"/>
                  </a:cubicBezTo>
                  <a:cubicBezTo>
                    <a:pt x="179018" y="234291"/>
                    <a:pt x="201059" y="221579"/>
                    <a:pt x="191879" y="207960"/>
                  </a:cubicBezTo>
                  <a:cubicBezTo>
                    <a:pt x="183065" y="194882"/>
                    <a:pt x="173388" y="182349"/>
                    <a:pt x="164828" y="169112"/>
                  </a:cubicBezTo>
                  <a:cubicBezTo>
                    <a:pt x="162221" y="164504"/>
                    <a:pt x="158810" y="160399"/>
                    <a:pt x="154763" y="156987"/>
                  </a:cubicBezTo>
                  <a:cubicBezTo>
                    <a:pt x="149885" y="153973"/>
                    <a:pt x="144657" y="151569"/>
                    <a:pt x="139195" y="149821"/>
                  </a:cubicBezTo>
                  <a:cubicBezTo>
                    <a:pt x="129068" y="145652"/>
                    <a:pt x="119279" y="140694"/>
                    <a:pt x="109930" y="134989"/>
                  </a:cubicBezTo>
                  <a:cubicBezTo>
                    <a:pt x="92656" y="123251"/>
                    <a:pt x="77025" y="109262"/>
                    <a:pt x="63449" y="93392"/>
                  </a:cubicBezTo>
                  <a:cubicBezTo>
                    <a:pt x="50598" y="79275"/>
                    <a:pt x="39300" y="63814"/>
                    <a:pt x="29754" y="47282"/>
                  </a:cubicBezTo>
                  <a:cubicBezTo>
                    <a:pt x="27016" y="42599"/>
                    <a:pt x="23160" y="33054"/>
                    <a:pt x="26227" y="28552"/>
                  </a:cubicBezTo>
                  <a:cubicBezTo>
                    <a:pt x="30115" y="22831"/>
                    <a:pt x="44618" y="25284"/>
                    <a:pt x="50593" y="25903"/>
                  </a:cubicBezTo>
                  <a:cubicBezTo>
                    <a:pt x="57595" y="25861"/>
                    <a:pt x="63263" y="20193"/>
                    <a:pt x="63305" y="13191"/>
                  </a:cubicBezTo>
                  <a:cubicBezTo>
                    <a:pt x="63152" y="6236"/>
                    <a:pt x="57548" y="631"/>
                    <a:pt x="50593" y="478"/>
                  </a:cubicBezTo>
                  <a:close/>
                </a:path>
              </a:pathLst>
            </a:custGeom>
            <a:solidFill>
              <a:srgbClr val="211715"/>
            </a:solidFill>
            <a:ln w="5287" cap="flat">
              <a:noFill/>
              <a:prstDash val="solid"/>
              <a:miter/>
            </a:ln>
          </p:spPr>
          <p:txBody>
            <a:bodyPr rtlCol="0" anchor="ctr"/>
            <a:lstStyle/>
            <a:p>
              <a:endParaRPr lang="ja-JP" altLang="en-US"/>
            </a:p>
          </p:txBody>
        </p:sp>
        <p:sp>
          <p:nvSpPr>
            <p:cNvPr id="106" name="フリーフォーム: 図形 105">
              <a:extLst>
                <a:ext uri="{FF2B5EF4-FFF2-40B4-BE49-F238E27FC236}">
                  <a16:creationId xmlns:a16="http://schemas.microsoft.com/office/drawing/2014/main" id="{50F0A764-6913-E99D-397B-8B2F0F558067}"/>
                </a:ext>
              </a:extLst>
            </p:cNvPr>
            <p:cNvSpPr/>
            <p:nvPr/>
          </p:nvSpPr>
          <p:spPr>
            <a:xfrm>
              <a:off x="3005322" y="3758655"/>
              <a:ext cx="516659" cy="839734"/>
            </a:xfrm>
            <a:custGeom>
              <a:avLst/>
              <a:gdLst>
                <a:gd name="connsiteX0" fmla="*/ 61882 w 516659"/>
                <a:gd name="connsiteY0" fmla="*/ 24995 h 839734"/>
                <a:gd name="connsiteX1" fmla="*/ 209170 w 516659"/>
                <a:gd name="connsiteY1" fmla="*/ 85576 h 839734"/>
                <a:gd name="connsiteX2" fmla="*/ 288466 w 516659"/>
                <a:gd name="connsiteY2" fmla="*/ 119186 h 839734"/>
                <a:gd name="connsiteX3" fmla="*/ 355118 w 516659"/>
                <a:gd name="connsiteY3" fmla="*/ 151577 h 839734"/>
                <a:gd name="connsiteX4" fmla="*/ 393506 w 516659"/>
                <a:gd name="connsiteY4" fmla="*/ 187813 h 839734"/>
                <a:gd name="connsiteX5" fmla="*/ 417633 w 516659"/>
                <a:gd name="connsiteY5" fmla="*/ 239898 h 839734"/>
                <a:gd name="connsiteX6" fmla="*/ 449415 w 516659"/>
                <a:gd name="connsiteY6" fmla="*/ 353629 h 839734"/>
                <a:gd name="connsiteX7" fmla="*/ 488555 w 516659"/>
                <a:gd name="connsiteY7" fmla="*/ 554210 h 839734"/>
                <a:gd name="connsiteX8" fmla="*/ 487543 w 516659"/>
                <a:gd name="connsiteY8" fmla="*/ 678132 h 839734"/>
                <a:gd name="connsiteX9" fmla="*/ 453388 w 516659"/>
                <a:gd name="connsiteY9" fmla="*/ 778181 h 839734"/>
                <a:gd name="connsiteX10" fmla="*/ 369346 w 516659"/>
                <a:gd name="connsiteY10" fmla="*/ 814582 h 839734"/>
                <a:gd name="connsiteX11" fmla="*/ 279689 w 516659"/>
                <a:gd name="connsiteY11" fmla="*/ 784008 h 839734"/>
                <a:gd name="connsiteX12" fmla="*/ 215892 w 516659"/>
                <a:gd name="connsiteY12" fmla="*/ 734672 h 839734"/>
                <a:gd name="connsiteX13" fmla="*/ 152991 w 516659"/>
                <a:gd name="connsiteY13" fmla="*/ 674207 h 839734"/>
                <a:gd name="connsiteX14" fmla="*/ 45716 w 516659"/>
                <a:gd name="connsiteY14" fmla="*/ 556694 h 839734"/>
                <a:gd name="connsiteX15" fmla="*/ 41478 w 516659"/>
                <a:gd name="connsiteY15" fmla="*/ 551397 h 839734"/>
                <a:gd name="connsiteX16" fmla="*/ 39487 w 516659"/>
                <a:gd name="connsiteY16" fmla="*/ 548870 h 839734"/>
                <a:gd name="connsiteX17" fmla="*/ 38660 w 516659"/>
                <a:gd name="connsiteY17" fmla="*/ 547811 h 839734"/>
                <a:gd name="connsiteX18" fmla="*/ 31986 w 516659"/>
                <a:gd name="connsiteY18" fmla="*/ 538806 h 839734"/>
                <a:gd name="connsiteX19" fmla="*/ 27118 w 516659"/>
                <a:gd name="connsiteY19" fmla="*/ 531512 h 839734"/>
                <a:gd name="connsiteX20" fmla="*/ 25471 w 516659"/>
                <a:gd name="connsiteY20" fmla="*/ 528673 h 839734"/>
                <a:gd name="connsiteX21" fmla="*/ 24798 w 516659"/>
                <a:gd name="connsiteY21" fmla="*/ 527471 h 839734"/>
                <a:gd name="connsiteX22" fmla="*/ 24798 w 516659"/>
                <a:gd name="connsiteY22" fmla="*/ 527036 h 839734"/>
                <a:gd name="connsiteX23" fmla="*/ 25164 w 516659"/>
                <a:gd name="connsiteY23" fmla="*/ 529266 h 839734"/>
                <a:gd name="connsiteX24" fmla="*/ 24994 w 516659"/>
                <a:gd name="connsiteY24" fmla="*/ 530781 h 839734"/>
                <a:gd name="connsiteX25" fmla="*/ 25444 w 516659"/>
                <a:gd name="connsiteY25" fmla="*/ 529367 h 839734"/>
                <a:gd name="connsiteX26" fmla="*/ 25063 w 516659"/>
                <a:gd name="connsiteY26" fmla="*/ 530315 h 839734"/>
                <a:gd name="connsiteX27" fmla="*/ 27245 w 516659"/>
                <a:gd name="connsiteY27" fmla="*/ 526459 h 839734"/>
                <a:gd name="connsiteX28" fmla="*/ 29995 w 516659"/>
                <a:gd name="connsiteY28" fmla="*/ 522423 h 839734"/>
                <a:gd name="connsiteX29" fmla="*/ 30921 w 516659"/>
                <a:gd name="connsiteY29" fmla="*/ 521151 h 839734"/>
                <a:gd name="connsiteX30" fmla="*/ 32691 w 516659"/>
                <a:gd name="connsiteY30" fmla="*/ 518958 h 839734"/>
                <a:gd name="connsiteX31" fmla="*/ 42077 w 516659"/>
                <a:gd name="connsiteY31" fmla="*/ 508211 h 839734"/>
                <a:gd name="connsiteX32" fmla="*/ 159199 w 516659"/>
                <a:gd name="connsiteY32" fmla="*/ 399533 h 839734"/>
                <a:gd name="connsiteX33" fmla="*/ 183565 w 516659"/>
                <a:gd name="connsiteY33" fmla="*/ 378123 h 839734"/>
                <a:gd name="connsiteX34" fmla="*/ 165587 w 516659"/>
                <a:gd name="connsiteY34" fmla="*/ 378123 h 839734"/>
                <a:gd name="connsiteX35" fmla="*/ 316588 w 516659"/>
                <a:gd name="connsiteY35" fmla="*/ 519785 h 839734"/>
                <a:gd name="connsiteX36" fmla="*/ 334566 w 516659"/>
                <a:gd name="connsiteY36" fmla="*/ 501807 h 839734"/>
                <a:gd name="connsiteX37" fmla="*/ 183565 w 516659"/>
                <a:gd name="connsiteY37" fmla="*/ 360145 h 839734"/>
                <a:gd name="connsiteX38" fmla="*/ 165587 w 516659"/>
                <a:gd name="connsiteY38" fmla="*/ 360145 h 839734"/>
                <a:gd name="connsiteX39" fmla="*/ 43989 w 516659"/>
                <a:gd name="connsiteY39" fmla="*/ 469850 h 839734"/>
                <a:gd name="connsiteX40" fmla="*/ 3875 w 516659"/>
                <a:gd name="connsiteY40" fmla="*/ 516066 h 839734"/>
                <a:gd name="connsiteX41" fmla="*/ 798 w 516659"/>
                <a:gd name="connsiteY41" fmla="*/ 535400 h 839734"/>
                <a:gd name="connsiteX42" fmla="*/ 9363 w 516659"/>
                <a:gd name="connsiteY42" fmla="*/ 550671 h 839734"/>
                <a:gd name="connsiteX43" fmla="*/ 104708 w 516659"/>
                <a:gd name="connsiteY43" fmla="*/ 660933 h 839734"/>
                <a:gd name="connsiteX44" fmla="*/ 231487 w 516659"/>
                <a:gd name="connsiteY44" fmla="*/ 781550 h 839734"/>
                <a:gd name="connsiteX45" fmla="*/ 322304 w 516659"/>
                <a:gd name="connsiteY45" fmla="*/ 831485 h 839734"/>
                <a:gd name="connsiteX46" fmla="*/ 423169 w 516659"/>
                <a:gd name="connsiteY46" fmla="*/ 829663 h 839734"/>
                <a:gd name="connsiteX47" fmla="*/ 467605 w 516659"/>
                <a:gd name="connsiteY47" fmla="*/ 800344 h 839734"/>
                <a:gd name="connsiteX48" fmla="*/ 496654 w 516659"/>
                <a:gd name="connsiteY48" fmla="*/ 751479 h 839734"/>
                <a:gd name="connsiteX49" fmla="*/ 516375 w 516659"/>
                <a:gd name="connsiteY49" fmla="*/ 631413 h 839734"/>
                <a:gd name="connsiteX50" fmla="*/ 486261 w 516659"/>
                <a:gd name="connsiteY50" fmla="*/ 396609 h 839734"/>
                <a:gd name="connsiteX51" fmla="*/ 460878 w 516659"/>
                <a:gd name="connsiteY51" fmla="*/ 295437 h 839734"/>
                <a:gd name="connsiteX52" fmla="*/ 418396 w 516659"/>
                <a:gd name="connsiteY52" fmla="*/ 179598 h 839734"/>
                <a:gd name="connsiteX53" fmla="*/ 338041 w 516659"/>
                <a:gd name="connsiteY53" fmla="*/ 113534 h 839734"/>
                <a:gd name="connsiteX54" fmla="*/ 266261 w 516659"/>
                <a:gd name="connsiteY54" fmla="*/ 82181 h 839734"/>
                <a:gd name="connsiteX55" fmla="*/ 97653 w 516659"/>
                <a:gd name="connsiteY55" fmla="*/ 12319 h 839734"/>
                <a:gd name="connsiteX56" fmla="*/ 68620 w 516659"/>
                <a:gd name="connsiteY56" fmla="*/ 443 h 839734"/>
                <a:gd name="connsiteX57" fmla="*/ 52978 w 516659"/>
                <a:gd name="connsiteY57" fmla="*/ 9321 h 839734"/>
                <a:gd name="connsiteX58" fmla="*/ 61861 w 516659"/>
                <a:gd name="connsiteY58" fmla="*/ 24958 h 83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16659" h="839734">
                  <a:moveTo>
                    <a:pt x="61882" y="24995"/>
                  </a:moveTo>
                  <a:cubicBezTo>
                    <a:pt x="111007" y="45123"/>
                    <a:pt x="160168" y="65151"/>
                    <a:pt x="209170" y="85576"/>
                  </a:cubicBezTo>
                  <a:cubicBezTo>
                    <a:pt x="235655" y="96621"/>
                    <a:pt x="262140" y="107749"/>
                    <a:pt x="288466" y="119186"/>
                  </a:cubicBezTo>
                  <a:cubicBezTo>
                    <a:pt x="310846" y="128911"/>
                    <a:pt x="334857" y="137810"/>
                    <a:pt x="355118" y="151577"/>
                  </a:cubicBezTo>
                  <a:cubicBezTo>
                    <a:pt x="370066" y="161148"/>
                    <a:pt x="383086" y="173442"/>
                    <a:pt x="393506" y="187813"/>
                  </a:cubicBezTo>
                  <a:cubicBezTo>
                    <a:pt x="403792" y="204043"/>
                    <a:pt x="411902" y="221555"/>
                    <a:pt x="417633" y="239898"/>
                  </a:cubicBezTo>
                  <a:cubicBezTo>
                    <a:pt x="430261" y="277221"/>
                    <a:pt x="440071" y="315380"/>
                    <a:pt x="449415" y="353629"/>
                  </a:cubicBezTo>
                  <a:cubicBezTo>
                    <a:pt x="465645" y="419926"/>
                    <a:pt x="482506" y="486011"/>
                    <a:pt x="488555" y="554210"/>
                  </a:cubicBezTo>
                  <a:cubicBezTo>
                    <a:pt x="492390" y="595447"/>
                    <a:pt x="492051" y="636964"/>
                    <a:pt x="487543" y="678132"/>
                  </a:cubicBezTo>
                  <a:cubicBezTo>
                    <a:pt x="483692" y="712033"/>
                    <a:pt x="476049" y="751310"/>
                    <a:pt x="453388" y="778181"/>
                  </a:cubicBezTo>
                  <a:cubicBezTo>
                    <a:pt x="432894" y="802484"/>
                    <a:pt x="400688" y="814609"/>
                    <a:pt x="369346" y="814582"/>
                  </a:cubicBezTo>
                  <a:cubicBezTo>
                    <a:pt x="337728" y="814582"/>
                    <a:pt x="306465" y="799602"/>
                    <a:pt x="279689" y="784008"/>
                  </a:cubicBezTo>
                  <a:cubicBezTo>
                    <a:pt x="256759" y="769833"/>
                    <a:pt x="235375" y="753302"/>
                    <a:pt x="215892" y="734672"/>
                  </a:cubicBezTo>
                  <a:cubicBezTo>
                    <a:pt x="194323" y="715158"/>
                    <a:pt x="173453" y="694876"/>
                    <a:pt x="152991" y="674207"/>
                  </a:cubicBezTo>
                  <a:cubicBezTo>
                    <a:pt x="115721" y="636572"/>
                    <a:pt x="79124" y="597830"/>
                    <a:pt x="45716" y="556694"/>
                  </a:cubicBezTo>
                  <a:cubicBezTo>
                    <a:pt x="44302" y="554930"/>
                    <a:pt x="42893" y="553161"/>
                    <a:pt x="41478" y="551397"/>
                  </a:cubicBezTo>
                  <a:lnTo>
                    <a:pt x="39487" y="548870"/>
                  </a:lnTo>
                  <a:cubicBezTo>
                    <a:pt x="38909" y="548134"/>
                    <a:pt x="37114" y="545798"/>
                    <a:pt x="38660" y="547811"/>
                  </a:cubicBezTo>
                  <a:cubicBezTo>
                    <a:pt x="36388" y="544839"/>
                    <a:pt x="34147" y="541852"/>
                    <a:pt x="31986" y="538806"/>
                  </a:cubicBezTo>
                  <a:cubicBezTo>
                    <a:pt x="30296" y="536423"/>
                    <a:pt x="28638" y="534007"/>
                    <a:pt x="27118" y="531512"/>
                  </a:cubicBezTo>
                  <a:cubicBezTo>
                    <a:pt x="26546" y="530580"/>
                    <a:pt x="25985" y="529637"/>
                    <a:pt x="25471" y="528673"/>
                  </a:cubicBezTo>
                  <a:cubicBezTo>
                    <a:pt x="24899" y="527614"/>
                    <a:pt x="24411" y="525145"/>
                    <a:pt x="24798" y="527471"/>
                  </a:cubicBezTo>
                  <a:cubicBezTo>
                    <a:pt x="25238" y="530119"/>
                    <a:pt x="24925" y="527730"/>
                    <a:pt x="24798" y="527036"/>
                  </a:cubicBezTo>
                  <a:cubicBezTo>
                    <a:pt x="24698" y="526438"/>
                    <a:pt x="25111" y="531274"/>
                    <a:pt x="25164" y="529266"/>
                  </a:cubicBezTo>
                  <a:cubicBezTo>
                    <a:pt x="25164" y="529107"/>
                    <a:pt x="25285" y="532916"/>
                    <a:pt x="24994" y="530781"/>
                  </a:cubicBezTo>
                  <a:cubicBezTo>
                    <a:pt x="25052" y="530283"/>
                    <a:pt x="25206" y="529807"/>
                    <a:pt x="25444" y="529367"/>
                  </a:cubicBezTo>
                  <a:cubicBezTo>
                    <a:pt x="26265" y="527688"/>
                    <a:pt x="23792" y="531899"/>
                    <a:pt x="25063" y="530315"/>
                  </a:cubicBezTo>
                  <a:cubicBezTo>
                    <a:pt x="25863" y="529070"/>
                    <a:pt x="26589" y="527783"/>
                    <a:pt x="27245" y="526459"/>
                  </a:cubicBezTo>
                  <a:cubicBezTo>
                    <a:pt x="28114" y="525082"/>
                    <a:pt x="29052" y="523752"/>
                    <a:pt x="29995" y="522423"/>
                  </a:cubicBezTo>
                  <a:cubicBezTo>
                    <a:pt x="30254" y="522062"/>
                    <a:pt x="31928" y="519832"/>
                    <a:pt x="30921" y="521151"/>
                  </a:cubicBezTo>
                  <a:cubicBezTo>
                    <a:pt x="29995" y="522364"/>
                    <a:pt x="32262" y="519488"/>
                    <a:pt x="32691" y="518958"/>
                  </a:cubicBezTo>
                  <a:cubicBezTo>
                    <a:pt x="35699" y="515251"/>
                    <a:pt x="38862" y="511718"/>
                    <a:pt x="42077" y="508211"/>
                  </a:cubicBezTo>
                  <a:cubicBezTo>
                    <a:pt x="78043" y="469056"/>
                    <a:pt x="119281" y="434519"/>
                    <a:pt x="159199" y="399533"/>
                  </a:cubicBezTo>
                  <a:cubicBezTo>
                    <a:pt x="167319" y="392409"/>
                    <a:pt x="175444" y="385268"/>
                    <a:pt x="183565" y="378123"/>
                  </a:cubicBezTo>
                  <a:lnTo>
                    <a:pt x="165587" y="378123"/>
                  </a:lnTo>
                  <a:cubicBezTo>
                    <a:pt x="216618" y="424461"/>
                    <a:pt x="268603" y="470242"/>
                    <a:pt x="316588" y="519785"/>
                  </a:cubicBezTo>
                  <a:cubicBezTo>
                    <a:pt x="327992" y="531560"/>
                    <a:pt x="345960" y="513571"/>
                    <a:pt x="334566" y="501807"/>
                  </a:cubicBezTo>
                  <a:cubicBezTo>
                    <a:pt x="286581" y="452264"/>
                    <a:pt x="234596" y="406461"/>
                    <a:pt x="183565" y="360145"/>
                  </a:cubicBezTo>
                  <a:cubicBezTo>
                    <a:pt x="178527" y="355356"/>
                    <a:pt x="170624" y="355356"/>
                    <a:pt x="165587" y="360145"/>
                  </a:cubicBezTo>
                  <a:cubicBezTo>
                    <a:pt x="124763" y="396371"/>
                    <a:pt x="82954" y="431596"/>
                    <a:pt x="43989" y="469850"/>
                  </a:cubicBezTo>
                  <a:cubicBezTo>
                    <a:pt x="29931" y="483654"/>
                    <a:pt x="13388" y="498528"/>
                    <a:pt x="3875" y="516066"/>
                  </a:cubicBezTo>
                  <a:cubicBezTo>
                    <a:pt x="183" y="521792"/>
                    <a:pt x="-935" y="528811"/>
                    <a:pt x="798" y="535400"/>
                  </a:cubicBezTo>
                  <a:cubicBezTo>
                    <a:pt x="2874" y="540888"/>
                    <a:pt x="5761" y="546036"/>
                    <a:pt x="9363" y="550671"/>
                  </a:cubicBezTo>
                  <a:cubicBezTo>
                    <a:pt x="37066" y="590314"/>
                    <a:pt x="71502" y="625984"/>
                    <a:pt x="104708" y="660933"/>
                  </a:cubicBezTo>
                  <a:cubicBezTo>
                    <a:pt x="144309" y="703844"/>
                    <a:pt x="186658" y="744133"/>
                    <a:pt x="231487" y="781550"/>
                  </a:cubicBezTo>
                  <a:cubicBezTo>
                    <a:pt x="258591" y="803395"/>
                    <a:pt x="289335" y="820298"/>
                    <a:pt x="322304" y="831485"/>
                  </a:cubicBezTo>
                  <a:cubicBezTo>
                    <a:pt x="355044" y="843080"/>
                    <a:pt x="390873" y="842434"/>
                    <a:pt x="423169" y="829663"/>
                  </a:cubicBezTo>
                  <a:cubicBezTo>
                    <a:pt x="439897" y="823153"/>
                    <a:pt x="455041" y="813163"/>
                    <a:pt x="467605" y="800344"/>
                  </a:cubicBezTo>
                  <a:cubicBezTo>
                    <a:pt x="480334" y="786069"/>
                    <a:pt x="490197" y="769479"/>
                    <a:pt x="496654" y="751479"/>
                  </a:cubicBezTo>
                  <a:cubicBezTo>
                    <a:pt x="511485" y="713871"/>
                    <a:pt x="515119" y="671495"/>
                    <a:pt x="516375" y="631413"/>
                  </a:cubicBezTo>
                  <a:cubicBezTo>
                    <a:pt x="518848" y="552086"/>
                    <a:pt x="504896" y="473410"/>
                    <a:pt x="486261" y="396609"/>
                  </a:cubicBezTo>
                  <a:cubicBezTo>
                    <a:pt x="478072" y="362841"/>
                    <a:pt x="469962" y="328993"/>
                    <a:pt x="460878" y="295437"/>
                  </a:cubicBezTo>
                  <a:cubicBezTo>
                    <a:pt x="450284" y="256239"/>
                    <a:pt x="439690" y="214568"/>
                    <a:pt x="418396" y="179598"/>
                  </a:cubicBezTo>
                  <a:cubicBezTo>
                    <a:pt x="400069" y="149511"/>
                    <a:pt x="369558" y="127994"/>
                    <a:pt x="338041" y="113534"/>
                  </a:cubicBezTo>
                  <a:cubicBezTo>
                    <a:pt x="314316" y="102643"/>
                    <a:pt x="290294" y="92378"/>
                    <a:pt x="266261" y="82181"/>
                  </a:cubicBezTo>
                  <a:cubicBezTo>
                    <a:pt x="210256" y="58419"/>
                    <a:pt x="153965" y="35340"/>
                    <a:pt x="97653" y="12319"/>
                  </a:cubicBezTo>
                  <a:cubicBezTo>
                    <a:pt x="87975" y="8362"/>
                    <a:pt x="78298" y="4406"/>
                    <a:pt x="68620" y="443"/>
                  </a:cubicBezTo>
                  <a:cubicBezTo>
                    <a:pt x="61856" y="-1379"/>
                    <a:pt x="54880" y="2578"/>
                    <a:pt x="52978" y="9321"/>
                  </a:cubicBezTo>
                  <a:cubicBezTo>
                    <a:pt x="51294" y="16070"/>
                    <a:pt x="55203" y="22950"/>
                    <a:pt x="61861" y="24958"/>
                  </a:cubicBezTo>
                  <a:close/>
                </a:path>
              </a:pathLst>
            </a:custGeom>
            <a:solidFill>
              <a:srgbClr val="211715"/>
            </a:solidFill>
            <a:ln w="5287" cap="flat">
              <a:noFill/>
              <a:prstDash val="solid"/>
              <a:miter/>
            </a:ln>
          </p:spPr>
          <p:txBody>
            <a:bodyPr rtlCol="0" anchor="ctr"/>
            <a:lstStyle/>
            <a:p>
              <a:endParaRPr lang="ja-JP" altLang="en-US"/>
            </a:p>
          </p:txBody>
        </p:sp>
        <p:sp>
          <p:nvSpPr>
            <p:cNvPr id="107" name="フリーフォーム: 図形 106">
              <a:extLst>
                <a:ext uri="{FF2B5EF4-FFF2-40B4-BE49-F238E27FC236}">
                  <a16:creationId xmlns:a16="http://schemas.microsoft.com/office/drawing/2014/main" id="{F5A0BFA9-410D-6BCB-7B70-EAA8DA8E924C}"/>
                </a:ext>
              </a:extLst>
            </p:cNvPr>
            <p:cNvSpPr/>
            <p:nvPr/>
          </p:nvSpPr>
          <p:spPr>
            <a:xfrm>
              <a:off x="2824336" y="3531518"/>
              <a:ext cx="132056" cy="41672"/>
            </a:xfrm>
            <a:custGeom>
              <a:avLst/>
              <a:gdLst>
                <a:gd name="connsiteX0" fmla="*/ 3810 w 132056"/>
                <a:gd name="connsiteY0" fmla="*/ 21655 h 41672"/>
                <a:gd name="connsiteX1" fmla="*/ 66013 w 132056"/>
                <a:gd name="connsiteY1" fmla="*/ 41673 h 41672"/>
                <a:gd name="connsiteX2" fmla="*/ 128247 w 132056"/>
                <a:gd name="connsiteY2" fmla="*/ 21708 h 41672"/>
                <a:gd name="connsiteX3" fmla="*/ 110269 w 132056"/>
                <a:gd name="connsiteY3" fmla="*/ 3730 h 41672"/>
                <a:gd name="connsiteX4" fmla="*/ 108680 w 132056"/>
                <a:gd name="connsiteY4" fmla="*/ 5219 h 41672"/>
                <a:gd name="connsiteX5" fmla="*/ 105979 w 132056"/>
                <a:gd name="connsiteY5" fmla="*/ 6972 h 41672"/>
                <a:gd name="connsiteX6" fmla="*/ 101741 w 132056"/>
                <a:gd name="connsiteY6" fmla="*/ 9324 h 41672"/>
                <a:gd name="connsiteX7" fmla="*/ 98785 w 132056"/>
                <a:gd name="connsiteY7" fmla="*/ 10712 h 41672"/>
                <a:gd name="connsiteX8" fmla="*/ 97975 w 132056"/>
                <a:gd name="connsiteY8" fmla="*/ 10987 h 41672"/>
                <a:gd name="connsiteX9" fmla="*/ 66007 w 132056"/>
                <a:gd name="connsiteY9" fmla="*/ 16247 h 41672"/>
                <a:gd name="connsiteX10" fmla="*/ 34612 w 132056"/>
                <a:gd name="connsiteY10" fmla="*/ 11162 h 41672"/>
                <a:gd name="connsiteX11" fmla="*/ 33230 w 132056"/>
                <a:gd name="connsiteY11" fmla="*/ 10675 h 41672"/>
                <a:gd name="connsiteX12" fmla="*/ 30751 w 132056"/>
                <a:gd name="connsiteY12" fmla="*/ 9515 h 41672"/>
                <a:gd name="connsiteX13" fmla="*/ 26036 w 132056"/>
                <a:gd name="connsiteY13" fmla="*/ 6925 h 41672"/>
                <a:gd name="connsiteX14" fmla="*/ 22630 w 132056"/>
                <a:gd name="connsiteY14" fmla="*/ 4615 h 41672"/>
                <a:gd name="connsiteX15" fmla="*/ 21783 w 132056"/>
                <a:gd name="connsiteY15" fmla="*/ 3677 h 41672"/>
                <a:gd name="connsiteX16" fmla="*/ 3805 w 132056"/>
                <a:gd name="connsiteY16" fmla="*/ 21655 h 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2056" h="41672">
                  <a:moveTo>
                    <a:pt x="3810" y="21655"/>
                  </a:moveTo>
                  <a:cubicBezTo>
                    <a:pt x="19648" y="37175"/>
                    <a:pt x="44756" y="41678"/>
                    <a:pt x="66013" y="41673"/>
                  </a:cubicBezTo>
                  <a:cubicBezTo>
                    <a:pt x="87270" y="41667"/>
                    <a:pt x="112383" y="37218"/>
                    <a:pt x="128247" y="21708"/>
                  </a:cubicBezTo>
                  <a:cubicBezTo>
                    <a:pt x="139964" y="10251"/>
                    <a:pt x="121981" y="-7722"/>
                    <a:pt x="110269" y="3730"/>
                  </a:cubicBezTo>
                  <a:cubicBezTo>
                    <a:pt x="109739" y="4260"/>
                    <a:pt x="107091" y="6485"/>
                    <a:pt x="108680" y="5219"/>
                  </a:cubicBezTo>
                  <a:cubicBezTo>
                    <a:pt x="110184" y="4032"/>
                    <a:pt x="106762" y="6495"/>
                    <a:pt x="105979" y="6972"/>
                  </a:cubicBezTo>
                  <a:cubicBezTo>
                    <a:pt x="104601" y="7820"/>
                    <a:pt x="103182" y="8598"/>
                    <a:pt x="101741" y="9324"/>
                  </a:cubicBezTo>
                  <a:cubicBezTo>
                    <a:pt x="100772" y="9811"/>
                    <a:pt x="99781" y="10278"/>
                    <a:pt x="98785" y="10712"/>
                  </a:cubicBezTo>
                  <a:cubicBezTo>
                    <a:pt x="100512" y="9960"/>
                    <a:pt x="98785" y="10712"/>
                    <a:pt x="97975" y="10987"/>
                  </a:cubicBezTo>
                  <a:cubicBezTo>
                    <a:pt x="87709" y="14605"/>
                    <a:pt x="76887" y="16385"/>
                    <a:pt x="66007" y="16247"/>
                  </a:cubicBezTo>
                  <a:cubicBezTo>
                    <a:pt x="55323" y="16427"/>
                    <a:pt x="44692" y="14706"/>
                    <a:pt x="34612" y="11162"/>
                  </a:cubicBezTo>
                  <a:cubicBezTo>
                    <a:pt x="34448" y="11104"/>
                    <a:pt x="30793" y="9573"/>
                    <a:pt x="33230" y="10675"/>
                  </a:cubicBezTo>
                  <a:cubicBezTo>
                    <a:pt x="32393" y="10304"/>
                    <a:pt x="31566" y="9917"/>
                    <a:pt x="30751" y="9515"/>
                  </a:cubicBezTo>
                  <a:cubicBezTo>
                    <a:pt x="29162" y="8725"/>
                    <a:pt x="27572" y="7867"/>
                    <a:pt x="26036" y="6925"/>
                  </a:cubicBezTo>
                  <a:cubicBezTo>
                    <a:pt x="24876" y="6204"/>
                    <a:pt x="23801" y="5304"/>
                    <a:pt x="22630" y="4615"/>
                  </a:cubicBezTo>
                  <a:cubicBezTo>
                    <a:pt x="25856" y="6506"/>
                    <a:pt x="22710" y="4583"/>
                    <a:pt x="21783" y="3677"/>
                  </a:cubicBezTo>
                  <a:cubicBezTo>
                    <a:pt x="10087" y="-7785"/>
                    <a:pt x="-7907" y="10177"/>
                    <a:pt x="3805" y="21655"/>
                  </a:cubicBezTo>
                  <a:close/>
                </a:path>
              </a:pathLst>
            </a:custGeom>
            <a:solidFill>
              <a:srgbClr val="211715"/>
            </a:solidFill>
            <a:ln w="5287" cap="flat">
              <a:noFill/>
              <a:prstDash val="solid"/>
              <a:miter/>
            </a:ln>
          </p:spPr>
          <p:txBody>
            <a:bodyPr rtlCol="0" anchor="ctr"/>
            <a:lstStyle/>
            <a:p>
              <a:endParaRPr lang="ja-JP" altLang="en-US"/>
            </a:p>
          </p:txBody>
        </p:sp>
        <p:sp>
          <p:nvSpPr>
            <p:cNvPr id="108" name="フリーフォーム: 図形 107">
              <a:extLst>
                <a:ext uri="{FF2B5EF4-FFF2-40B4-BE49-F238E27FC236}">
                  <a16:creationId xmlns:a16="http://schemas.microsoft.com/office/drawing/2014/main" id="{2EDC385F-1CA1-CA69-814F-19D7B9C2EECE}"/>
                </a:ext>
              </a:extLst>
            </p:cNvPr>
            <p:cNvSpPr/>
            <p:nvPr/>
          </p:nvSpPr>
          <p:spPr>
            <a:xfrm>
              <a:off x="2877898" y="3419993"/>
              <a:ext cx="40473" cy="62615"/>
            </a:xfrm>
            <a:custGeom>
              <a:avLst/>
              <a:gdLst>
                <a:gd name="connsiteX0" fmla="*/ 9421 w 40473"/>
                <a:gd name="connsiteY0" fmla="*/ 16107 h 62615"/>
                <a:gd name="connsiteX1" fmla="*/ 15396 w 40473"/>
                <a:gd name="connsiteY1" fmla="*/ 43519 h 62615"/>
                <a:gd name="connsiteX2" fmla="*/ 14941 w 40473"/>
                <a:gd name="connsiteY2" fmla="*/ 40139 h 62615"/>
                <a:gd name="connsiteX3" fmla="*/ 15041 w 40473"/>
                <a:gd name="connsiteY3" fmla="*/ 43927 h 62615"/>
                <a:gd name="connsiteX4" fmla="*/ 15497 w 40473"/>
                <a:gd name="connsiteY4" fmla="*/ 40547 h 62615"/>
                <a:gd name="connsiteX5" fmla="*/ 15079 w 40473"/>
                <a:gd name="connsiteY5" fmla="*/ 42248 h 62615"/>
                <a:gd name="connsiteX6" fmla="*/ 16360 w 40473"/>
                <a:gd name="connsiteY6" fmla="*/ 39207 h 62615"/>
                <a:gd name="connsiteX7" fmla="*/ 15762 w 40473"/>
                <a:gd name="connsiteY7" fmla="*/ 40304 h 62615"/>
                <a:gd name="connsiteX8" fmla="*/ 17748 w 40473"/>
                <a:gd name="connsiteY8" fmla="*/ 37729 h 62615"/>
                <a:gd name="connsiteX9" fmla="*/ 16853 w 40473"/>
                <a:gd name="connsiteY9" fmla="*/ 38614 h 62615"/>
                <a:gd name="connsiteX10" fmla="*/ 19427 w 40473"/>
                <a:gd name="connsiteY10" fmla="*/ 36628 h 62615"/>
                <a:gd name="connsiteX11" fmla="*/ 17256 w 40473"/>
                <a:gd name="connsiteY11" fmla="*/ 37772 h 62615"/>
                <a:gd name="connsiteX12" fmla="*/ 20291 w 40473"/>
                <a:gd name="connsiteY12" fmla="*/ 36490 h 62615"/>
                <a:gd name="connsiteX13" fmla="*/ 16631 w 40473"/>
                <a:gd name="connsiteY13" fmla="*/ 37549 h 62615"/>
                <a:gd name="connsiteX14" fmla="*/ 20010 w 40473"/>
                <a:gd name="connsiteY14" fmla="*/ 37099 h 62615"/>
                <a:gd name="connsiteX15" fmla="*/ 16578 w 40473"/>
                <a:gd name="connsiteY15" fmla="*/ 37099 h 62615"/>
                <a:gd name="connsiteX16" fmla="*/ 19957 w 40473"/>
                <a:gd name="connsiteY16" fmla="*/ 37555 h 62615"/>
                <a:gd name="connsiteX17" fmla="*/ 16096 w 40473"/>
                <a:gd name="connsiteY17" fmla="*/ 36882 h 62615"/>
                <a:gd name="connsiteX18" fmla="*/ 6301 w 40473"/>
                <a:gd name="connsiteY18" fmla="*/ 38164 h 62615"/>
                <a:gd name="connsiteX19" fmla="*/ 1735 w 40473"/>
                <a:gd name="connsiteY19" fmla="*/ 55554 h 62615"/>
                <a:gd name="connsiteX20" fmla="*/ 1741 w 40473"/>
                <a:gd name="connsiteY20" fmla="*/ 55559 h 62615"/>
                <a:gd name="connsiteX21" fmla="*/ 9337 w 40473"/>
                <a:gd name="connsiteY21" fmla="*/ 61386 h 62615"/>
                <a:gd name="connsiteX22" fmla="*/ 17785 w 40473"/>
                <a:gd name="connsiteY22" fmla="*/ 62615 h 62615"/>
                <a:gd name="connsiteX23" fmla="*/ 30090 w 40473"/>
                <a:gd name="connsiteY23" fmla="*/ 59717 h 62615"/>
                <a:gd name="connsiteX24" fmla="*/ 39858 w 40473"/>
                <a:gd name="connsiteY24" fmla="*/ 48175 h 62615"/>
                <a:gd name="connsiteX25" fmla="*/ 39731 w 40473"/>
                <a:gd name="connsiteY25" fmla="*/ 35584 h 62615"/>
                <a:gd name="connsiteX26" fmla="*/ 33936 w 40473"/>
                <a:gd name="connsiteY26" fmla="*/ 9338 h 62615"/>
                <a:gd name="connsiteX27" fmla="*/ 18299 w 40473"/>
                <a:gd name="connsiteY27" fmla="*/ 460 h 62615"/>
                <a:gd name="connsiteX28" fmla="*/ 9421 w 40473"/>
                <a:gd name="connsiteY28" fmla="*/ 16097 h 6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0473" h="62615">
                  <a:moveTo>
                    <a:pt x="9421" y="16107"/>
                  </a:moveTo>
                  <a:cubicBezTo>
                    <a:pt x="11911" y="25128"/>
                    <a:pt x="13908" y="34281"/>
                    <a:pt x="15396" y="43519"/>
                  </a:cubicBezTo>
                  <a:lnTo>
                    <a:pt x="14941" y="40139"/>
                  </a:lnTo>
                  <a:cubicBezTo>
                    <a:pt x="15121" y="41395"/>
                    <a:pt x="15158" y="42666"/>
                    <a:pt x="15041" y="43927"/>
                  </a:cubicBezTo>
                  <a:lnTo>
                    <a:pt x="15497" y="40547"/>
                  </a:lnTo>
                  <a:cubicBezTo>
                    <a:pt x="15412" y="41125"/>
                    <a:pt x="15275" y="41697"/>
                    <a:pt x="15079" y="42248"/>
                  </a:cubicBezTo>
                  <a:lnTo>
                    <a:pt x="16360" y="39207"/>
                  </a:lnTo>
                  <a:cubicBezTo>
                    <a:pt x="16196" y="39589"/>
                    <a:pt x="15995" y="39959"/>
                    <a:pt x="15762" y="40304"/>
                  </a:cubicBezTo>
                  <a:lnTo>
                    <a:pt x="17748" y="37729"/>
                  </a:lnTo>
                  <a:cubicBezTo>
                    <a:pt x="17483" y="38058"/>
                    <a:pt x="17181" y="38354"/>
                    <a:pt x="16853" y="38614"/>
                  </a:cubicBezTo>
                  <a:lnTo>
                    <a:pt x="19427" y="36628"/>
                  </a:lnTo>
                  <a:cubicBezTo>
                    <a:pt x="18728" y="37057"/>
                    <a:pt x="18003" y="37438"/>
                    <a:pt x="17256" y="37772"/>
                  </a:cubicBezTo>
                  <a:lnTo>
                    <a:pt x="20291" y="36490"/>
                  </a:lnTo>
                  <a:cubicBezTo>
                    <a:pt x="19120" y="36993"/>
                    <a:pt x="17891" y="37348"/>
                    <a:pt x="16631" y="37549"/>
                  </a:cubicBezTo>
                  <a:lnTo>
                    <a:pt x="20010" y="37099"/>
                  </a:lnTo>
                  <a:cubicBezTo>
                    <a:pt x="18871" y="37231"/>
                    <a:pt x="17716" y="37231"/>
                    <a:pt x="16578" y="37099"/>
                  </a:cubicBezTo>
                  <a:lnTo>
                    <a:pt x="19957" y="37555"/>
                  </a:lnTo>
                  <a:cubicBezTo>
                    <a:pt x="18659" y="37374"/>
                    <a:pt x="17393" y="37057"/>
                    <a:pt x="16096" y="36882"/>
                  </a:cubicBezTo>
                  <a:cubicBezTo>
                    <a:pt x="12785" y="36108"/>
                    <a:pt x="9305" y="36564"/>
                    <a:pt x="6301" y="38164"/>
                  </a:cubicBezTo>
                  <a:cubicBezTo>
                    <a:pt x="242" y="41707"/>
                    <a:pt x="-1803" y="49489"/>
                    <a:pt x="1735" y="55554"/>
                  </a:cubicBezTo>
                  <a:cubicBezTo>
                    <a:pt x="1741" y="55554"/>
                    <a:pt x="1741" y="55559"/>
                    <a:pt x="1741" y="55559"/>
                  </a:cubicBezTo>
                  <a:cubicBezTo>
                    <a:pt x="3372" y="58456"/>
                    <a:pt x="6116" y="60559"/>
                    <a:pt x="9337" y="61386"/>
                  </a:cubicBezTo>
                  <a:cubicBezTo>
                    <a:pt x="12165" y="61767"/>
                    <a:pt x="14909" y="62487"/>
                    <a:pt x="17785" y="62615"/>
                  </a:cubicBezTo>
                  <a:cubicBezTo>
                    <a:pt x="22060" y="62646"/>
                    <a:pt x="26282" y="61656"/>
                    <a:pt x="30090" y="59717"/>
                  </a:cubicBezTo>
                  <a:cubicBezTo>
                    <a:pt x="34926" y="57551"/>
                    <a:pt x="38523" y="53302"/>
                    <a:pt x="39858" y="48175"/>
                  </a:cubicBezTo>
                  <a:cubicBezTo>
                    <a:pt x="40721" y="44017"/>
                    <a:pt x="40674" y="39721"/>
                    <a:pt x="39731" y="35584"/>
                  </a:cubicBezTo>
                  <a:cubicBezTo>
                    <a:pt x="38242" y="26754"/>
                    <a:pt x="36203" y="18003"/>
                    <a:pt x="33936" y="9338"/>
                  </a:cubicBezTo>
                  <a:cubicBezTo>
                    <a:pt x="32071" y="2568"/>
                    <a:pt x="25069" y="-1405"/>
                    <a:pt x="18299" y="460"/>
                  </a:cubicBezTo>
                  <a:cubicBezTo>
                    <a:pt x="11530" y="2324"/>
                    <a:pt x="7557" y="9327"/>
                    <a:pt x="9421" y="16097"/>
                  </a:cubicBezTo>
                  <a:close/>
                </a:path>
              </a:pathLst>
            </a:custGeom>
            <a:solidFill>
              <a:srgbClr val="211715"/>
            </a:solidFill>
            <a:ln w="5287" cap="flat">
              <a:noFill/>
              <a:prstDash val="solid"/>
              <a:miter/>
            </a:ln>
          </p:spPr>
          <p:txBody>
            <a:bodyPr rtlCol="0" anchor="ctr"/>
            <a:lstStyle/>
            <a:p>
              <a:endParaRPr lang="ja-JP" altLang="en-US"/>
            </a:p>
          </p:txBody>
        </p:sp>
        <p:sp>
          <p:nvSpPr>
            <p:cNvPr id="109" name="フリーフォーム: 図形 108">
              <a:extLst>
                <a:ext uri="{FF2B5EF4-FFF2-40B4-BE49-F238E27FC236}">
                  <a16:creationId xmlns:a16="http://schemas.microsoft.com/office/drawing/2014/main" id="{F3AD95ED-FEF1-B446-E7CE-CDB259F15E7D}"/>
                </a:ext>
              </a:extLst>
            </p:cNvPr>
            <p:cNvSpPr/>
            <p:nvPr/>
          </p:nvSpPr>
          <p:spPr>
            <a:xfrm>
              <a:off x="2741059" y="3337667"/>
              <a:ext cx="60567" cy="72684"/>
            </a:xfrm>
            <a:custGeom>
              <a:avLst/>
              <a:gdLst>
                <a:gd name="connsiteX0" fmla="*/ 1716 w 60567"/>
                <a:gd name="connsiteY0" fmla="*/ 21834 h 72684"/>
                <a:gd name="connsiteX1" fmla="*/ 27671 w 60567"/>
                <a:gd name="connsiteY1" fmla="*/ 72685 h 72684"/>
                <a:gd name="connsiteX2" fmla="*/ 53796 w 60567"/>
                <a:gd name="connsiteY2" fmla="*/ 13025 h 72684"/>
                <a:gd name="connsiteX3" fmla="*/ 1716 w 60567"/>
                <a:gd name="connsiteY3" fmla="*/ 21834 h 72684"/>
              </a:gdLst>
              <a:ahLst/>
              <a:cxnLst>
                <a:cxn ang="0">
                  <a:pos x="connsiteX0" y="connsiteY0"/>
                </a:cxn>
                <a:cxn ang="0">
                  <a:pos x="connsiteX1" y="connsiteY1"/>
                </a:cxn>
                <a:cxn ang="0">
                  <a:pos x="connsiteX2" y="connsiteY2"/>
                </a:cxn>
                <a:cxn ang="0">
                  <a:pos x="connsiteX3" y="connsiteY3"/>
                </a:cxn>
              </a:cxnLst>
              <a:rect l="l" t="t" r="r" b="b"/>
              <a:pathLst>
                <a:path w="60567" h="72684">
                  <a:moveTo>
                    <a:pt x="1716" y="21834"/>
                  </a:moveTo>
                  <a:cubicBezTo>
                    <a:pt x="-2771" y="36374"/>
                    <a:pt x="127" y="69824"/>
                    <a:pt x="27671" y="72685"/>
                  </a:cubicBezTo>
                  <a:cubicBezTo>
                    <a:pt x="64083" y="72489"/>
                    <a:pt x="66043" y="32046"/>
                    <a:pt x="53796" y="13025"/>
                  </a:cubicBezTo>
                  <a:cubicBezTo>
                    <a:pt x="43774" y="-2548"/>
                    <a:pt x="14270" y="-9042"/>
                    <a:pt x="1716" y="21834"/>
                  </a:cubicBezTo>
                  <a:close/>
                </a:path>
              </a:pathLst>
            </a:custGeom>
            <a:solidFill>
              <a:srgbClr val="211715"/>
            </a:solidFill>
            <a:ln w="5287" cap="flat">
              <a:noFill/>
              <a:prstDash val="solid"/>
              <a:miter/>
            </a:ln>
          </p:spPr>
          <p:txBody>
            <a:bodyPr rtlCol="0" anchor="ctr"/>
            <a:lstStyle/>
            <a:p>
              <a:endParaRPr lang="ja-JP" altLang="en-US"/>
            </a:p>
          </p:txBody>
        </p:sp>
        <p:sp>
          <p:nvSpPr>
            <p:cNvPr id="110" name="フリーフォーム: 図形 109">
              <a:extLst>
                <a:ext uri="{FF2B5EF4-FFF2-40B4-BE49-F238E27FC236}">
                  <a16:creationId xmlns:a16="http://schemas.microsoft.com/office/drawing/2014/main" id="{3AE15A50-D17C-AF8E-4EAC-15D74C3AE353}"/>
                </a:ext>
              </a:extLst>
            </p:cNvPr>
            <p:cNvSpPr/>
            <p:nvPr/>
          </p:nvSpPr>
          <p:spPr>
            <a:xfrm>
              <a:off x="2974276" y="3337785"/>
              <a:ext cx="60573" cy="72688"/>
            </a:xfrm>
            <a:custGeom>
              <a:avLst/>
              <a:gdLst>
                <a:gd name="connsiteX0" fmla="*/ 58874 w 60573"/>
                <a:gd name="connsiteY0" fmla="*/ 21864 h 72688"/>
                <a:gd name="connsiteX1" fmla="*/ 32861 w 60573"/>
                <a:gd name="connsiteY1" fmla="*/ 72688 h 72688"/>
                <a:gd name="connsiteX2" fmla="*/ 6794 w 60573"/>
                <a:gd name="connsiteY2" fmla="*/ 12997 h 72688"/>
                <a:gd name="connsiteX3" fmla="*/ 58874 w 60573"/>
                <a:gd name="connsiteY3" fmla="*/ 21864 h 72688"/>
              </a:gdLst>
              <a:ahLst/>
              <a:cxnLst>
                <a:cxn ang="0">
                  <a:pos x="connsiteX0" y="connsiteY0"/>
                </a:cxn>
                <a:cxn ang="0">
                  <a:pos x="connsiteX1" y="connsiteY1"/>
                </a:cxn>
                <a:cxn ang="0">
                  <a:pos x="connsiteX2" y="connsiteY2"/>
                </a:cxn>
                <a:cxn ang="0">
                  <a:pos x="connsiteX3" y="connsiteY3"/>
                </a:cxn>
              </a:cxnLst>
              <a:rect l="l" t="t" r="r" b="b"/>
              <a:pathLst>
                <a:path w="60573" h="72688">
                  <a:moveTo>
                    <a:pt x="58874" y="21864"/>
                  </a:moveTo>
                  <a:cubicBezTo>
                    <a:pt x="63340" y="36409"/>
                    <a:pt x="60410" y="69860"/>
                    <a:pt x="32861" y="72688"/>
                  </a:cubicBezTo>
                  <a:cubicBezTo>
                    <a:pt x="-3551" y="72450"/>
                    <a:pt x="-5468" y="32007"/>
                    <a:pt x="6794" y="12997"/>
                  </a:cubicBezTo>
                  <a:cubicBezTo>
                    <a:pt x="16837" y="-2566"/>
                    <a:pt x="46352" y="-9023"/>
                    <a:pt x="58874" y="21864"/>
                  </a:cubicBezTo>
                  <a:close/>
                </a:path>
              </a:pathLst>
            </a:custGeom>
            <a:solidFill>
              <a:srgbClr val="211715"/>
            </a:solidFill>
            <a:ln w="5287" cap="flat">
              <a:noFill/>
              <a:prstDash val="solid"/>
              <a:miter/>
            </a:ln>
          </p:spPr>
          <p:txBody>
            <a:bodyPr rtlCol="0" anchor="ctr"/>
            <a:lstStyle/>
            <a:p>
              <a:endParaRPr lang="ja-JP" altLang="en-US"/>
            </a:p>
          </p:txBody>
        </p:sp>
      </p:grpSp>
      <p:sp>
        <p:nvSpPr>
          <p:cNvPr id="116" name="フリーフォーム: 図形 115">
            <a:extLst>
              <a:ext uri="{FF2B5EF4-FFF2-40B4-BE49-F238E27FC236}">
                <a16:creationId xmlns:a16="http://schemas.microsoft.com/office/drawing/2014/main" id="{A47C102D-B6CB-9416-FA97-75A6994B4A2E}"/>
              </a:ext>
            </a:extLst>
          </p:cNvPr>
          <p:cNvSpPr/>
          <p:nvPr/>
        </p:nvSpPr>
        <p:spPr>
          <a:xfrm>
            <a:off x="1267453" y="2546647"/>
            <a:ext cx="9657095" cy="2529553"/>
          </a:xfrm>
          <a:custGeom>
            <a:avLst/>
            <a:gdLst>
              <a:gd name="connsiteX0" fmla="*/ 8052113 w 9657095"/>
              <a:gd name="connsiteY0" fmla="*/ 214964 h 2529553"/>
              <a:gd name="connsiteX1" fmla="*/ 7152113 w 9657095"/>
              <a:gd name="connsiteY1" fmla="*/ 1114964 h 2529553"/>
              <a:gd name="connsiteX2" fmla="*/ 8052113 w 9657095"/>
              <a:gd name="connsiteY2" fmla="*/ 2014964 h 2529553"/>
              <a:gd name="connsiteX3" fmla="*/ 8952113 w 9657095"/>
              <a:gd name="connsiteY3" fmla="*/ 1114964 h 2529553"/>
              <a:gd name="connsiteX4" fmla="*/ 8052113 w 9657095"/>
              <a:gd name="connsiteY4" fmla="*/ 214964 h 2529553"/>
              <a:gd name="connsiteX5" fmla="*/ 4828548 w 9657095"/>
              <a:gd name="connsiteY5" fmla="*/ 214964 h 2529553"/>
              <a:gd name="connsiteX6" fmla="*/ 3928548 w 9657095"/>
              <a:gd name="connsiteY6" fmla="*/ 1114964 h 2529553"/>
              <a:gd name="connsiteX7" fmla="*/ 4828548 w 9657095"/>
              <a:gd name="connsiteY7" fmla="*/ 2014964 h 2529553"/>
              <a:gd name="connsiteX8" fmla="*/ 5728548 w 9657095"/>
              <a:gd name="connsiteY8" fmla="*/ 1114964 h 2529553"/>
              <a:gd name="connsiteX9" fmla="*/ 4828548 w 9657095"/>
              <a:gd name="connsiteY9" fmla="*/ 214964 h 2529553"/>
              <a:gd name="connsiteX10" fmla="*/ 1604984 w 9657095"/>
              <a:gd name="connsiteY10" fmla="*/ 214964 h 2529553"/>
              <a:gd name="connsiteX11" fmla="*/ 704983 w 9657095"/>
              <a:gd name="connsiteY11" fmla="*/ 1114964 h 2529553"/>
              <a:gd name="connsiteX12" fmla="*/ 1604984 w 9657095"/>
              <a:gd name="connsiteY12" fmla="*/ 2014964 h 2529553"/>
              <a:gd name="connsiteX13" fmla="*/ 2504984 w 9657095"/>
              <a:gd name="connsiteY13" fmla="*/ 1114964 h 2529553"/>
              <a:gd name="connsiteX14" fmla="*/ 1604984 w 9657095"/>
              <a:gd name="connsiteY14" fmla="*/ 214964 h 2529553"/>
              <a:gd name="connsiteX15" fmla="*/ 0 w 9657095"/>
              <a:gd name="connsiteY15" fmla="*/ 0 h 2529553"/>
              <a:gd name="connsiteX16" fmla="*/ 9657095 w 9657095"/>
              <a:gd name="connsiteY16" fmla="*/ 0 h 2529553"/>
              <a:gd name="connsiteX17" fmla="*/ 9657095 w 9657095"/>
              <a:gd name="connsiteY17" fmla="*/ 2529553 h 2529553"/>
              <a:gd name="connsiteX18" fmla="*/ 0 w 9657095"/>
              <a:gd name="connsiteY18" fmla="*/ 2529553 h 252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57095" h="2529553">
                <a:moveTo>
                  <a:pt x="8052113" y="214964"/>
                </a:moveTo>
                <a:cubicBezTo>
                  <a:pt x="7555057" y="214964"/>
                  <a:pt x="7152113" y="617908"/>
                  <a:pt x="7152113" y="1114964"/>
                </a:cubicBezTo>
                <a:cubicBezTo>
                  <a:pt x="7152113" y="1612020"/>
                  <a:pt x="7555057" y="2014964"/>
                  <a:pt x="8052113" y="2014964"/>
                </a:cubicBezTo>
                <a:cubicBezTo>
                  <a:pt x="8549169" y="2014964"/>
                  <a:pt x="8952113" y="1612020"/>
                  <a:pt x="8952113" y="1114964"/>
                </a:cubicBezTo>
                <a:cubicBezTo>
                  <a:pt x="8952113" y="617908"/>
                  <a:pt x="8549169" y="214964"/>
                  <a:pt x="8052113" y="214964"/>
                </a:cubicBezTo>
                <a:close/>
                <a:moveTo>
                  <a:pt x="4828548" y="214964"/>
                </a:moveTo>
                <a:cubicBezTo>
                  <a:pt x="4331492" y="214964"/>
                  <a:pt x="3928548" y="617908"/>
                  <a:pt x="3928548" y="1114964"/>
                </a:cubicBezTo>
                <a:cubicBezTo>
                  <a:pt x="3928548" y="1612020"/>
                  <a:pt x="4331492" y="2014964"/>
                  <a:pt x="4828548" y="2014964"/>
                </a:cubicBezTo>
                <a:cubicBezTo>
                  <a:pt x="5325604" y="2014964"/>
                  <a:pt x="5728548" y="1612020"/>
                  <a:pt x="5728548" y="1114964"/>
                </a:cubicBezTo>
                <a:cubicBezTo>
                  <a:pt x="5728548" y="617908"/>
                  <a:pt x="5325604" y="214964"/>
                  <a:pt x="4828548" y="214964"/>
                </a:cubicBezTo>
                <a:close/>
                <a:moveTo>
                  <a:pt x="1604984" y="214964"/>
                </a:moveTo>
                <a:cubicBezTo>
                  <a:pt x="1107928" y="214964"/>
                  <a:pt x="704983" y="617908"/>
                  <a:pt x="704983" y="1114964"/>
                </a:cubicBezTo>
                <a:cubicBezTo>
                  <a:pt x="704983" y="1612020"/>
                  <a:pt x="1107928" y="2014964"/>
                  <a:pt x="1604984" y="2014964"/>
                </a:cubicBezTo>
                <a:cubicBezTo>
                  <a:pt x="2102040" y="2014964"/>
                  <a:pt x="2504984" y="1612020"/>
                  <a:pt x="2504984" y="1114964"/>
                </a:cubicBezTo>
                <a:cubicBezTo>
                  <a:pt x="2504984" y="617908"/>
                  <a:pt x="2102040" y="214964"/>
                  <a:pt x="1604984" y="214964"/>
                </a:cubicBezTo>
                <a:close/>
                <a:moveTo>
                  <a:pt x="0" y="0"/>
                </a:moveTo>
                <a:lnTo>
                  <a:pt x="9657095" y="0"/>
                </a:lnTo>
                <a:lnTo>
                  <a:pt x="9657095" y="2529553"/>
                </a:lnTo>
                <a:lnTo>
                  <a:pt x="0" y="25295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10000"/>
              </a:lnSpc>
            </a:pPr>
            <a:endParaRPr kumimoji="1" lang="ja-JP" altLang="en-US" spc="110" err="1">
              <a:solidFill>
                <a:sysClr val="windowText" lastClr="000000"/>
              </a:solidFill>
            </a:endParaRPr>
          </a:p>
        </p:txBody>
      </p:sp>
      <p:cxnSp>
        <p:nvCxnSpPr>
          <p:cNvPr id="18" name="直線コネクタ 17">
            <a:extLst>
              <a:ext uri="{FF2B5EF4-FFF2-40B4-BE49-F238E27FC236}">
                <a16:creationId xmlns:a16="http://schemas.microsoft.com/office/drawing/2014/main" id="{10E0B835-F9B5-BFBC-22DE-59BAAAC83D0C}"/>
              </a:ext>
            </a:extLst>
          </p:cNvPr>
          <p:cNvCxnSpPr>
            <a:stCxn id="116" idx="3"/>
          </p:cNvCxnSpPr>
          <p:nvPr/>
        </p:nvCxnSpPr>
        <p:spPr>
          <a:xfrm>
            <a:off x="10219566" y="3661611"/>
            <a:ext cx="972000" cy="3329"/>
          </a:xfrm>
          <a:prstGeom prst="line">
            <a:avLst/>
          </a:prstGeom>
          <a:ln w="317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7C489AE6-34D8-4828-C96E-883E74A6BB58}"/>
              </a:ext>
            </a:extLst>
          </p:cNvPr>
          <p:cNvSpPr>
            <a:spLocks noGrp="1"/>
          </p:cNvSpPr>
          <p:nvPr>
            <p:ph type="ctrTitle"/>
          </p:nvPr>
        </p:nvSpPr>
        <p:spPr/>
        <p:txBody>
          <a:bodyPr/>
          <a:lstStyle/>
          <a:p>
            <a:r>
              <a:rPr kumimoji="1" lang="ja-JP" altLang="en-US" sz="2000"/>
              <a:t>人的資本経営の現場で対峙する「３つのキャリア課題」</a:t>
            </a:r>
          </a:p>
        </p:txBody>
      </p:sp>
      <p:sp>
        <p:nvSpPr>
          <p:cNvPr id="3" name="スライド番号プレースホルダー 2">
            <a:extLst>
              <a:ext uri="{FF2B5EF4-FFF2-40B4-BE49-F238E27FC236}">
                <a16:creationId xmlns:a16="http://schemas.microsoft.com/office/drawing/2014/main" id="{F3D53684-0417-6D7C-A73C-4D321B2A9284}"/>
              </a:ext>
            </a:extLst>
          </p:cNvPr>
          <p:cNvSpPr>
            <a:spLocks noGrp="1"/>
          </p:cNvSpPr>
          <p:nvPr>
            <p:ph type="sldNum" sz="quarter" idx="12"/>
          </p:nvPr>
        </p:nvSpPr>
        <p:spPr/>
        <p:txBody>
          <a:bodyPr/>
          <a:lstStyle/>
          <a:p>
            <a:pPr>
              <a:spcBef>
                <a:spcPts val="923"/>
              </a:spcBef>
            </a:pPr>
            <a:fld id="{1078327F-5097-724B-AA59-0491935CF1F4}" type="slidenum">
              <a:rPr lang="en-US" altLang="ja-JP" smtClean="0"/>
              <a:pPr>
                <a:spcBef>
                  <a:spcPts val="923"/>
                </a:spcBef>
              </a:pPr>
              <a:t>15</a:t>
            </a:fld>
            <a:endParaRPr lang="ja-JP" altLang="en-US"/>
          </a:p>
        </p:txBody>
      </p:sp>
      <p:sp>
        <p:nvSpPr>
          <p:cNvPr id="20" name="テキスト ボックス 19">
            <a:extLst>
              <a:ext uri="{FF2B5EF4-FFF2-40B4-BE49-F238E27FC236}">
                <a16:creationId xmlns:a16="http://schemas.microsoft.com/office/drawing/2014/main" id="{030DD6B1-7A7F-67ED-262D-8115DFAC9A31}"/>
              </a:ext>
            </a:extLst>
          </p:cNvPr>
          <p:cNvSpPr txBox="1"/>
          <p:nvPr/>
        </p:nvSpPr>
        <p:spPr>
          <a:xfrm>
            <a:off x="1550259" y="2130456"/>
            <a:ext cx="2646879" cy="352597"/>
          </a:xfrm>
          <a:prstGeom prst="rect">
            <a:avLst/>
          </a:prstGeom>
          <a:noFill/>
        </p:spPr>
        <p:txBody>
          <a:bodyPr wrap="none" rtlCol="0">
            <a:spAutoFit/>
          </a:bodyPr>
          <a:lstStyle/>
          <a:p>
            <a:pPr algn="ctr">
              <a:lnSpc>
                <a:spcPct val="110000"/>
              </a:lnSpc>
            </a:pPr>
            <a:r>
              <a:rPr kumimoji="1" lang="ja-JP" altLang="en-US" sz="1600" b="1"/>
              <a:t>ファーストキャリア形成期</a:t>
            </a:r>
          </a:p>
        </p:txBody>
      </p:sp>
      <p:sp>
        <p:nvSpPr>
          <p:cNvPr id="21" name="テキスト ボックス 20">
            <a:extLst>
              <a:ext uri="{FF2B5EF4-FFF2-40B4-BE49-F238E27FC236}">
                <a16:creationId xmlns:a16="http://schemas.microsoft.com/office/drawing/2014/main" id="{759B59F8-B587-564E-DD9E-D71AD411CE86}"/>
              </a:ext>
            </a:extLst>
          </p:cNvPr>
          <p:cNvSpPr txBox="1"/>
          <p:nvPr/>
        </p:nvSpPr>
        <p:spPr>
          <a:xfrm>
            <a:off x="4669969" y="2130456"/>
            <a:ext cx="2852063" cy="352597"/>
          </a:xfrm>
          <a:prstGeom prst="rect">
            <a:avLst/>
          </a:prstGeom>
          <a:noFill/>
        </p:spPr>
        <p:txBody>
          <a:bodyPr wrap="none" rtlCol="0">
            <a:spAutoFit/>
          </a:bodyPr>
          <a:lstStyle/>
          <a:p>
            <a:pPr algn="ctr">
              <a:lnSpc>
                <a:spcPct val="110000"/>
              </a:lnSpc>
            </a:pPr>
            <a:r>
              <a:rPr kumimoji="1" lang="ja-JP" altLang="en-US" sz="1600" b="1"/>
              <a:t>ミドルシニアキャリア形成期</a:t>
            </a:r>
          </a:p>
        </p:txBody>
      </p:sp>
      <p:sp>
        <p:nvSpPr>
          <p:cNvPr id="22" name="テキスト ボックス 21">
            <a:extLst>
              <a:ext uri="{FF2B5EF4-FFF2-40B4-BE49-F238E27FC236}">
                <a16:creationId xmlns:a16="http://schemas.microsoft.com/office/drawing/2014/main" id="{EA10DDCD-86F9-536C-3B6D-98A01E11ED9F}"/>
              </a:ext>
            </a:extLst>
          </p:cNvPr>
          <p:cNvSpPr txBox="1"/>
          <p:nvPr/>
        </p:nvSpPr>
        <p:spPr>
          <a:xfrm>
            <a:off x="8612944" y="2130456"/>
            <a:ext cx="1415772" cy="352597"/>
          </a:xfrm>
          <a:prstGeom prst="rect">
            <a:avLst/>
          </a:prstGeom>
          <a:noFill/>
        </p:spPr>
        <p:txBody>
          <a:bodyPr wrap="none" rtlCol="0">
            <a:spAutoFit/>
          </a:bodyPr>
          <a:lstStyle/>
          <a:p>
            <a:pPr algn="ctr">
              <a:lnSpc>
                <a:spcPct val="110000"/>
              </a:lnSpc>
            </a:pPr>
            <a:r>
              <a:rPr kumimoji="1" lang="ja-JP" altLang="en-US" sz="1600" b="1"/>
              <a:t>ポストオフ後</a:t>
            </a:r>
          </a:p>
        </p:txBody>
      </p:sp>
      <p:sp>
        <p:nvSpPr>
          <p:cNvPr id="114" name="楕円 113">
            <a:extLst>
              <a:ext uri="{FF2B5EF4-FFF2-40B4-BE49-F238E27FC236}">
                <a16:creationId xmlns:a16="http://schemas.microsoft.com/office/drawing/2014/main" id="{EA70EAC4-2E78-41C9-8130-D13CA396692D}"/>
              </a:ext>
            </a:extLst>
          </p:cNvPr>
          <p:cNvSpPr/>
          <p:nvPr/>
        </p:nvSpPr>
        <p:spPr>
          <a:xfrm>
            <a:off x="5196001" y="2770481"/>
            <a:ext cx="1800000" cy="18000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pc="110" err="1">
              <a:solidFill>
                <a:sysClr val="windowText" lastClr="000000"/>
              </a:solidFill>
            </a:endParaRPr>
          </a:p>
        </p:txBody>
      </p:sp>
      <p:sp>
        <p:nvSpPr>
          <p:cNvPr id="115" name="楕円 114">
            <a:extLst>
              <a:ext uri="{FF2B5EF4-FFF2-40B4-BE49-F238E27FC236}">
                <a16:creationId xmlns:a16="http://schemas.microsoft.com/office/drawing/2014/main" id="{719DA973-89AF-57C7-02F4-3F5DA5CFB42C}"/>
              </a:ext>
            </a:extLst>
          </p:cNvPr>
          <p:cNvSpPr/>
          <p:nvPr/>
        </p:nvSpPr>
        <p:spPr>
          <a:xfrm>
            <a:off x="8419566" y="2752461"/>
            <a:ext cx="1800000" cy="18000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pc="110" err="1">
              <a:solidFill>
                <a:sysClr val="windowText" lastClr="000000"/>
              </a:solidFill>
            </a:endParaRPr>
          </a:p>
        </p:txBody>
      </p:sp>
      <p:sp>
        <p:nvSpPr>
          <p:cNvPr id="12" name="テキスト ボックス 11">
            <a:extLst>
              <a:ext uri="{FF2B5EF4-FFF2-40B4-BE49-F238E27FC236}">
                <a16:creationId xmlns:a16="http://schemas.microsoft.com/office/drawing/2014/main" id="{2D4B49F5-9B60-EC75-3A0A-33A8BAE5C47F}"/>
              </a:ext>
            </a:extLst>
          </p:cNvPr>
          <p:cNvSpPr txBox="1"/>
          <p:nvPr/>
        </p:nvSpPr>
        <p:spPr>
          <a:xfrm>
            <a:off x="1627203" y="4840169"/>
            <a:ext cx="2492991" cy="385170"/>
          </a:xfrm>
          <a:prstGeom prst="rect">
            <a:avLst/>
          </a:prstGeom>
          <a:noFill/>
        </p:spPr>
        <p:txBody>
          <a:bodyPr wrap="none" rtlCol="0">
            <a:spAutoFit/>
          </a:bodyPr>
          <a:lstStyle/>
          <a:p>
            <a:pPr algn="ctr">
              <a:lnSpc>
                <a:spcPct val="110000"/>
              </a:lnSpc>
            </a:pPr>
            <a:r>
              <a:rPr kumimoji="1" lang="ja-JP" altLang="en-US" b="1">
                <a:solidFill>
                  <a:schemeClr val="accent1"/>
                </a:solidFill>
              </a:rPr>
              <a:t>不透明なキャリア展望</a:t>
            </a:r>
          </a:p>
        </p:txBody>
      </p:sp>
      <p:sp>
        <p:nvSpPr>
          <p:cNvPr id="15" name="テキスト ボックス 14">
            <a:extLst>
              <a:ext uri="{FF2B5EF4-FFF2-40B4-BE49-F238E27FC236}">
                <a16:creationId xmlns:a16="http://schemas.microsoft.com/office/drawing/2014/main" id="{7E8A3AFC-749F-57D5-0400-E90626B56946}"/>
              </a:ext>
            </a:extLst>
          </p:cNvPr>
          <p:cNvSpPr txBox="1"/>
          <p:nvPr/>
        </p:nvSpPr>
        <p:spPr>
          <a:xfrm>
            <a:off x="4964922" y="4840169"/>
            <a:ext cx="2262158" cy="385170"/>
          </a:xfrm>
          <a:prstGeom prst="rect">
            <a:avLst/>
          </a:prstGeom>
          <a:noFill/>
        </p:spPr>
        <p:txBody>
          <a:bodyPr wrap="none" rtlCol="0">
            <a:spAutoFit/>
          </a:bodyPr>
          <a:lstStyle/>
          <a:p>
            <a:pPr algn="ctr">
              <a:lnSpc>
                <a:spcPct val="110000"/>
              </a:lnSpc>
            </a:pPr>
            <a:r>
              <a:rPr kumimoji="1" lang="ja-JP" altLang="en-US" b="1">
                <a:solidFill>
                  <a:schemeClr val="accent1"/>
                </a:solidFill>
              </a:rPr>
              <a:t>組織内キャリア依存</a:t>
            </a:r>
          </a:p>
        </p:txBody>
      </p:sp>
      <p:sp>
        <p:nvSpPr>
          <p:cNvPr id="16" name="テキスト ボックス 15">
            <a:extLst>
              <a:ext uri="{FF2B5EF4-FFF2-40B4-BE49-F238E27FC236}">
                <a16:creationId xmlns:a16="http://schemas.microsoft.com/office/drawing/2014/main" id="{A7C32536-27C6-102C-FF29-7E2A8B4B40C3}"/>
              </a:ext>
            </a:extLst>
          </p:cNvPr>
          <p:cNvSpPr txBox="1"/>
          <p:nvPr/>
        </p:nvSpPr>
        <p:spPr>
          <a:xfrm>
            <a:off x="8189751" y="4840169"/>
            <a:ext cx="2262158" cy="689869"/>
          </a:xfrm>
          <a:prstGeom prst="rect">
            <a:avLst/>
          </a:prstGeom>
          <a:noFill/>
        </p:spPr>
        <p:txBody>
          <a:bodyPr wrap="none" rtlCol="0">
            <a:spAutoFit/>
          </a:bodyPr>
          <a:lstStyle/>
          <a:p>
            <a:pPr algn="ctr">
              <a:lnSpc>
                <a:spcPct val="110000"/>
              </a:lnSpc>
            </a:pPr>
            <a:r>
              <a:rPr kumimoji="1" lang="ja-JP" altLang="en-US" b="1">
                <a:solidFill>
                  <a:schemeClr val="accent1"/>
                </a:solidFill>
              </a:rPr>
              <a:t>キャリア失墜と</a:t>
            </a:r>
            <a:endParaRPr kumimoji="1" lang="en-US" altLang="ja-JP" b="1">
              <a:solidFill>
                <a:schemeClr val="accent1"/>
              </a:solidFill>
            </a:endParaRPr>
          </a:p>
          <a:p>
            <a:pPr algn="ctr">
              <a:lnSpc>
                <a:spcPct val="110000"/>
              </a:lnSpc>
            </a:pPr>
            <a:r>
              <a:rPr kumimoji="1" lang="ja-JP" altLang="en-US" b="1">
                <a:solidFill>
                  <a:schemeClr val="accent1"/>
                </a:solidFill>
              </a:rPr>
              <a:t>モチベーション低下</a:t>
            </a:r>
          </a:p>
        </p:txBody>
      </p:sp>
      <p:sp>
        <p:nvSpPr>
          <p:cNvPr id="113" name="楕円 112">
            <a:extLst>
              <a:ext uri="{FF2B5EF4-FFF2-40B4-BE49-F238E27FC236}">
                <a16:creationId xmlns:a16="http://schemas.microsoft.com/office/drawing/2014/main" id="{3C694ED4-D040-78B0-7A83-41F877F54E1E}"/>
              </a:ext>
            </a:extLst>
          </p:cNvPr>
          <p:cNvSpPr/>
          <p:nvPr/>
        </p:nvSpPr>
        <p:spPr>
          <a:xfrm>
            <a:off x="1972436" y="2772551"/>
            <a:ext cx="1800000" cy="18000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pc="110" err="1">
              <a:solidFill>
                <a:sysClr val="windowText" lastClr="000000"/>
              </a:solidFill>
            </a:endParaRPr>
          </a:p>
        </p:txBody>
      </p:sp>
      <p:cxnSp>
        <p:nvCxnSpPr>
          <p:cNvPr id="258" name="直線コネクタ 257">
            <a:extLst>
              <a:ext uri="{FF2B5EF4-FFF2-40B4-BE49-F238E27FC236}">
                <a16:creationId xmlns:a16="http://schemas.microsoft.com/office/drawing/2014/main" id="{0BC10510-A251-A42B-F670-812E1191F50D}"/>
              </a:ext>
            </a:extLst>
          </p:cNvPr>
          <p:cNvCxnSpPr>
            <a:stCxn id="116" idx="8"/>
            <a:endCxn id="115" idx="2"/>
          </p:cNvCxnSpPr>
          <p:nvPr/>
        </p:nvCxnSpPr>
        <p:spPr>
          <a:xfrm flipV="1">
            <a:off x="6996001" y="3652461"/>
            <a:ext cx="1423565" cy="9150"/>
          </a:xfrm>
          <a:prstGeom prst="line">
            <a:avLst/>
          </a:prstGeom>
          <a:ln w="31750">
            <a:solidFill>
              <a:schemeClr val="accent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61" name="直線コネクタ 260">
            <a:extLst>
              <a:ext uri="{FF2B5EF4-FFF2-40B4-BE49-F238E27FC236}">
                <a16:creationId xmlns:a16="http://schemas.microsoft.com/office/drawing/2014/main" id="{2373F7B3-C596-E58E-C7FA-A48395B17925}"/>
              </a:ext>
            </a:extLst>
          </p:cNvPr>
          <p:cNvCxnSpPr>
            <a:stCxn id="116" idx="13"/>
            <a:endCxn id="116" idx="6"/>
          </p:cNvCxnSpPr>
          <p:nvPr/>
        </p:nvCxnSpPr>
        <p:spPr>
          <a:xfrm>
            <a:off x="3772437" y="3661611"/>
            <a:ext cx="1423564" cy="0"/>
          </a:xfrm>
          <a:prstGeom prst="line">
            <a:avLst/>
          </a:prstGeom>
          <a:ln w="31750">
            <a:solidFill>
              <a:schemeClr val="accent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64" name="直線コネクタ 263">
            <a:extLst>
              <a:ext uri="{FF2B5EF4-FFF2-40B4-BE49-F238E27FC236}">
                <a16:creationId xmlns:a16="http://schemas.microsoft.com/office/drawing/2014/main" id="{5E838146-0B42-7795-9197-F8BD171ADCC1}"/>
              </a:ext>
            </a:extLst>
          </p:cNvPr>
          <p:cNvCxnSpPr/>
          <p:nvPr/>
        </p:nvCxnSpPr>
        <p:spPr>
          <a:xfrm>
            <a:off x="1000436" y="3661611"/>
            <a:ext cx="972000" cy="0"/>
          </a:xfrm>
          <a:prstGeom prst="line">
            <a:avLst/>
          </a:prstGeom>
          <a:ln w="31750">
            <a:solidFill>
              <a:schemeClr val="accent1"/>
            </a:solidFill>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37856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5CE4DCD-17C5-53B7-8044-852B92FC8A17}"/>
              </a:ext>
            </a:extLst>
          </p:cNvPr>
          <p:cNvSpPr/>
          <p:nvPr/>
        </p:nvSpPr>
        <p:spPr>
          <a:xfrm>
            <a:off x="4605867" y="1537349"/>
            <a:ext cx="2980266" cy="70631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ja-JP" altLang="en-US" sz="2800" spc="110" dirty="0">
                <a:solidFill>
                  <a:schemeClr val="accent1"/>
                </a:solidFill>
              </a:rPr>
              <a:t>皆様へ質問</a:t>
            </a:r>
            <a:endParaRPr kumimoji="1" lang="ja-JP" altLang="en-US" sz="2800" spc="110" dirty="0">
              <a:solidFill>
                <a:schemeClr val="accent1"/>
              </a:solidFill>
            </a:endParaRPr>
          </a:p>
        </p:txBody>
      </p:sp>
      <p:sp>
        <p:nvSpPr>
          <p:cNvPr id="4" name="テキスト ボックス 3">
            <a:extLst>
              <a:ext uri="{FF2B5EF4-FFF2-40B4-BE49-F238E27FC236}">
                <a16:creationId xmlns:a16="http://schemas.microsoft.com/office/drawing/2014/main" id="{6A4ECBB0-00BF-D4FD-A4E6-F62A44339144}"/>
              </a:ext>
            </a:extLst>
          </p:cNvPr>
          <p:cNvSpPr txBox="1"/>
          <p:nvPr/>
        </p:nvSpPr>
        <p:spPr>
          <a:xfrm>
            <a:off x="1617851" y="2785297"/>
            <a:ext cx="8956298" cy="1287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110000"/>
              </a:lnSpc>
            </a:pPr>
            <a:r>
              <a:rPr kumimoji="1" lang="ja-JP" altLang="en-US" sz="3600" b="1" dirty="0">
                <a:solidFill>
                  <a:schemeClr val="tx1"/>
                </a:solidFill>
              </a:rPr>
              <a:t>現在のあなたの</a:t>
            </a:r>
            <a:r>
              <a:rPr kumimoji="1" lang="ja-JP" altLang="en-US" sz="3600" b="1" dirty="0">
                <a:solidFill>
                  <a:schemeClr val="accent1"/>
                </a:solidFill>
              </a:rPr>
              <a:t>キャリアコンディション</a:t>
            </a:r>
            <a:r>
              <a:rPr kumimoji="1" lang="ja-JP" altLang="en-US" sz="3600" b="1" dirty="0">
                <a:solidFill>
                  <a:schemeClr val="tx1"/>
                </a:solidFill>
              </a:rPr>
              <a:t>は</a:t>
            </a:r>
            <a:br>
              <a:rPr kumimoji="1" lang="ja-JP" altLang="en-US" sz="3600" b="1" dirty="0">
                <a:solidFill>
                  <a:schemeClr val="tx1"/>
                </a:solidFill>
              </a:rPr>
            </a:br>
            <a:r>
              <a:rPr kumimoji="1" lang="en-US" altLang="ja-JP" sz="3600" b="1" dirty="0">
                <a:solidFill>
                  <a:schemeClr val="tx1"/>
                </a:solidFill>
              </a:rPr>
              <a:t>100</a:t>
            </a:r>
            <a:r>
              <a:rPr kumimoji="1" lang="ja-JP" altLang="en-US" sz="3600" b="1">
                <a:solidFill>
                  <a:schemeClr val="tx1"/>
                </a:solidFill>
              </a:rPr>
              <a:t>点満点中 何点</a:t>
            </a:r>
            <a:r>
              <a:rPr kumimoji="1" lang="ja-JP" altLang="en-US" sz="3600" b="1" dirty="0">
                <a:solidFill>
                  <a:schemeClr val="tx1"/>
                </a:solidFill>
              </a:rPr>
              <a:t>ですか？　</a:t>
            </a:r>
          </a:p>
        </p:txBody>
      </p:sp>
      <p:pic>
        <p:nvPicPr>
          <p:cNvPr id="2" name="図 1">
            <a:extLst>
              <a:ext uri="{FF2B5EF4-FFF2-40B4-BE49-F238E27FC236}">
                <a16:creationId xmlns:a16="http://schemas.microsoft.com/office/drawing/2014/main" id="{2431D523-385C-72E5-4279-D8E71AD749B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438" t="18635" b="21595"/>
          <a:stretch/>
        </p:blipFill>
        <p:spPr>
          <a:xfrm>
            <a:off x="10517566" y="5016136"/>
            <a:ext cx="1428987" cy="1654629"/>
          </a:xfrm>
          <a:prstGeom prst="rect">
            <a:avLst/>
          </a:prstGeom>
        </p:spPr>
      </p:pic>
    </p:spTree>
    <p:extLst>
      <p:ext uri="{BB962C8B-B14F-4D97-AF65-F5344CB8AC3E}">
        <p14:creationId xmlns:p14="http://schemas.microsoft.com/office/powerpoint/2010/main" val="181754468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5CE4DCD-17C5-53B7-8044-852B92FC8A17}"/>
              </a:ext>
            </a:extLst>
          </p:cNvPr>
          <p:cNvSpPr/>
          <p:nvPr/>
        </p:nvSpPr>
        <p:spPr>
          <a:xfrm>
            <a:off x="4605867" y="1537349"/>
            <a:ext cx="2980266" cy="70631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ja-JP" altLang="en-US" sz="2800" spc="110" dirty="0">
                <a:solidFill>
                  <a:schemeClr val="accent1"/>
                </a:solidFill>
              </a:rPr>
              <a:t>皆様へ質問</a:t>
            </a:r>
            <a:endParaRPr kumimoji="1" lang="ja-JP" altLang="en-US" sz="2800" spc="110" dirty="0">
              <a:solidFill>
                <a:schemeClr val="accent1"/>
              </a:solidFill>
            </a:endParaRPr>
          </a:p>
        </p:txBody>
      </p:sp>
      <p:sp>
        <p:nvSpPr>
          <p:cNvPr id="4" name="テキスト ボックス 3">
            <a:extLst>
              <a:ext uri="{FF2B5EF4-FFF2-40B4-BE49-F238E27FC236}">
                <a16:creationId xmlns:a16="http://schemas.microsoft.com/office/drawing/2014/main" id="{6A4ECBB0-00BF-D4FD-A4E6-F62A44339144}"/>
              </a:ext>
            </a:extLst>
          </p:cNvPr>
          <p:cNvSpPr txBox="1"/>
          <p:nvPr/>
        </p:nvSpPr>
        <p:spPr>
          <a:xfrm>
            <a:off x="1122523" y="2785297"/>
            <a:ext cx="9946954" cy="1287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110000"/>
              </a:lnSpc>
            </a:pPr>
            <a:r>
              <a:rPr kumimoji="1" lang="ja-JP" altLang="en-US" sz="3600" b="1" dirty="0">
                <a:solidFill>
                  <a:schemeClr val="tx1"/>
                </a:solidFill>
              </a:rPr>
              <a:t>現在のあなたのキャリアコンディション</a:t>
            </a:r>
            <a:r>
              <a:rPr lang="ja-JP" altLang="en-US" sz="3600" b="1" dirty="0">
                <a:solidFill>
                  <a:schemeClr val="tx1"/>
                </a:solidFill>
              </a:rPr>
              <a:t>を</a:t>
            </a:r>
            <a:br>
              <a:rPr kumimoji="1" lang="ja-JP" altLang="en-US" sz="3600" b="1" dirty="0">
                <a:solidFill>
                  <a:schemeClr val="tx1"/>
                </a:solidFill>
              </a:rPr>
            </a:br>
            <a:r>
              <a:rPr kumimoji="1" lang="en-US" altLang="ja-JP" sz="3600" b="1" dirty="0">
                <a:solidFill>
                  <a:schemeClr val="accent1"/>
                </a:solidFill>
              </a:rPr>
              <a:t>10</a:t>
            </a:r>
            <a:r>
              <a:rPr kumimoji="1" lang="ja-JP" altLang="en-US" sz="3600" b="1" dirty="0">
                <a:solidFill>
                  <a:schemeClr val="accent1"/>
                </a:solidFill>
              </a:rPr>
              <a:t>点上げるための改善策</a:t>
            </a:r>
            <a:r>
              <a:rPr kumimoji="1" lang="ja-JP" altLang="en-US" sz="3600" b="1" dirty="0">
                <a:solidFill>
                  <a:schemeClr val="tx1"/>
                </a:solidFill>
              </a:rPr>
              <a:t>は何だと思いますか？</a:t>
            </a:r>
          </a:p>
        </p:txBody>
      </p:sp>
      <p:pic>
        <p:nvPicPr>
          <p:cNvPr id="2" name="図 1">
            <a:extLst>
              <a:ext uri="{FF2B5EF4-FFF2-40B4-BE49-F238E27FC236}">
                <a16:creationId xmlns:a16="http://schemas.microsoft.com/office/drawing/2014/main" id="{B169C2DD-FAB1-3813-E575-8A931090AD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438" t="18635" b="21595"/>
          <a:stretch/>
        </p:blipFill>
        <p:spPr>
          <a:xfrm>
            <a:off x="10517566" y="5016136"/>
            <a:ext cx="1428987" cy="1654629"/>
          </a:xfrm>
          <a:prstGeom prst="rect">
            <a:avLst/>
          </a:prstGeom>
        </p:spPr>
      </p:pic>
    </p:spTree>
    <p:extLst>
      <p:ext uri="{BB962C8B-B14F-4D97-AF65-F5344CB8AC3E}">
        <p14:creationId xmlns:p14="http://schemas.microsoft.com/office/powerpoint/2010/main" val="14019642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B243AFA0-3C40-EF98-BE91-C031141A74AD}"/>
              </a:ext>
            </a:extLst>
          </p:cNvPr>
          <p:cNvSpPr>
            <a:spLocks noGrp="1"/>
          </p:cNvSpPr>
          <p:nvPr>
            <p:ph type="ctrTitle"/>
          </p:nvPr>
        </p:nvSpPr>
        <p:spPr/>
        <p:txBody>
          <a:bodyPr/>
          <a:lstStyle/>
          <a:p>
            <a:r>
              <a:rPr lang="ja-JP" altLang="en-US" sz="2000"/>
              <a:t>政府の動向ー経済産業省のキャリアアップ支援事業</a:t>
            </a:r>
          </a:p>
        </p:txBody>
      </p:sp>
      <p:sp>
        <p:nvSpPr>
          <p:cNvPr id="5" name="字幕 4">
            <a:extLst>
              <a:ext uri="{FF2B5EF4-FFF2-40B4-BE49-F238E27FC236}">
                <a16:creationId xmlns:a16="http://schemas.microsoft.com/office/drawing/2014/main" id="{0C91B4E2-B01A-8720-F12D-9037299DCAD7}"/>
              </a:ext>
            </a:extLst>
          </p:cNvPr>
          <p:cNvSpPr>
            <a:spLocks noGrp="1"/>
          </p:cNvSpPr>
          <p:nvPr>
            <p:ph type="subTitle" idx="1"/>
          </p:nvPr>
        </p:nvSpPr>
        <p:spPr/>
        <p:txBody>
          <a:bodyPr/>
          <a:lstStyle/>
          <a:p>
            <a:r>
              <a:rPr lang="ja-JP" altLang="en-US"/>
              <a:t>人的資本経営の土台づくり</a:t>
            </a:r>
          </a:p>
        </p:txBody>
      </p:sp>
      <p:sp>
        <p:nvSpPr>
          <p:cNvPr id="3" name="スライド番号プレースホルダー 2">
            <a:extLst>
              <a:ext uri="{FF2B5EF4-FFF2-40B4-BE49-F238E27FC236}">
                <a16:creationId xmlns:a16="http://schemas.microsoft.com/office/drawing/2014/main" id="{E07CF2DA-551D-8158-029B-675C2AA00A36}"/>
              </a:ext>
            </a:extLst>
          </p:cNvPr>
          <p:cNvSpPr>
            <a:spLocks noGrp="1"/>
          </p:cNvSpPr>
          <p:nvPr>
            <p:ph type="sldNum" sz="quarter" idx="12"/>
          </p:nvPr>
        </p:nvSpPr>
        <p:spPr/>
        <p:txBody>
          <a:bodyPr/>
          <a:lstStyle/>
          <a:p>
            <a:pPr>
              <a:spcBef>
                <a:spcPts val="923"/>
              </a:spcBef>
            </a:pPr>
            <a:fld id="{1078327F-5097-724B-AA59-0491935CF1F4}" type="slidenum">
              <a:rPr lang="en-US" altLang="ja-JP" smtClean="0"/>
              <a:pPr>
                <a:spcBef>
                  <a:spcPts val="923"/>
                </a:spcBef>
              </a:pPr>
              <a:t>18</a:t>
            </a:fld>
            <a:endParaRPr lang="ja-JP" altLang="en-US"/>
          </a:p>
        </p:txBody>
      </p:sp>
      <p:sp>
        <p:nvSpPr>
          <p:cNvPr id="11" name="四角形: 角を丸くする 10">
            <a:extLst>
              <a:ext uri="{FF2B5EF4-FFF2-40B4-BE49-F238E27FC236}">
                <a16:creationId xmlns:a16="http://schemas.microsoft.com/office/drawing/2014/main" id="{DF2A3516-6397-9BD2-712B-698FB12A702D}"/>
              </a:ext>
            </a:extLst>
          </p:cNvPr>
          <p:cNvSpPr/>
          <p:nvPr/>
        </p:nvSpPr>
        <p:spPr>
          <a:xfrm>
            <a:off x="6485951" y="2220140"/>
            <a:ext cx="4619628" cy="3867150"/>
          </a:xfrm>
          <a:prstGeom prst="roundRect">
            <a:avLst>
              <a:gd name="adj" fmla="val 4370"/>
            </a:avLst>
          </a:prstGeom>
          <a:solidFill>
            <a:schemeClr val="bg1"/>
          </a:solid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pc="110" err="1">
              <a:solidFill>
                <a:sysClr val="windowText" lastClr="000000"/>
              </a:solidFill>
            </a:endParaRPr>
          </a:p>
        </p:txBody>
      </p:sp>
      <p:sp>
        <p:nvSpPr>
          <p:cNvPr id="10" name="四角形: 角を丸くする 9">
            <a:extLst>
              <a:ext uri="{FF2B5EF4-FFF2-40B4-BE49-F238E27FC236}">
                <a16:creationId xmlns:a16="http://schemas.microsoft.com/office/drawing/2014/main" id="{4B6410DF-5D22-A2C0-8CA9-DF2427EB55F3}"/>
              </a:ext>
            </a:extLst>
          </p:cNvPr>
          <p:cNvSpPr/>
          <p:nvPr/>
        </p:nvSpPr>
        <p:spPr>
          <a:xfrm>
            <a:off x="1086421" y="2220140"/>
            <a:ext cx="4619628" cy="3867150"/>
          </a:xfrm>
          <a:prstGeom prst="roundRect">
            <a:avLst>
              <a:gd name="adj" fmla="val 4370"/>
            </a:avLst>
          </a:prstGeom>
          <a:solidFill>
            <a:schemeClr val="bg1"/>
          </a:solid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pc="110" err="1">
              <a:solidFill>
                <a:sysClr val="windowText" lastClr="000000"/>
              </a:solidFill>
            </a:endParaRPr>
          </a:p>
        </p:txBody>
      </p:sp>
      <p:pic>
        <p:nvPicPr>
          <p:cNvPr id="6" name="図 5">
            <a:extLst>
              <a:ext uri="{FF2B5EF4-FFF2-40B4-BE49-F238E27FC236}">
                <a16:creationId xmlns:a16="http://schemas.microsoft.com/office/drawing/2014/main" id="{19FF1175-BF16-BCFA-BFC9-032CC5636CC0}"/>
              </a:ext>
            </a:extLst>
          </p:cNvPr>
          <p:cNvPicPr>
            <a:picLocks noChangeAspect="1"/>
          </p:cNvPicPr>
          <p:nvPr/>
        </p:nvPicPr>
        <p:blipFill>
          <a:blip r:embed="rId2">
            <a:extLst>
              <a:ext uri="{28A0092B-C50C-407E-A947-70E740481C1C}">
                <a14:useLocalDpi xmlns:a14="http://schemas.microsoft.com/office/drawing/2010/main" val="0"/>
              </a:ext>
            </a:extLst>
          </a:blip>
          <a:srcRect l="7541" t="19961" r="6211" b="13453"/>
          <a:stretch>
            <a:fillRect/>
          </a:stretch>
        </p:blipFill>
        <p:spPr>
          <a:xfrm>
            <a:off x="1572198" y="2563855"/>
            <a:ext cx="3705225" cy="1080346"/>
          </a:xfrm>
          <a:prstGeom prst="rect">
            <a:avLst/>
          </a:prstGeom>
        </p:spPr>
      </p:pic>
      <p:pic>
        <p:nvPicPr>
          <p:cNvPr id="7" name="図 6">
            <a:extLst>
              <a:ext uri="{FF2B5EF4-FFF2-40B4-BE49-F238E27FC236}">
                <a16:creationId xmlns:a16="http://schemas.microsoft.com/office/drawing/2014/main" id="{4A85074C-AA1F-188A-D2C8-9C8EF0EDB613}"/>
              </a:ext>
            </a:extLst>
          </p:cNvPr>
          <p:cNvPicPr>
            <a:picLocks noChangeAspect="1"/>
          </p:cNvPicPr>
          <p:nvPr/>
        </p:nvPicPr>
        <p:blipFill>
          <a:blip r:embed="rId3">
            <a:extLst>
              <a:ext uri="{28A0092B-C50C-407E-A947-70E740481C1C}">
                <a14:useLocalDpi xmlns:a14="http://schemas.microsoft.com/office/drawing/2010/main" val="0"/>
              </a:ext>
            </a:extLst>
          </a:blip>
          <a:srcRect t="-1" b="3441"/>
          <a:stretch>
            <a:fillRect/>
          </a:stretch>
        </p:blipFill>
        <p:spPr>
          <a:xfrm>
            <a:off x="1401862" y="3888849"/>
            <a:ext cx="3988744" cy="1831204"/>
          </a:xfrm>
          <a:prstGeom prst="rect">
            <a:avLst/>
          </a:prstGeom>
        </p:spPr>
      </p:pic>
      <p:pic>
        <p:nvPicPr>
          <p:cNvPr id="8" name="図 7">
            <a:extLst>
              <a:ext uri="{FF2B5EF4-FFF2-40B4-BE49-F238E27FC236}">
                <a16:creationId xmlns:a16="http://schemas.microsoft.com/office/drawing/2014/main" id="{3DED78E8-7434-5029-38D1-35E01FB169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7370" y="2573214"/>
            <a:ext cx="3256790" cy="3161002"/>
          </a:xfrm>
          <a:prstGeom prst="rect">
            <a:avLst/>
          </a:prstGeom>
        </p:spPr>
      </p:pic>
      <p:sp>
        <p:nvSpPr>
          <p:cNvPr id="13" name="テキスト ボックス 12">
            <a:extLst>
              <a:ext uri="{FF2B5EF4-FFF2-40B4-BE49-F238E27FC236}">
                <a16:creationId xmlns:a16="http://schemas.microsoft.com/office/drawing/2014/main" id="{02880FAF-AFE5-E955-3D49-9F25B000770B}"/>
              </a:ext>
            </a:extLst>
          </p:cNvPr>
          <p:cNvSpPr txBox="1"/>
          <p:nvPr/>
        </p:nvSpPr>
        <p:spPr>
          <a:xfrm>
            <a:off x="1280913" y="6126020"/>
            <a:ext cx="4230645" cy="215444"/>
          </a:xfrm>
          <a:prstGeom prst="rect">
            <a:avLst/>
          </a:prstGeom>
          <a:noFill/>
        </p:spPr>
        <p:txBody>
          <a:bodyPr wrap="none" rtlCol="0">
            <a:spAutoFit/>
          </a:bodyPr>
          <a:lstStyle/>
          <a:p>
            <a:pPr algn="ctr"/>
            <a:r>
              <a:rPr kumimoji="1" lang="en-US" altLang="ja-JP" sz="800" b="1">
                <a:solidFill>
                  <a:schemeClr val="tx1">
                    <a:lumMod val="50000"/>
                    <a:lumOff val="50000"/>
                  </a:schemeClr>
                </a:solidFill>
              </a:rPr>
              <a:t>https://www.cas.go.jp/jp/seisaku/atarashii_sihonsyugi/kaigi/dai19/shiryou1.pdf</a:t>
            </a:r>
          </a:p>
        </p:txBody>
      </p:sp>
      <p:sp>
        <p:nvSpPr>
          <p:cNvPr id="14" name="テキスト ボックス 13">
            <a:extLst>
              <a:ext uri="{FF2B5EF4-FFF2-40B4-BE49-F238E27FC236}">
                <a16:creationId xmlns:a16="http://schemas.microsoft.com/office/drawing/2014/main" id="{165A8654-397A-B45A-A6C3-82E14EA2AB51}"/>
              </a:ext>
            </a:extLst>
          </p:cNvPr>
          <p:cNvSpPr txBox="1"/>
          <p:nvPr/>
        </p:nvSpPr>
        <p:spPr>
          <a:xfrm>
            <a:off x="7006653" y="6126020"/>
            <a:ext cx="3578224" cy="215444"/>
          </a:xfrm>
          <a:prstGeom prst="rect">
            <a:avLst/>
          </a:prstGeom>
          <a:noFill/>
        </p:spPr>
        <p:txBody>
          <a:bodyPr wrap="none" rtlCol="0">
            <a:spAutoFit/>
          </a:bodyPr>
          <a:lstStyle/>
          <a:p>
            <a:pPr algn="ctr"/>
            <a:r>
              <a:rPr kumimoji="1" lang="en-US" altLang="ja-JP" sz="800" b="1">
                <a:solidFill>
                  <a:schemeClr val="tx1">
                    <a:lumMod val="50000"/>
                    <a:lumOff val="50000"/>
                  </a:schemeClr>
                </a:solidFill>
              </a:rPr>
              <a:t>https://www.meti.go.jp/press/2023/06/20230620005/20230620005.</a:t>
            </a:r>
          </a:p>
        </p:txBody>
      </p:sp>
    </p:spTree>
    <p:extLst>
      <p:ext uri="{BB962C8B-B14F-4D97-AF65-F5344CB8AC3E}">
        <p14:creationId xmlns:p14="http://schemas.microsoft.com/office/powerpoint/2010/main" val="106666949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B243AFA0-3C40-EF98-BE91-C031141A74AD}"/>
              </a:ext>
            </a:extLst>
          </p:cNvPr>
          <p:cNvSpPr>
            <a:spLocks noGrp="1"/>
          </p:cNvSpPr>
          <p:nvPr>
            <p:ph type="ctrTitle"/>
          </p:nvPr>
        </p:nvSpPr>
        <p:spPr/>
        <p:txBody>
          <a:bodyPr/>
          <a:lstStyle/>
          <a:p>
            <a:r>
              <a:rPr lang="ja-JP" altLang="en-US" sz="2000"/>
              <a:t>持続可能な環境とキャリア</a:t>
            </a:r>
          </a:p>
        </p:txBody>
      </p:sp>
      <p:sp>
        <p:nvSpPr>
          <p:cNvPr id="5" name="字幕 4">
            <a:extLst>
              <a:ext uri="{FF2B5EF4-FFF2-40B4-BE49-F238E27FC236}">
                <a16:creationId xmlns:a16="http://schemas.microsoft.com/office/drawing/2014/main" id="{0C91B4E2-B01A-8720-F12D-9037299DCAD7}"/>
              </a:ext>
            </a:extLst>
          </p:cNvPr>
          <p:cNvSpPr>
            <a:spLocks noGrp="1"/>
          </p:cNvSpPr>
          <p:nvPr>
            <p:ph type="subTitle" idx="1"/>
          </p:nvPr>
        </p:nvSpPr>
        <p:spPr/>
        <p:txBody>
          <a:bodyPr/>
          <a:lstStyle/>
          <a:p>
            <a:r>
              <a:rPr lang="ja-JP" altLang="en-US"/>
              <a:t>世界的な取り組みの変化に伴い、</a:t>
            </a:r>
            <a:r>
              <a:rPr lang="ja-JP" altLang="en-US">
                <a:solidFill>
                  <a:schemeClr val="accent1"/>
                </a:solidFill>
              </a:rPr>
              <a:t>キャリアに対する考え方</a:t>
            </a:r>
            <a:r>
              <a:rPr lang="ja-JP" altLang="en-US"/>
              <a:t>も変えていく必要がある</a:t>
            </a:r>
          </a:p>
        </p:txBody>
      </p:sp>
      <p:sp>
        <p:nvSpPr>
          <p:cNvPr id="3" name="スライド番号プレースホルダー 2">
            <a:extLst>
              <a:ext uri="{FF2B5EF4-FFF2-40B4-BE49-F238E27FC236}">
                <a16:creationId xmlns:a16="http://schemas.microsoft.com/office/drawing/2014/main" id="{E07CF2DA-551D-8158-029B-675C2AA00A36}"/>
              </a:ext>
            </a:extLst>
          </p:cNvPr>
          <p:cNvSpPr>
            <a:spLocks noGrp="1"/>
          </p:cNvSpPr>
          <p:nvPr>
            <p:ph type="sldNum" sz="quarter" idx="12"/>
          </p:nvPr>
        </p:nvSpPr>
        <p:spPr/>
        <p:txBody>
          <a:bodyPr/>
          <a:lstStyle/>
          <a:p>
            <a:pPr>
              <a:spcBef>
                <a:spcPts val="923"/>
              </a:spcBef>
            </a:pPr>
            <a:fld id="{1078327F-5097-724B-AA59-0491935CF1F4}" type="slidenum">
              <a:rPr lang="en-US" altLang="ja-JP" smtClean="0"/>
              <a:pPr>
                <a:spcBef>
                  <a:spcPts val="923"/>
                </a:spcBef>
              </a:pPr>
              <a:t>19</a:t>
            </a:fld>
            <a:endParaRPr lang="ja-JP" altLang="en-US"/>
          </a:p>
        </p:txBody>
      </p:sp>
      <p:sp>
        <p:nvSpPr>
          <p:cNvPr id="11" name="四角形: 角を丸くする 10">
            <a:extLst>
              <a:ext uri="{FF2B5EF4-FFF2-40B4-BE49-F238E27FC236}">
                <a16:creationId xmlns:a16="http://schemas.microsoft.com/office/drawing/2014/main" id="{DF2A3516-6397-9BD2-712B-698FB12A702D}"/>
              </a:ext>
            </a:extLst>
          </p:cNvPr>
          <p:cNvSpPr/>
          <p:nvPr/>
        </p:nvSpPr>
        <p:spPr>
          <a:xfrm>
            <a:off x="6485951" y="2220140"/>
            <a:ext cx="4619628" cy="3867150"/>
          </a:xfrm>
          <a:prstGeom prst="roundRect">
            <a:avLst>
              <a:gd name="adj" fmla="val 4370"/>
            </a:avLst>
          </a:prstGeom>
          <a:solidFill>
            <a:schemeClr val="bg1"/>
          </a:solid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pc="110" err="1">
              <a:solidFill>
                <a:sysClr val="windowText" lastClr="000000"/>
              </a:solidFill>
            </a:endParaRPr>
          </a:p>
        </p:txBody>
      </p:sp>
      <p:sp>
        <p:nvSpPr>
          <p:cNvPr id="10" name="四角形: 角を丸くする 9">
            <a:extLst>
              <a:ext uri="{FF2B5EF4-FFF2-40B4-BE49-F238E27FC236}">
                <a16:creationId xmlns:a16="http://schemas.microsoft.com/office/drawing/2014/main" id="{4B6410DF-5D22-A2C0-8CA9-DF2427EB55F3}"/>
              </a:ext>
            </a:extLst>
          </p:cNvPr>
          <p:cNvSpPr/>
          <p:nvPr/>
        </p:nvSpPr>
        <p:spPr>
          <a:xfrm>
            <a:off x="1086421" y="2220140"/>
            <a:ext cx="4619628" cy="3867150"/>
          </a:xfrm>
          <a:prstGeom prst="roundRect">
            <a:avLst>
              <a:gd name="adj" fmla="val 4370"/>
            </a:avLst>
          </a:prstGeom>
          <a:solidFill>
            <a:schemeClr val="bg1"/>
          </a:solid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pc="110" err="1">
              <a:solidFill>
                <a:sysClr val="windowText" lastClr="000000"/>
              </a:solidFill>
            </a:endParaRPr>
          </a:p>
        </p:txBody>
      </p:sp>
      <p:sp>
        <p:nvSpPr>
          <p:cNvPr id="2" name="テキスト ボックス 1">
            <a:extLst>
              <a:ext uri="{FF2B5EF4-FFF2-40B4-BE49-F238E27FC236}">
                <a16:creationId xmlns:a16="http://schemas.microsoft.com/office/drawing/2014/main" id="{AE7D3037-F75E-6993-F3FC-DE0218CCC019}"/>
              </a:ext>
            </a:extLst>
          </p:cNvPr>
          <p:cNvSpPr txBox="1"/>
          <p:nvPr/>
        </p:nvSpPr>
        <p:spPr>
          <a:xfrm>
            <a:off x="2048751" y="2629420"/>
            <a:ext cx="2694969" cy="553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b="1">
                <a:solidFill>
                  <a:schemeClr val="tx1"/>
                </a:solidFill>
              </a:rPr>
              <a:t>SDG</a:t>
            </a:r>
            <a:r>
              <a:rPr lang="en-US" altLang="ja-JP" b="1">
                <a:solidFill>
                  <a:schemeClr val="tx1"/>
                </a:solidFill>
              </a:rPr>
              <a:t>s</a:t>
            </a:r>
          </a:p>
          <a:p>
            <a:pPr algn="ctr"/>
            <a:r>
              <a:rPr kumimoji="1" lang="en-US" altLang="ja-JP" sz="1200" b="1">
                <a:solidFill>
                  <a:schemeClr val="tx1"/>
                </a:solidFill>
              </a:rPr>
              <a:t>(Sustainable Development </a:t>
            </a:r>
            <a:r>
              <a:rPr kumimoji="1" lang="en-US" altLang="ja-JP" sz="1200" b="1">
                <a:solidFill>
                  <a:schemeClr val="accent1"/>
                </a:solidFill>
              </a:rPr>
              <a:t>Goals</a:t>
            </a:r>
            <a:r>
              <a:rPr kumimoji="1" lang="en-US" altLang="ja-JP" sz="1200" b="1">
                <a:solidFill>
                  <a:schemeClr val="tx1"/>
                </a:solidFill>
              </a:rPr>
              <a:t>)</a:t>
            </a:r>
            <a:endParaRPr kumimoji="1" lang="ja-JP" altLang="en-US" sz="1200" b="1">
              <a:solidFill>
                <a:schemeClr val="bg1"/>
              </a:solidFill>
            </a:endParaRPr>
          </a:p>
        </p:txBody>
      </p:sp>
      <p:cxnSp>
        <p:nvCxnSpPr>
          <p:cNvPr id="9" name="直線コネクタ 8">
            <a:extLst>
              <a:ext uri="{FF2B5EF4-FFF2-40B4-BE49-F238E27FC236}">
                <a16:creationId xmlns:a16="http://schemas.microsoft.com/office/drawing/2014/main" id="{C39C6E51-A58A-A5E1-5EEB-FD6111CC2AB7}"/>
              </a:ext>
            </a:extLst>
          </p:cNvPr>
          <p:cNvCxnSpPr/>
          <p:nvPr/>
        </p:nvCxnSpPr>
        <p:spPr>
          <a:xfrm>
            <a:off x="2227835" y="3245848"/>
            <a:ext cx="2336800" cy="0"/>
          </a:xfrm>
          <a:prstGeom prst="line">
            <a:avLst/>
          </a:prstGeom>
          <a:ln w="190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E2C69D93-28BE-FA5A-60EA-482A5FDF4FC6}"/>
              </a:ext>
            </a:extLst>
          </p:cNvPr>
          <p:cNvSpPr txBox="1"/>
          <p:nvPr/>
        </p:nvSpPr>
        <p:spPr>
          <a:xfrm>
            <a:off x="1867611" y="3395682"/>
            <a:ext cx="3057247" cy="623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110000"/>
              </a:lnSpc>
            </a:pPr>
            <a:r>
              <a:rPr kumimoji="1" lang="en-US" altLang="ja-JP" sz="1600" b="1">
                <a:solidFill>
                  <a:schemeClr val="tx1"/>
                </a:solidFill>
              </a:rPr>
              <a:t>2030</a:t>
            </a:r>
            <a:r>
              <a:rPr kumimoji="1" lang="ja-JP" altLang="en-US" sz="1600" b="1">
                <a:solidFill>
                  <a:schemeClr val="tx1"/>
                </a:solidFill>
              </a:rPr>
              <a:t>年までに持続可能で</a:t>
            </a:r>
            <a:endParaRPr kumimoji="1" lang="en-US" altLang="ja-JP" sz="1600" b="1">
              <a:solidFill>
                <a:schemeClr val="tx1"/>
              </a:solidFill>
            </a:endParaRPr>
          </a:p>
          <a:p>
            <a:pPr algn="ctr">
              <a:lnSpc>
                <a:spcPct val="110000"/>
              </a:lnSpc>
            </a:pPr>
            <a:r>
              <a:rPr kumimoji="1" lang="ja-JP" altLang="en-US" sz="1600" b="1">
                <a:solidFill>
                  <a:schemeClr val="tx1"/>
                </a:solidFill>
              </a:rPr>
              <a:t>よりよい世界を目指す国際目標</a:t>
            </a:r>
          </a:p>
        </p:txBody>
      </p:sp>
      <p:sp>
        <p:nvSpPr>
          <p:cNvPr id="13" name="テキスト ボックス 12">
            <a:extLst>
              <a:ext uri="{FF2B5EF4-FFF2-40B4-BE49-F238E27FC236}">
                <a16:creationId xmlns:a16="http://schemas.microsoft.com/office/drawing/2014/main" id="{C6895039-337D-2F14-8CFB-3F7D1076092E}"/>
              </a:ext>
            </a:extLst>
          </p:cNvPr>
          <p:cNvSpPr txBox="1"/>
          <p:nvPr/>
        </p:nvSpPr>
        <p:spPr>
          <a:xfrm>
            <a:off x="7368932" y="2629420"/>
            <a:ext cx="2853666" cy="553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b="1">
                <a:solidFill>
                  <a:schemeClr val="tx1"/>
                </a:solidFill>
              </a:rPr>
              <a:t>SDC</a:t>
            </a:r>
            <a:r>
              <a:rPr lang="en-US" altLang="ja-JP" b="1">
                <a:solidFill>
                  <a:schemeClr val="tx1"/>
                </a:solidFill>
              </a:rPr>
              <a:t>s</a:t>
            </a:r>
          </a:p>
          <a:p>
            <a:pPr algn="ctr"/>
            <a:r>
              <a:rPr kumimoji="1" lang="en-US" altLang="ja-JP" sz="1200" b="1">
                <a:solidFill>
                  <a:schemeClr val="tx1"/>
                </a:solidFill>
              </a:rPr>
              <a:t>(Sustainable Development </a:t>
            </a:r>
            <a:r>
              <a:rPr kumimoji="1" lang="en-US" altLang="ja-JP" sz="1200" b="1">
                <a:solidFill>
                  <a:schemeClr val="accent1"/>
                </a:solidFill>
              </a:rPr>
              <a:t>Careers</a:t>
            </a:r>
            <a:r>
              <a:rPr kumimoji="1" lang="en-US" altLang="ja-JP" sz="1200" b="1">
                <a:solidFill>
                  <a:schemeClr val="tx1"/>
                </a:solidFill>
              </a:rPr>
              <a:t>)</a:t>
            </a:r>
            <a:endParaRPr kumimoji="1" lang="ja-JP" altLang="en-US" sz="1200" b="1">
              <a:solidFill>
                <a:schemeClr val="bg1"/>
              </a:solidFill>
            </a:endParaRPr>
          </a:p>
        </p:txBody>
      </p:sp>
      <p:cxnSp>
        <p:nvCxnSpPr>
          <p:cNvPr id="14" name="直線コネクタ 13">
            <a:extLst>
              <a:ext uri="{FF2B5EF4-FFF2-40B4-BE49-F238E27FC236}">
                <a16:creationId xmlns:a16="http://schemas.microsoft.com/office/drawing/2014/main" id="{58A30B41-F34F-23DC-0878-E0DF5315D246}"/>
              </a:ext>
            </a:extLst>
          </p:cNvPr>
          <p:cNvCxnSpPr/>
          <p:nvPr/>
        </p:nvCxnSpPr>
        <p:spPr>
          <a:xfrm>
            <a:off x="7627365" y="3245848"/>
            <a:ext cx="2336800" cy="0"/>
          </a:xfrm>
          <a:prstGeom prst="line">
            <a:avLst/>
          </a:prstGeom>
          <a:ln w="190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2ACAD571-9CAB-37C9-8561-241B362FEE41}"/>
              </a:ext>
            </a:extLst>
          </p:cNvPr>
          <p:cNvSpPr txBox="1"/>
          <p:nvPr/>
        </p:nvSpPr>
        <p:spPr>
          <a:xfrm>
            <a:off x="7574924" y="3395682"/>
            <a:ext cx="2441694" cy="623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110000"/>
              </a:lnSpc>
            </a:pPr>
            <a:r>
              <a:rPr kumimoji="1" lang="ja-JP" altLang="en-US" sz="1600" b="1">
                <a:solidFill>
                  <a:schemeClr val="tx1"/>
                </a:solidFill>
              </a:rPr>
              <a:t>今後私たちが目指すべき</a:t>
            </a:r>
            <a:endParaRPr kumimoji="1" lang="en-US" altLang="ja-JP" sz="1600" b="1">
              <a:solidFill>
                <a:schemeClr val="tx1"/>
              </a:solidFill>
            </a:endParaRPr>
          </a:p>
          <a:p>
            <a:pPr algn="ctr">
              <a:lnSpc>
                <a:spcPct val="110000"/>
              </a:lnSpc>
            </a:pPr>
            <a:r>
              <a:rPr kumimoji="1" lang="ja-JP" altLang="en-US" sz="1600" b="1">
                <a:solidFill>
                  <a:schemeClr val="tx1"/>
                </a:solidFill>
              </a:rPr>
              <a:t>持続可能なキャリア</a:t>
            </a:r>
          </a:p>
        </p:txBody>
      </p:sp>
      <p:grpSp>
        <p:nvGrpSpPr>
          <p:cNvPr id="54" name="グループ化 53">
            <a:extLst>
              <a:ext uri="{FF2B5EF4-FFF2-40B4-BE49-F238E27FC236}">
                <a16:creationId xmlns:a16="http://schemas.microsoft.com/office/drawing/2014/main" id="{8D0F11D0-3290-5FC7-D7AC-6ACB8637A7BB}"/>
              </a:ext>
            </a:extLst>
          </p:cNvPr>
          <p:cNvGrpSpPr/>
          <p:nvPr/>
        </p:nvGrpSpPr>
        <p:grpSpPr>
          <a:xfrm>
            <a:off x="8139893" y="4322096"/>
            <a:ext cx="1310243" cy="1463141"/>
            <a:chOff x="8139893" y="4322096"/>
            <a:chExt cx="1310243" cy="1463141"/>
          </a:xfrm>
        </p:grpSpPr>
        <p:sp>
          <p:nvSpPr>
            <p:cNvPr id="19" name="フリーフォーム: 図形 18">
              <a:extLst>
                <a:ext uri="{FF2B5EF4-FFF2-40B4-BE49-F238E27FC236}">
                  <a16:creationId xmlns:a16="http://schemas.microsoft.com/office/drawing/2014/main" id="{F1A0AB63-5AAD-6997-E03F-8BCEF95DFAA1}"/>
                </a:ext>
              </a:extLst>
            </p:cNvPr>
            <p:cNvSpPr/>
            <p:nvPr/>
          </p:nvSpPr>
          <p:spPr>
            <a:xfrm>
              <a:off x="8383238" y="4857135"/>
              <a:ext cx="30128" cy="48418"/>
            </a:xfrm>
            <a:custGeom>
              <a:avLst/>
              <a:gdLst>
                <a:gd name="connsiteX0" fmla="*/ 23190 w 30128"/>
                <a:gd name="connsiteY0" fmla="*/ 2714 h 48418"/>
                <a:gd name="connsiteX1" fmla="*/ 673 w 30128"/>
                <a:gd name="connsiteY1" fmla="*/ 9607 h 48418"/>
                <a:gd name="connsiteX2" fmla="*/ 0 w 30128"/>
                <a:gd name="connsiteY2" fmla="*/ 9727 h 48418"/>
                <a:gd name="connsiteX3" fmla="*/ 7777 w 30128"/>
                <a:gd name="connsiteY3" fmla="*/ 38135 h 48418"/>
                <a:gd name="connsiteX4" fmla="*/ 13591 w 30128"/>
                <a:gd name="connsiteY4" fmla="*/ 48418 h 48418"/>
                <a:gd name="connsiteX5" fmla="*/ 30129 w 30128"/>
                <a:gd name="connsiteY5" fmla="*/ 0 h 48418"/>
                <a:gd name="connsiteX6" fmla="*/ 23190 w 30128"/>
                <a:gd name="connsiteY6" fmla="*/ 2714 h 48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28" h="48418">
                  <a:moveTo>
                    <a:pt x="23190" y="2714"/>
                  </a:moveTo>
                  <a:cubicBezTo>
                    <a:pt x="15870" y="5578"/>
                    <a:pt x="8343" y="7882"/>
                    <a:pt x="673" y="9607"/>
                  </a:cubicBezTo>
                  <a:cubicBezTo>
                    <a:pt x="447" y="9656"/>
                    <a:pt x="222" y="9697"/>
                    <a:pt x="0" y="9727"/>
                  </a:cubicBezTo>
                  <a:cubicBezTo>
                    <a:pt x="1578" y="19447"/>
                    <a:pt x="4184" y="28967"/>
                    <a:pt x="7777" y="38135"/>
                  </a:cubicBezTo>
                  <a:cubicBezTo>
                    <a:pt x="9414" y="41724"/>
                    <a:pt x="11360" y="45163"/>
                    <a:pt x="13591" y="48418"/>
                  </a:cubicBezTo>
                  <a:cubicBezTo>
                    <a:pt x="20247" y="30001"/>
                    <a:pt x="26412" y="15876"/>
                    <a:pt x="30129" y="0"/>
                  </a:cubicBezTo>
                  <a:cubicBezTo>
                    <a:pt x="28024" y="834"/>
                    <a:pt x="25694" y="1752"/>
                    <a:pt x="23190" y="2714"/>
                  </a:cubicBezTo>
                  <a:close/>
                </a:path>
              </a:pathLst>
            </a:custGeom>
            <a:solidFill>
              <a:srgbClr val="FFFFFF"/>
            </a:solidFill>
            <a:ln w="3739" cap="flat">
              <a:noFill/>
              <a:prstDash val="solid"/>
              <a:miter/>
            </a:ln>
          </p:spPr>
          <p:txBody>
            <a:bodyPr rtlCol="0" anchor="ctr"/>
            <a:lstStyle/>
            <a:p>
              <a:endParaRPr lang="ja-JP" altLang="en-US"/>
            </a:p>
          </p:txBody>
        </p:sp>
        <p:sp>
          <p:nvSpPr>
            <p:cNvPr id="20" name="フリーフォーム: 図形 19">
              <a:extLst>
                <a:ext uri="{FF2B5EF4-FFF2-40B4-BE49-F238E27FC236}">
                  <a16:creationId xmlns:a16="http://schemas.microsoft.com/office/drawing/2014/main" id="{4160B997-F99B-4455-F727-D6034A67DAD8}"/>
                </a:ext>
              </a:extLst>
            </p:cNvPr>
            <p:cNvSpPr/>
            <p:nvPr/>
          </p:nvSpPr>
          <p:spPr>
            <a:xfrm>
              <a:off x="8147410" y="5269060"/>
              <a:ext cx="1294202" cy="508659"/>
            </a:xfrm>
            <a:custGeom>
              <a:avLst/>
              <a:gdLst>
                <a:gd name="connsiteX0" fmla="*/ 334713 w 1294202"/>
                <a:gd name="connsiteY0" fmla="*/ 335340 h 508659"/>
                <a:gd name="connsiteX1" fmla="*/ 0 w 1294202"/>
                <a:gd name="connsiteY1" fmla="*/ 335340 h 508659"/>
                <a:gd name="connsiteX2" fmla="*/ 0 w 1294202"/>
                <a:gd name="connsiteY2" fmla="*/ 508660 h 508659"/>
                <a:gd name="connsiteX3" fmla="*/ 1294203 w 1294202"/>
                <a:gd name="connsiteY3" fmla="*/ 508660 h 508659"/>
                <a:gd name="connsiteX4" fmla="*/ 1294203 w 1294202"/>
                <a:gd name="connsiteY4" fmla="*/ 0 h 508659"/>
                <a:gd name="connsiteX5" fmla="*/ 864473 w 1294202"/>
                <a:gd name="connsiteY5" fmla="*/ 0 h 508659"/>
                <a:gd name="connsiteX6" fmla="*/ 864473 w 1294202"/>
                <a:gd name="connsiteY6" fmla="*/ 169550 h 508659"/>
                <a:gd name="connsiteX7" fmla="*/ 432237 w 1294202"/>
                <a:gd name="connsiteY7" fmla="*/ 169550 h 508659"/>
                <a:gd name="connsiteX8" fmla="*/ 432237 w 1294202"/>
                <a:gd name="connsiteY8" fmla="*/ 335340 h 50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4202" h="508659">
                  <a:moveTo>
                    <a:pt x="334713" y="335340"/>
                  </a:moveTo>
                  <a:lnTo>
                    <a:pt x="0" y="335340"/>
                  </a:lnTo>
                  <a:lnTo>
                    <a:pt x="0" y="508660"/>
                  </a:lnTo>
                  <a:lnTo>
                    <a:pt x="1294203" y="508660"/>
                  </a:lnTo>
                  <a:lnTo>
                    <a:pt x="1294203" y="0"/>
                  </a:lnTo>
                  <a:lnTo>
                    <a:pt x="864473" y="0"/>
                  </a:lnTo>
                  <a:cubicBezTo>
                    <a:pt x="864473" y="0"/>
                    <a:pt x="864473" y="79475"/>
                    <a:pt x="864473" y="169550"/>
                  </a:cubicBezTo>
                  <a:lnTo>
                    <a:pt x="432237" y="169550"/>
                  </a:lnTo>
                  <a:cubicBezTo>
                    <a:pt x="432237" y="227014"/>
                    <a:pt x="432237" y="284476"/>
                    <a:pt x="432237" y="335340"/>
                  </a:cubicBezTo>
                  <a:close/>
                </a:path>
              </a:pathLst>
            </a:custGeom>
            <a:solidFill>
              <a:srgbClr val="FFFFFF"/>
            </a:solidFill>
            <a:ln w="3739" cap="flat">
              <a:noFill/>
              <a:prstDash val="solid"/>
              <a:miter/>
            </a:ln>
          </p:spPr>
          <p:txBody>
            <a:bodyPr rtlCol="0" anchor="ctr"/>
            <a:lstStyle/>
            <a:p>
              <a:endParaRPr lang="ja-JP" altLang="en-US"/>
            </a:p>
          </p:txBody>
        </p:sp>
        <p:sp>
          <p:nvSpPr>
            <p:cNvPr id="21" name="フリーフォーム: 図形 20">
              <a:extLst>
                <a:ext uri="{FF2B5EF4-FFF2-40B4-BE49-F238E27FC236}">
                  <a16:creationId xmlns:a16="http://schemas.microsoft.com/office/drawing/2014/main" id="{0AAE081B-CBF9-BA28-E664-163C0BF39FB8}"/>
                </a:ext>
              </a:extLst>
            </p:cNvPr>
            <p:cNvSpPr/>
            <p:nvPr/>
          </p:nvSpPr>
          <p:spPr>
            <a:xfrm>
              <a:off x="8408819" y="4329565"/>
              <a:ext cx="235973" cy="278346"/>
            </a:xfrm>
            <a:custGeom>
              <a:avLst/>
              <a:gdLst>
                <a:gd name="connsiteX0" fmla="*/ 210819 w 235973"/>
                <a:gd name="connsiteY0" fmla="*/ 85772 h 278346"/>
                <a:gd name="connsiteX1" fmla="*/ 212777 w 235973"/>
                <a:gd name="connsiteY1" fmla="*/ 109947 h 278346"/>
                <a:gd name="connsiteX2" fmla="*/ 228480 w 235973"/>
                <a:gd name="connsiteY2" fmla="*/ 152667 h 278346"/>
                <a:gd name="connsiteX3" fmla="*/ 234979 w 235973"/>
                <a:gd name="connsiteY3" fmla="*/ 158891 h 278346"/>
                <a:gd name="connsiteX4" fmla="*/ 228214 w 235973"/>
                <a:gd name="connsiteY4" fmla="*/ 174117 h 278346"/>
                <a:gd name="connsiteX5" fmla="*/ 223248 w 235973"/>
                <a:gd name="connsiteY5" fmla="*/ 183935 h 278346"/>
                <a:gd name="connsiteX6" fmla="*/ 220726 w 235973"/>
                <a:gd name="connsiteY6" fmla="*/ 205539 h 278346"/>
                <a:gd name="connsiteX7" fmla="*/ 216216 w 235973"/>
                <a:gd name="connsiteY7" fmla="*/ 220089 h 278346"/>
                <a:gd name="connsiteX8" fmla="*/ 200859 w 235973"/>
                <a:gd name="connsiteY8" fmla="*/ 234954 h 278346"/>
                <a:gd name="connsiteX9" fmla="*/ 164115 w 235973"/>
                <a:gd name="connsiteY9" fmla="*/ 238735 h 278346"/>
                <a:gd name="connsiteX10" fmla="*/ 158319 w 235973"/>
                <a:gd name="connsiteY10" fmla="*/ 241802 h 278346"/>
                <a:gd name="connsiteX11" fmla="*/ 153414 w 235973"/>
                <a:gd name="connsiteY11" fmla="*/ 257524 h 278346"/>
                <a:gd name="connsiteX12" fmla="*/ 147840 w 235973"/>
                <a:gd name="connsiteY12" fmla="*/ 271356 h 278346"/>
                <a:gd name="connsiteX13" fmla="*/ 145025 w 235973"/>
                <a:gd name="connsiteY13" fmla="*/ 278346 h 278346"/>
                <a:gd name="connsiteX14" fmla="*/ 105428 w 235973"/>
                <a:gd name="connsiteY14" fmla="*/ 252315 h 278346"/>
                <a:gd name="connsiteX15" fmla="*/ 65429 w 235973"/>
                <a:gd name="connsiteY15" fmla="*/ 234597 h 278346"/>
                <a:gd name="connsiteX16" fmla="*/ 64076 w 235973"/>
                <a:gd name="connsiteY16" fmla="*/ 234085 h 278346"/>
                <a:gd name="connsiteX17" fmla="*/ 34962 w 235973"/>
                <a:gd name="connsiteY17" fmla="*/ 197917 h 278346"/>
                <a:gd name="connsiteX18" fmla="*/ 5296 w 235973"/>
                <a:gd name="connsiteY18" fmla="*/ 150040 h 278346"/>
                <a:gd name="connsiteX19" fmla="*/ 1312 w 235973"/>
                <a:gd name="connsiteY19" fmla="*/ 97420 h 278346"/>
                <a:gd name="connsiteX20" fmla="*/ 25972 w 235973"/>
                <a:gd name="connsiteY20" fmla="*/ 49757 h 278346"/>
                <a:gd name="connsiteX21" fmla="*/ 44430 w 235973"/>
                <a:gd name="connsiteY21" fmla="*/ 30303 h 278346"/>
                <a:gd name="connsiteX22" fmla="*/ 104425 w 235973"/>
                <a:gd name="connsiteY22" fmla="*/ 828 h 278346"/>
                <a:gd name="connsiteX23" fmla="*/ 162006 w 235973"/>
                <a:gd name="connsiteY23" fmla="*/ 10856 h 278346"/>
                <a:gd name="connsiteX24" fmla="*/ 211244 w 235973"/>
                <a:gd name="connsiteY24" fmla="*/ 87636 h 27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5973" h="278346">
                  <a:moveTo>
                    <a:pt x="210819" y="85772"/>
                  </a:moveTo>
                  <a:cubicBezTo>
                    <a:pt x="212352" y="93735"/>
                    <a:pt x="213010" y="101841"/>
                    <a:pt x="212777" y="109947"/>
                  </a:cubicBezTo>
                  <a:cubicBezTo>
                    <a:pt x="213581" y="124880"/>
                    <a:pt x="214656" y="145593"/>
                    <a:pt x="228480" y="152667"/>
                  </a:cubicBezTo>
                  <a:cubicBezTo>
                    <a:pt x="231277" y="153966"/>
                    <a:pt x="233562" y="156155"/>
                    <a:pt x="234979" y="158891"/>
                  </a:cubicBezTo>
                  <a:cubicBezTo>
                    <a:pt x="238429" y="166247"/>
                    <a:pt x="232100" y="169739"/>
                    <a:pt x="228214" y="174117"/>
                  </a:cubicBezTo>
                  <a:cubicBezTo>
                    <a:pt x="225785" y="176937"/>
                    <a:pt x="224079" y="180307"/>
                    <a:pt x="223248" y="183935"/>
                  </a:cubicBezTo>
                  <a:cubicBezTo>
                    <a:pt x="222963" y="191190"/>
                    <a:pt x="222121" y="198413"/>
                    <a:pt x="220726" y="205539"/>
                  </a:cubicBezTo>
                  <a:cubicBezTo>
                    <a:pt x="219847" y="210561"/>
                    <a:pt x="218328" y="215449"/>
                    <a:pt x="216216" y="220089"/>
                  </a:cubicBezTo>
                  <a:cubicBezTo>
                    <a:pt x="213217" y="226846"/>
                    <a:pt x="207711" y="232175"/>
                    <a:pt x="200859" y="234954"/>
                  </a:cubicBezTo>
                  <a:cubicBezTo>
                    <a:pt x="189184" y="239543"/>
                    <a:pt x="176477" y="240850"/>
                    <a:pt x="164115" y="238735"/>
                  </a:cubicBezTo>
                  <a:cubicBezTo>
                    <a:pt x="161687" y="238156"/>
                    <a:pt x="159206" y="239469"/>
                    <a:pt x="158319" y="241802"/>
                  </a:cubicBezTo>
                  <a:cubicBezTo>
                    <a:pt x="157004" y="247136"/>
                    <a:pt x="155365" y="252387"/>
                    <a:pt x="153414" y="257524"/>
                  </a:cubicBezTo>
                  <a:lnTo>
                    <a:pt x="147840" y="271356"/>
                  </a:lnTo>
                  <a:lnTo>
                    <a:pt x="145025" y="278346"/>
                  </a:lnTo>
                  <a:cubicBezTo>
                    <a:pt x="133110" y="267860"/>
                    <a:pt x="119779" y="259097"/>
                    <a:pt x="105428" y="252315"/>
                  </a:cubicBezTo>
                  <a:cubicBezTo>
                    <a:pt x="90657" y="244989"/>
                    <a:pt x="79028" y="240949"/>
                    <a:pt x="65429" y="234597"/>
                  </a:cubicBezTo>
                  <a:cubicBezTo>
                    <a:pt x="64991" y="234394"/>
                    <a:pt x="64539" y="234223"/>
                    <a:pt x="64076" y="234085"/>
                  </a:cubicBezTo>
                  <a:cubicBezTo>
                    <a:pt x="61423" y="221708"/>
                    <a:pt x="49313" y="212331"/>
                    <a:pt x="34962" y="197917"/>
                  </a:cubicBezTo>
                  <a:cubicBezTo>
                    <a:pt x="23559" y="186464"/>
                    <a:pt x="9836" y="165104"/>
                    <a:pt x="5296" y="150040"/>
                  </a:cubicBezTo>
                  <a:cubicBezTo>
                    <a:pt x="31" y="133022"/>
                    <a:pt x="-1331" y="115036"/>
                    <a:pt x="1312" y="97420"/>
                  </a:cubicBezTo>
                  <a:cubicBezTo>
                    <a:pt x="4183" y="80190"/>
                    <a:pt x="11595" y="61777"/>
                    <a:pt x="25972" y="49757"/>
                  </a:cubicBezTo>
                  <a:lnTo>
                    <a:pt x="44430" y="30303"/>
                  </a:lnTo>
                  <a:cubicBezTo>
                    <a:pt x="57638" y="15058"/>
                    <a:pt x="82580" y="3452"/>
                    <a:pt x="104425" y="828"/>
                  </a:cubicBezTo>
                  <a:cubicBezTo>
                    <a:pt x="124191" y="-1756"/>
                    <a:pt x="144277" y="1742"/>
                    <a:pt x="162006" y="10856"/>
                  </a:cubicBezTo>
                  <a:cubicBezTo>
                    <a:pt x="182769" y="21658"/>
                    <a:pt x="207256" y="43845"/>
                    <a:pt x="211244" y="87636"/>
                  </a:cubicBezTo>
                </a:path>
              </a:pathLst>
            </a:custGeom>
            <a:solidFill>
              <a:srgbClr val="FFFFFF"/>
            </a:solidFill>
            <a:ln w="3739" cap="flat">
              <a:noFill/>
              <a:prstDash val="solid"/>
              <a:miter/>
            </a:ln>
          </p:spPr>
          <p:txBody>
            <a:bodyPr rtlCol="0" anchor="ctr"/>
            <a:lstStyle/>
            <a:p>
              <a:endParaRPr lang="ja-JP" altLang="en-US"/>
            </a:p>
          </p:txBody>
        </p:sp>
        <p:sp>
          <p:nvSpPr>
            <p:cNvPr id="22" name="フリーフォーム: 図形 21">
              <a:extLst>
                <a:ext uri="{FF2B5EF4-FFF2-40B4-BE49-F238E27FC236}">
                  <a16:creationId xmlns:a16="http://schemas.microsoft.com/office/drawing/2014/main" id="{829D4C4A-15A3-F71E-9D6C-54AD0CFA21F5}"/>
                </a:ext>
              </a:extLst>
            </p:cNvPr>
            <p:cNvSpPr/>
            <p:nvPr/>
          </p:nvSpPr>
          <p:spPr>
            <a:xfrm>
              <a:off x="8704679" y="4689792"/>
              <a:ext cx="71866" cy="60399"/>
            </a:xfrm>
            <a:custGeom>
              <a:avLst/>
              <a:gdLst>
                <a:gd name="connsiteX0" fmla="*/ 7852 w 71866"/>
                <a:gd name="connsiteY0" fmla="*/ 4420 h 60399"/>
                <a:gd name="connsiteX1" fmla="*/ 0 w 71866"/>
                <a:gd name="connsiteY1" fmla="*/ 18541 h 60399"/>
                <a:gd name="connsiteX2" fmla="*/ 436 w 71866"/>
                <a:gd name="connsiteY2" fmla="*/ 18680 h 60399"/>
                <a:gd name="connsiteX3" fmla="*/ 62242 w 71866"/>
                <a:gd name="connsiteY3" fmla="*/ 60400 h 60399"/>
                <a:gd name="connsiteX4" fmla="*/ 71263 w 71866"/>
                <a:gd name="connsiteY4" fmla="*/ 41607 h 60399"/>
                <a:gd name="connsiteX5" fmla="*/ 69628 w 71866"/>
                <a:gd name="connsiteY5" fmla="*/ 33996 h 60399"/>
                <a:gd name="connsiteX6" fmla="*/ 17173 w 71866"/>
                <a:gd name="connsiteY6" fmla="*/ 755 h 60399"/>
                <a:gd name="connsiteX7" fmla="*/ 8558 w 71866"/>
                <a:gd name="connsiteY7" fmla="*/ 3236 h 60399"/>
                <a:gd name="connsiteX8" fmla="*/ 7852 w 71866"/>
                <a:gd name="connsiteY8" fmla="*/ 4420 h 6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66" h="60399">
                  <a:moveTo>
                    <a:pt x="7852" y="4420"/>
                  </a:moveTo>
                  <a:cubicBezTo>
                    <a:pt x="5311" y="8798"/>
                    <a:pt x="2022" y="14414"/>
                    <a:pt x="0" y="18541"/>
                  </a:cubicBezTo>
                  <a:cubicBezTo>
                    <a:pt x="154" y="18556"/>
                    <a:pt x="301" y="18601"/>
                    <a:pt x="436" y="18680"/>
                  </a:cubicBezTo>
                  <a:cubicBezTo>
                    <a:pt x="11118" y="24103"/>
                    <a:pt x="48636" y="50932"/>
                    <a:pt x="62242" y="60400"/>
                  </a:cubicBezTo>
                  <a:cubicBezTo>
                    <a:pt x="65343" y="54183"/>
                    <a:pt x="68350" y="47918"/>
                    <a:pt x="71263" y="41607"/>
                  </a:cubicBezTo>
                  <a:cubicBezTo>
                    <a:pt x="72480" y="38991"/>
                    <a:pt x="71815" y="35883"/>
                    <a:pt x="69628" y="33996"/>
                  </a:cubicBezTo>
                  <a:cubicBezTo>
                    <a:pt x="57551" y="23735"/>
                    <a:pt x="34842" y="10159"/>
                    <a:pt x="17173" y="755"/>
                  </a:cubicBezTo>
                  <a:cubicBezTo>
                    <a:pt x="14102" y="-877"/>
                    <a:pt x="10291" y="221"/>
                    <a:pt x="8558" y="3236"/>
                  </a:cubicBezTo>
                  <a:cubicBezTo>
                    <a:pt x="8321" y="3612"/>
                    <a:pt x="8092" y="4010"/>
                    <a:pt x="7852" y="4420"/>
                  </a:cubicBezTo>
                  <a:close/>
                </a:path>
              </a:pathLst>
            </a:custGeom>
            <a:solidFill>
              <a:srgbClr val="FFFFFF"/>
            </a:solidFill>
            <a:ln w="3739" cap="flat">
              <a:noFill/>
              <a:prstDash val="solid"/>
              <a:miter/>
            </a:ln>
          </p:spPr>
          <p:txBody>
            <a:bodyPr rtlCol="0" anchor="ctr"/>
            <a:lstStyle/>
            <a:p>
              <a:endParaRPr lang="ja-JP" altLang="en-US"/>
            </a:p>
          </p:txBody>
        </p:sp>
        <p:sp>
          <p:nvSpPr>
            <p:cNvPr id="23" name="フリーフォーム: 図形 22">
              <a:extLst>
                <a:ext uri="{FF2B5EF4-FFF2-40B4-BE49-F238E27FC236}">
                  <a16:creationId xmlns:a16="http://schemas.microsoft.com/office/drawing/2014/main" id="{B08C6048-54D9-FB71-1A2A-01DE0B61623F}"/>
                </a:ext>
              </a:extLst>
            </p:cNvPr>
            <p:cNvSpPr/>
            <p:nvPr/>
          </p:nvSpPr>
          <p:spPr>
            <a:xfrm>
              <a:off x="8709979" y="4594184"/>
              <a:ext cx="113034" cy="128089"/>
            </a:xfrm>
            <a:custGeom>
              <a:avLst/>
              <a:gdLst>
                <a:gd name="connsiteX0" fmla="*/ 91468 w 113034"/>
                <a:gd name="connsiteY0" fmla="*/ 102595 h 128089"/>
                <a:gd name="connsiteX1" fmla="*/ 78888 w 113034"/>
                <a:gd name="connsiteY1" fmla="*/ 113570 h 128089"/>
                <a:gd name="connsiteX2" fmla="*/ 62501 w 113034"/>
                <a:gd name="connsiteY2" fmla="*/ 128089 h 128089"/>
                <a:gd name="connsiteX3" fmla="*/ 11862 w 113034"/>
                <a:gd name="connsiteY3" fmla="*/ 96352 h 128089"/>
                <a:gd name="connsiteX4" fmla="*/ 7438 w 113034"/>
                <a:gd name="connsiteY4" fmla="*/ 95777 h 128089"/>
                <a:gd name="connsiteX5" fmla="*/ 5532 w 113034"/>
                <a:gd name="connsiteY5" fmla="*/ 87797 h 128089"/>
                <a:gd name="connsiteX6" fmla="*/ 552 w 113034"/>
                <a:gd name="connsiteY6" fmla="*/ 65603 h 128089"/>
                <a:gd name="connsiteX7" fmla="*/ 6062 w 113034"/>
                <a:gd name="connsiteY7" fmla="*/ 37545 h 128089"/>
                <a:gd name="connsiteX8" fmla="*/ 35262 w 113034"/>
                <a:gd name="connsiteY8" fmla="*/ 34144 h 128089"/>
                <a:gd name="connsiteX9" fmla="*/ 47617 w 113034"/>
                <a:gd name="connsiteY9" fmla="*/ 7379 h 128089"/>
                <a:gd name="connsiteX10" fmla="*/ 64162 w 113034"/>
                <a:gd name="connsiteY10" fmla="*/ 1106 h 128089"/>
                <a:gd name="connsiteX11" fmla="*/ 64703 w 113034"/>
                <a:gd name="connsiteY11" fmla="*/ 1365 h 128089"/>
                <a:gd name="connsiteX12" fmla="*/ 73664 w 113034"/>
                <a:gd name="connsiteY12" fmla="*/ 16095 h 128089"/>
                <a:gd name="connsiteX13" fmla="*/ 91355 w 113034"/>
                <a:gd name="connsiteY13" fmla="*/ 32655 h 128089"/>
                <a:gd name="connsiteX14" fmla="*/ 96486 w 113034"/>
                <a:gd name="connsiteY14" fmla="*/ 41608 h 128089"/>
                <a:gd name="connsiteX15" fmla="*/ 102432 w 113034"/>
                <a:gd name="connsiteY15" fmla="*/ 91834 h 128089"/>
                <a:gd name="connsiteX16" fmla="*/ 91468 w 113034"/>
                <a:gd name="connsiteY16" fmla="*/ 102595 h 12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034" h="128089">
                  <a:moveTo>
                    <a:pt x="91468" y="102595"/>
                  </a:moveTo>
                  <a:cubicBezTo>
                    <a:pt x="87082" y="106560"/>
                    <a:pt x="82963" y="109969"/>
                    <a:pt x="78888" y="113570"/>
                  </a:cubicBezTo>
                  <a:cubicBezTo>
                    <a:pt x="78888" y="113570"/>
                    <a:pt x="71890" y="119760"/>
                    <a:pt x="62501" y="128089"/>
                  </a:cubicBezTo>
                  <a:cubicBezTo>
                    <a:pt x="46519" y="116141"/>
                    <a:pt x="29583" y="105527"/>
                    <a:pt x="11862" y="96352"/>
                  </a:cubicBezTo>
                  <a:cubicBezTo>
                    <a:pt x="10508" y="95623"/>
                    <a:pt x="8934" y="95419"/>
                    <a:pt x="7438" y="95777"/>
                  </a:cubicBezTo>
                  <a:lnTo>
                    <a:pt x="5532" y="87797"/>
                  </a:lnTo>
                  <a:lnTo>
                    <a:pt x="552" y="65603"/>
                  </a:lnTo>
                  <a:cubicBezTo>
                    <a:pt x="-1350" y="59371"/>
                    <a:pt x="1950" y="45457"/>
                    <a:pt x="6062" y="37545"/>
                  </a:cubicBezTo>
                  <a:cubicBezTo>
                    <a:pt x="11760" y="26589"/>
                    <a:pt x="19837" y="18989"/>
                    <a:pt x="35262" y="34144"/>
                  </a:cubicBezTo>
                  <a:cubicBezTo>
                    <a:pt x="39397" y="25751"/>
                    <a:pt x="42825" y="17696"/>
                    <a:pt x="47617" y="7379"/>
                  </a:cubicBezTo>
                  <a:cubicBezTo>
                    <a:pt x="50455" y="1078"/>
                    <a:pt x="57863" y="-1731"/>
                    <a:pt x="64162" y="1106"/>
                  </a:cubicBezTo>
                  <a:cubicBezTo>
                    <a:pt x="64346" y="1188"/>
                    <a:pt x="64527" y="1274"/>
                    <a:pt x="64703" y="1365"/>
                  </a:cubicBezTo>
                  <a:cubicBezTo>
                    <a:pt x="70518" y="3869"/>
                    <a:pt x="74115" y="9779"/>
                    <a:pt x="73664" y="16095"/>
                  </a:cubicBezTo>
                  <a:cubicBezTo>
                    <a:pt x="82320" y="17628"/>
                    <a:pt x="89254" y="24121"/>
                    <a:pt x="91355" y="32655"/>
                  </a:cubicBezTo>
                  <a:cubicBezTo>
                    <a:pt x="91946" y="36155"/>
                    <a:pt x="93765" y="39330"/>
                    <a:pt x="96486" y="41608"/>
                  </a:cubicBezTo>
                  <a:cubicBezTo>
                    <a:pt x="112178" y="56526"/>
                    <a:pt x="121357" y="71557"/>
                    <a:pt x="102432" y="91834"/>
                  </a:cubicBezTo>
                  <a:cubicBezTo>
                    <a:pt x="98534" y="96014"/>
                    <a:pt x="94919" y="99475"/>
                    <a:pt x="91468" y="102595"/>
                  </a:cubicBezTo>
                  <a:close/>
                </a:path>
              </a:pathLst>
            </a:custGeom>
            <a:solidFill>
              <a:srgbClr val="FFFFFF"/>
            </a:solidFill>
            <a:ln w="3739" cap="flat">
              <a:noFill/>
              <a:prstDash val="solid"/>
              <a:miter/>
            </a:ln>
          </p:spPr>
          <p:txBody>
            <a:bodyPr rtlCol="0" anchor="ctr"/>
            <a:lstStyle/>
            <a:p>
              <a:endParaRPr lang="ja-JP" altLang="en-US"/>
            </a:p>
          </p:txBody>
        </p:sp>
        <p:sp>
          <p:nvSpPr>
            <p:cNvPr id="24" name="フリーフォーム: 図形 23">
              <a:extLst>
                <a:ext uri="{FF2B5EF4-FFF2-40B4-BE49-F238E27FC236}">
                  <a16:creationId xmlns:a16="http://schemas.microsoft.com/office/drawing/2014/main" id="{AF518930-D1A7-B4F9-8B21-DC5B993DEAA9}"/>
                </a:ext>
              </a:extLst>
            </p:cNvPr>
            <p:cNvSpPr/>
            <p:nvPr/>
          </p:nvSpPr>
          <p:spPr>
            <a:xfrm>
              <a:off x="8408841" y="4329609"/>
              <a:ext cx="209518" cy="222468"/>
            </a:xfrm>
            <a:custGeom>
              <a:avLst/>
              <a:gdLst>
                <a:gd name="connsiteX0" fmla="*/ 110991 w 209518"/>
                <a:gd name="connsiteY0" fmla="*/ 213 h 222468"/>
                <a:gd name="connsiteX1" fmla="*/ 161991 w 209518"/>
                <a:gd name="connsiteY1" fmla="*/ 10831 h 222468"/>
                <a:gd name="connsiteX2" fmla="*/ 209518 w 209518"/>
                <a:gd name="connsiteY2" fmla="*/ 75617 h 222468"/>
                <a:gd name="connsiteX3" fmla="*/ 197326 w 209518"/>
                <a:gd name="connsiteY3" fmla="*/ 82157 h 222468"/>
                <a:gd name="connsiteX4" fmla="*/ 163652 w 209518"/>
                <a:gd name="connsiteY4" fmla="*/ 105017 h 222468"/>
                <a:gd name="connsiteX5" fmla="*/ 159180 w 209518"/>
                <a:gd name="connsiteY5" fmla="*/ 101931 h 222468"/>
                <a:gd name="connsiteX6" fmla="*/ 158402 w 209518"/>
                <a:gd name="connsiteY6" fmla="*/ 95914 h 222468"/>
                <a:gd name="connsiteX7" fmla="*/ 154369 w 209518"/>
                <a:gd name="connsiteY7" fmla="*/ 93377 h 222468"/>
                <a:gd name="connsiteX8" fmla="*/ 113318 w 209518"/>
                <a:gd name="connsiteY8" fmla="*/ 140761 h 222468"/>
                <a:gd name="connsiteX9" fmla="*/ 103117 w 209518"/>
                <a:gd name="connsiteY9" fmla="*/ 134150 h 222468"/>
                <a:gd name="connsiteX10" fmla="*/ 91119 w 209518"/>
                <a:gd name="connsiteY10" fmla="*/ 136307 h 222468"/>
                <a:gd name="connsiteX11" fmla="*/ 84685 w 209518"/>
                <a:gd name="connsiteY11" fmla="*/ 153709 h 222468"/>
                <a:gd name="connsiteX12" fmla="*/ 95156 w 209518"/>
                <a:gd name="connsiteY12" fmla="*/ 177697 h 222468"/>
                <a:gd name="connsiteX13" fmla="*/ 94513 w 209518"/>
                <a:gd name="connsiteY13" fmla="*/ 178764 h 222468"/>
                <a:gd name="connsiteX14" fmla="*/ 58600 w 209518"/>
                <a:gd name="connsiteY14" fmla="*/ 222469 h 222468"/>
                <a:gd name="connsiteX15" fmla="*/ 34962 w 209518"/>
                <a:gd name="connsiteY15" fmla="*/ 197895 h 222468"/>
                <a:gd name="connsiteX16" fmla="*/ 5296 w 209518"/>
                <a:gd name="connsiteY16" fmla="*/ 150019 h 222468"/>
                <a:gd name="connsiteX17" fmla="*/ 1312 w 209518"/>
                <a:gd name="connsiteY17" fmla="*/ 97398 h 222468"/>
                <a:gd name="connsiteX18" fmla="*/ 25972 w 209518"/>
                <a:gd name="connsiteY18" fmla="*/ 49736 h 222468"/>
                <a:gd name="connsiteX19" fmla="*/ 44430 w 209518"/>
                <a:gd name="connsiteY19" fmla="*/ 30281 h 222468"/>
                <a:gd name="connsiteX20" fmla="*/ 104425 w 209518"/>
                <a:gd name="connsiteY20" fmla="*/ 807 h 222468"/>
                <a:gd name="connsiteX21" fmla="*/ 110991 w 209518"/>
                <a:gd name="connsiteY21" fmla="*/ 213 h 22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9518" h="222467">
                  <a:moveTo>
                    <a:pt x="110991" y="213"/>
                  </a:moveTo>
                  <a:cubicBezTo>
                    <a:pt x="128641" y="-957"/>
                    <a:pt x="146277" y="2714"/>
                    <a:pt x="161991" y="10831"/>
                  </a:cubicBezTo>
                  <a:cubicBezTo>
                    <a:pt x="187196" y="23684"/>
                    <a:pt x="204828" y="47716"/>
                    <a:pt x="209518" y="75617"/>
                  </a:cubicBezTo>
                  <a:lnTo>
                    <a:pt x="197326" y="82157"/>
                  </a:lnTo>
                  <a:cubicBezTo>
                    <a:pt x="186708" y="87852"/>
                    <a:pt x="171970" y="99274"/>
                    <a:pt x="163652" y="105017"/>
                  </a:cubicBezTo>
                  <a:cubicBezTo>
                    <a:pt x="161668" y="106389"/>
                    <a:pt x="159093" y="104619"/>
                    <a:pt x="159180" y="101931"/>
                  </a:cubicBezTo>
                  <a:cubicBezTo>
                    <a:pt x="159270" y="99896"/>
                    <a:pt x="159007" y="97860"/>
                    <a:pt x="158402" y="95914"/>
                  </a:cubicBezTo>
                  <a:cubicBezTo>
                    <a:pt x="157650" y="93422"/>
                    <a:pt x="155737" y="92478"/>
                    <a:pt x="154369" y="93377"/>
                  </a:cubicBezTo>
                  <a:cubicBezTo>
                    <a:pt x="141522" y="101785"/>
                    <a:pt x="121846" y="125539"/>
                    <a:pt x="113318" y="140761"/>
                  </a:cubicBezTo>
                  <a:cubicBezTo>
                    <a:pt x="110747" y="137484"/>
                    <a:pt x="107157" y="135157"/>
                    <a:pt x="103117" y="134150"/>
                  </a:cubicBezTo>
                  <a:cubicBezTo>
                    <a:pt x="98997" y="133033"/>
                    <a:pt x="94592" y="133825"/>
                    <a:pt x="91119" y="136307"/>
                  </a:cubicBezTo>
                  <a:cubicBezTo>
                    <a:pt x="86372" y="140783"/>
                    <a:pt x="83990" y="147222"/>
                    <a:pt x="84685" y="153709"/>
                  </a:cubicBezTo>
                  <a:cubicBezTo>
                    <a:pt x="85061" y="162732"/>
                    <a:pt x="88795" y="171287"/>
                    <a:pt x="95156" y="177697"/>
                  </a:cubicBezTo>
                  <a:lnTo>
                    <a:pt x="94513" y="178764"/>
                  </a:lnTo>
                  <a:cubicBezTo>
                    <a:pt x="85869" y="190746"/>
                    <a:pt x="71770" y="211516"/>
                    <a:pt x="58600" y="222469"/>
                  </a:cubicBezTo>
                  <a:cubicBezTo>
                    <a:pt x="53161" y="214929"/>
                    <a:pt x="44562" y="207540"/>
                    <a:pt x="34962" y="197895"/>
                  </a:cubicBezTo>
                  <a:cubicBezTo>
                    <a:pt x="23559" y="186443"/>
                    <a:pt x="9836" y="165083"/>
                    <a:pt x="5296" y="150019"/>
                  </a:cubicBezTo>
                  <a:cubicBezTo>
                    <a:pt x="31" y="133001"/>
                    <a:pt x="-1331" y="115015"/>
                    <a:pt x="1312" y="97398"/>
                  </a:cubicBezTo>
                  <a:cubicBezTo>
                    <a:pt x="4183" y="80169"/>
                    <a:pt x="11595" y="61756"/>
                    <a:pt x="25972" y="49736"/>
                  </a:cubicBezTo>
                  <a:lnTo>
                    <a:pt x="44430" y="30281"/>
                  </a:lnTo>
                  <a:cubicBezTo>
                    <a:pt x="57638" y="15037"/>
                    <a:pt x="82580" y="3430"/>
                    <a:pt x="104425" y="807"/>
                  </a:cubicBezTo>
                  <a:cubicBezTo>
                    <a:pt x="106582" y="546"/>
                    <a:pt x="108770" y="348"/>
                    <a:pt x="110991" y="213"/>
                  </a:cubicBezTo>
                  <a:close/>
                </a:path>
              </a:pathLst>
            </a:custGeom>
            <a:solidFill>
              <a:srgbClr val="85807F"/>
            </a:solidFill>
            <a:ln w="3739" cap="flat">
              <a:noFill/>
              <a:prstDash val="solid"/>
              <a:miter/>
            </a:ln>
          </p:spPr>
          <p:txBody>
            <a:bodyPr rtlCol="0" anchor="ctr"/>
            <a:lstStyle/>
            <a:p>
              <a:endParaRPr lang="ja-JP" altLang="en-US"/>
            </a:p>
          </p:txBody>
        </p:sp>
        <p:sp>
          <p:nvSpPr>
            <p:cNvPr id="25" name="フリーフォーム: 図形 24">
              <a:extLst>
                <a:ext uri="{FF2B5EF4-FFF2-40B4-BE49-F238E27FC236}">
                  <a16:creationId xmlns:a16="http://schemas.microsoft.com/office/drawing/2014/main" id="{6C8BE7B8-6012-48AC-E147-4ED51E01360B}"/>
                </a:ext>
              </a:extLst>
            </p:cNvPr>
            <p:cNvSpPr/>
            <p:nvPr/>
          </p:nvSpPr>
          <p:spPr>
            <a:xfrm>
              <a:off x="8695957" y="4682321"/>
              <a:ext cx="87963" cy="75509"/>
            </a:xfrm>
            <a:custGeom>
              <a:avLst/>
              <a:gdLst>
                <a:gd name="connsiteX0" fmla="*/ 14781 w 87963"/>
                <a:gd name="connsiteY0" fmla="*/ 30643 h 75509"/>
                <a:gd name="connsiteX1" fmla="*/ 15402 w 87963"/>
                <a:gd name="connsiteY1" fmla="*/ 29425 h 75509"/>
                <a:gd name="connsiteX2" fmla="*/ 16785 w 87963"/>
                <a:gd name="connsiteY2" fmla="*/ 26760 h 75509"/>
                <a:gd name="connsiteX3" fmla="*/ 20028 w 87963"/>
                <a:gd name="connsiteY3" fmla="*/ 20938 h 75509"/>
                <a:gd name="connsiteX4" fmla="*/ 23272 w 87963"/>
                <a:gd name="connsiteY4" fmla="*/ 15330 h 75509"/>
                <a:gd name="connsiteX5" fmla="*/ 23648 w 87963"/>
                <a:gd name="connsiteY5" fmla="*/ 14699 h 75509"/>
                <a:gd name="connsiteX6" fmla="*/ 22092 w 87963"/>
                <a:gd name="connsiteY6" fmla="*/ 14699 h 75509"/>
                <a:gd name="connsiteX7" fmla="*/ 46801 w 87963"/>
                <a:gd name="connsiteY7" fmla="*/ 28771 h 75509"/>
                <a:gd name="connsiteX8" fmla="*/ 69450 w 87963"/>
                <a:gd name="connsiteY8" fmla="*/ 43877 h 75509"/>
                <a:gd name="connsiteX9" fmla="*/ 73024 w 87963"/>
                <a:gd name="connsiteY9" fmla="*/ 46767 h 75509"/>
                <a:gd name="connsiteX10" fmla="*/ 73069 w 87963"/>
                <a:gd name="connsiteY10" fmla="*/ 46015 h 75509"/>
                <a:gd name="connsiteX11" fmla="*/ 72010 w 87963"/>
                <a:gd name="connsiteY11" fmla="*/ 48436 h 75509"/>
                <a:gd name="connsiteX12" fmla="*/ 64376 w 87963"/>
                <a:gd name="connsiteY12" fmla="*/ 64222 h 75509"/>
                <a:gd name="connsiteX13" fmla="*/ 67071 w 87963"/>
                <a:gd name="connsiteY13" fmla="*/ 74505 h 75509"/>
                <a:gd name="connsiteX14" fmla="*/ 77358 w 87963"/>
                <a:gd name="connsiteY14" fmla="*/ 71810 h 75509"/>
                <a:gd name="connsiteX15" fmla="*/ 87224 w 87963"/>
                <a:gd name="connsiteY15" fmla="*/ 51040 h 75509"/>
                <a:gd name="connsiteX16" fmla="*/ 81586 w 87963"/>
                <a:gd name="connsiteY16" fmla="*/ 34409 h 75509"/>
                <a:gd name="connsiteX17" fmla="*/ 53344 w 87963"/>
                <a:gd name="connsiteY17" fmla="*/ 15135 h 75509"/>
                <a:gd name="connsiteX18" fmla="*/ 37660 w 87963"/>
                <a:gd name="connsiteY18" fmla="*/ 6043 h 75509"/>
                <a:gd name="connsiteX19" fmla="*/ 20370 w 87963"/>
                <a:gd name="connsiteY19" fmla="*/ 202 h 75509"/>
                <a:gd name="connsiteX20" fmla="*/ 8155 w 87963"/>
                <a:gd name="connsiteY20" fmla="*/ 11380 h 75509"/>
                <a:gd name="connsiteX21" fmla="*/ 262 w 87963"/>
                <a:gd name="connsiteY21" fmla="*/ 26617 h 75509"/>
                <a:gd name="connsiteX22" fmla="*/ 5524 w 87963"/>
                <a:gd name="connsiteY22" fmla="*/ 35867 h 75509"/>
                <a:gd name="connsiteX23" fmla="*/ 14770 w 87963"/>
                <a:gd name="connsiteY23" fmla="*/ 30605 h 7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7963" h="75509">
                  <a:moveTo>
                    <a:pt x="14781" y="30643"/>
                  </a:moveTo>
                  <a:cubicBezTo>
                    <a:pt x="14293" y="31808"/>
                    <a:pt x="15300" y="29631"/>
                    <a:pt x="15402" y="29425"/>
                  </a:cubicBezTo>
                  <a:cubicBezTo>
                    <a:pt x="15845" y="28530"/>
                    <a:pt x="16311" y="27643"/>
                    <a:pt x="16785" y="26760"/>
                  </a:cubicBezTo>
                  <a:cubicBezTo>
                    <a:pt x="17830" y="24802"/>
                    <a:pt x="18923" y="22866"/>
                    <a:pt x="20028" y="20938"/>
                  </a:cubicBezTo>
                  <a:cubicBezTo>
                    <a:pt x="21092" y="19059"/>
                    <a:pt x="22284" y="17243"/>
                    <a:pt x="23272" y="15330"/>
                  </a:cubicBezTo>
                  <a:cubicBezTo>
                    <a:pt x="24926" y="12098"/>
                    <a:pt x="23648" y="14714"/>
                    <a:pt x="23648" y="14699"/>
                  </a:cubicBezTo>
                  <a:cubicBezTo>
                    <a:pt x="23689" y="14732"/>
                    <a:pt x="21393" y="16458"/>
                    <a:pt x="22092" y="14699"/>
                  </a:cubicBezTo>
                  <a:cubicBezTo>
                    <a:pt x="22035" y="14838"/>
                    <a:pt x="44812" y="27560"/>
                    <a:pt x="46801" y="28771"/>
                  </a:cubicBezTo>
                  <a:cubicBezTo>
                    <a:pt x="54615" y="33398"/>
                    <a:pt x="62173" y="38442"/>
                    <a:pt x="69450" y="43877"/>
                  </a:cubicBezTo>
                  <a:cubicBezTo>
                    <a:pt x="70660" y="44805"/>
                    <a:pt x="71799" y="45842"/>
                    <a:pt x="73024" y="46767"/>
                  </a:cubicBezTo>
                  <a:cubicBezTo>
                    <a:pt x="73505" y="47143"/>
                    <a:pt x="73077" y="45865"/>
                    <a:pt x="73069" y="46015"/>
                  </a:cubicBezTo>
                  <a:cubicBezTo>
                    <a:pt x="72859" y="46880"/>
                    <a:pt x="72502" y="47695"/>
                    <a:pt x="72010" y="48436"/>
                  </a:cubicBezTo>
                  <a:cubicBezTo>
                    <a:pt x="69536" y="53735"/>
                    <a:pt x="66992" y="58997"/>
                    <a:pt x="64376" y="64222"/>
                  </a:cubicBezTo>
                  <a:cubicBezTo>
                    <a:pt x="62384" y="67819"/>
                    <a:pt x="63572" y="72348"/>
                    <a:pt x="67071" y="74505"/>
                  </a:cubicBezTo>
                  <a:cubicBezTo>
                    <a:pt x="70660" y="76561"/>
                    <a:pt x="75238" y="75362"/>
                    <a:pt x="77358" y="71810"/>
                  </a:cubicBezTo>
                  <a:cubicBezTo>
                    <a:pt x="81068" y="65097"/>
                    <a:pt x="84364" y="58159"/>
                    <a:pt x="87224" y="51040"/>
                  </a:cubicBezTo>
                  <a:cubicBezTo>
                    <a:pt x="89269" y="44861"/>
                    <a:pt x="86969" y="38073"/>
                    <a:pt x="81586" y="34409"/>
                  </a:cubicBezTo>
                  <a:cubicBezTo>
                    <a:pt x="72611" y="27361"/>
                    <a:pt x="63177" y="20923"/>
                    <a:pt x="53344" y="15135"/>
                  </a:cubicBezTo>
                  <a:cubicBezTo>
                    <a:pt x="48173" y="12007"/>
                    <a:pt x="42944" y="8977"/>
                    <a:pt x="37660" y="6043"/>
                  </a:cubicBezTo>
                  <a:cubicBezTo>
                    <a:pt x="32304" y="3062"/>
                    <a:pt x="26813" y="-948"/>
                    <a:pt x="20370" y="202"/>
                  </a:cubicBezTo>
                  <a:cubicBezTo>
                    <a:pt x="14003" y="1329"/>
                    <a:pt x="11136" y="6216"/>
                    <a:pt x="8155" y="11380"/>
                  </a:cubicBezTo>
                  <a:cubicBezTo>
                    <a:pt x="5201" y="16285"/>
                    <a:pt x="2566" y="21374"/>
                    <a:pt x="262" y="26617"/>
                  </a:cubicBezTo>
                  <a:cubicBezTo>
                    <a:pt x="-817" y="30620"/>
                    <a:pt x="1532" y="34747"/>
                    <a:pt x="5524" y="35867"/>
                  </a:cubicBezTo>
                  <a:cubicBezTo>
                    <a:pt x="9516" y="36859"/>
                    <a:pt x="13586" y="34544"/>
                    <a:pt x="14770" y="30605"/>
                  </a:cubicBezTo>
                  <a:close/>
                </a:path>
              </a:pathLst>
            </a:custGeom>
            <a:solidFill>
              <a:srgbClr val="211715"/>
            </a:solidFill>
            <a:ln w="3739" cap="flat">
              <a:noFill/>
              <a:prstDash val="solid"/>
              <a:miter/>
            </a:ln>
          </p:spPr>
          <p:txBody>
            <a:bodyPr rtlCol="0" anchor="ctr"/>
            <a:lstStyle/>
            <a:p>
              <a:endParaRPr lang="ja-JP" altLang="en-US"/>
            </a:p>
          </p:txBody>
        </p:sp>
        <p:sp>
          <p:nvSpPr>
            <p:cNvPr id="26" name="フリーフォーム: 図形 25">
              <a:extLst>
                <a:ext uri="{FF2B5EF4-FFF2-40B4-BE49-F238E27FC236}">
                  <a16:creationId xmlns:a16="http://schemas.microsoft.com/office/drawing/2014/main" id="{C0B20084-4306-5518-D0B8-6D418357511A}"/>
                </a:ext>
              </a:extLst>
            </p:cNvPr>
            <p:cNvSpPr/>
            <p:nvPr/>
          </p:nvSpPr>
          <p:spPr>
            <a:xfrm>
              <a:off x="8376381" y="4863226"/>
              <a:ext cx="27962" cy="49834"/>
            </a:xfrm>
            <a:custGeom>
              <a:avLst/>
              <a:gdLst>
                <a:gd name="connsiteX0" fmla="*/ 26950 w 27962"/>
                <a:gd name="connsiteY0" fmla="*/ 38549 h 49834"/>
                <a:gd name="connsiteX1" fmla="*/ 21895 w 27962"/>
                <a:gd name="connsiteY1" fmla="*/ 29905 h 49834"/>
                <a:gd name="connsiteX2" fmla="*/ 21391 w 27962"/>
                <a:gd name="connsiteY2" fmla="*/ 28833 h 49834"/>
                <a:gd name="connsiteX3" fmla="*/ 21624 w 27962"/>
                <a:gd name="connsiteY3" fmla="*/ 29409 h 49834"/>
                <a:gd name="connsiteX4" fmla="*/ 20929 w 27962"/>
                <a:gd name="connsiteY4" fmla="*/ 27649 h 49834"/>
                <a:gd name="connsiteX5" fmla="*/ 19388 w 27962"/>
                <a:gd name="connsiteY5" fmla="*/ 23237 h 49834"/>
                <a:gd name="connsiteX6" fmla="*/ 14742 w 27962"/>
                <a:gd name="connsiteY6" fmla="*/ 5523 h 49834"/>
                <a:gd name="connsiteX7" fmla="*/ 5492 w 27962"/>
                <a:gd name="connsiteY7" fmla="*/ 261 h 49834"/>
                <a:gd name="connsiteX8" fmla="*/ 230 w 27962"/>
                <a:gd name="connsiteY8" fmla="*/ 9511 h 49834"/>
                <a:gd name="connsiteX9" fmla="*/ 13953 w 27962"/>
                <a:gd name="connsiteY9" fmla="*/ 46108 h 49834"/>
                <a:gd name="connsiteX10" fmla="*/ 24236 w 27962"/>
                <a:gd name="connsiteY10" fmla="*/ 48807 h 49834"/>
                <a:gd name="connsiteX11" fmla="*/ 26935 w 27962"/>
                <a:gd name="connsiteY11" fmla="*/ 38523 h 4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61" h="49834">
                  <a:moveTo>
                    <a:pt x="26950" y="38549"/>
                  </a:moveTo>
                  <a:cubicBezTo>
                    <a:pt x="25069" y="35787"/>
                    <a:pt x="23380" y="32896"/>
                    <a:pt x="21895" y="29905"/>
                  </a:cubicBezTo>
                  <a:cubicBezTo>
                    <a:pt x="21722" y="29551"/>
                    <a:pt x="21583" y="29175"/>
                    <a:pt x="21391" y="28833"/>
                  </a:cubicBezTo>
                  <a:cubicBezTo>
                    <a:pt x="20925" y="27991"/>
                    <a:pt x="21974" y="30311"/>
                    <a:pt x="21624" y="29409"/>
                  </a:cubicBezTo>
                  <a:cubicBezTo>
                    <a:pt x="21395" y="28822"/>
                    <a:pt x="21154" y="28240"/>
                    <a:pt x="20929" y="27649"/>
                  </a:cubicBezTo>
                  <a:cubicBezTo>
                    <a:pt x="20380" y="26191"/>
                    <a:pt x="19866" y="24722"/>
                    <a:pt x="19388" y="23237"/>
                  </a:cubicBezTo>
                  <a:cubicBezTo>
                    <a:pt x="17484" y="17430"/>
                    <a:pt x="15932" y="11514"/>
                    <a:pt x="14742" y="5523"/>
                  </a:cubicBezTo>
                  <a:cubicBezTo>
                    <a:pt x="13620" y="1531"/>
                    <a:pt x="9496" y="-814"/>
                    <a:pt x="5492" y="261"/>
                  </a:cubicBezTo>
                  <a:cubicBezTo>
                    <a:pt x="1551" y="1445"/>
                    <a:pt x="-765" y="5519"/>
                    <a:pt x="230" y="9511"/>
                  </a:cubicBezTo>
                  <a:cubicBezTo>
                    <a:pt x="2329" y="22500"/>
                    <a:pt x="6993" y="34941"/>
                    <a:pt x="13953" y="46108"/>
                  </a:cubicBezTo>
                  <a:cubicBezTo>
                    <a:pt x="16048" y="49694"/>
                    <a:pt x="20651" y="50900"/>
                    <a:pt x="24236" y="48807"/>
                  </a:cubicBezTo>
                  <a:cubicBezTo>
                    <a:pt x="27821" y="46713"/>
                    <a:pt x="29030" y="42109"/>
                    <a:pt x="26935" y="38523"/>
                  </a:cubicBezTo>
                  <a:close/>
                </a:path>
              </a:pathLst>
            </a:custGeom>
            <a:solidFill>
              <a:srgbClr val="211715"/>
            </a:solidFill>
            <a:ln w="3739" cap="flat">
              <a:noFill/>
              <a:prstDash val="solid"/>
              <a:miter/>
            </a:ln>
          </p:spPr>
          <p:txBody>
            <a:bodyPr rtlCol="0" anchor="ctr"/>
            <a:lstStyle/>
            <a:p>
              <a:endParaRPr lang="ja-JP" altLang="en-US"/>
            </a:p>
          </p:txBody>
        </p:sp>
        <p:sp>
          <p:nvSpPr>
            <p:cNvPr id="27" name="フリーフォーム: 図形 26">
              <a:extLst>
                <a:ext uri="{FF2B5EF4-FFF2-40B4-BE49-F238E27FC236}">
                  <a16:creationId xmlns:a16="http://schemas.microsoft.com/office/drawing/2014/main" id="{CE6745CB-8091-0D03-B0D1-8E858DD60ACE}"/>
                </a:ext>
              </a:extLst>
            </p:cNvPr>
            <p:cNvSpPr/>
            <p:nvPr/>
          </p:nvSpPr>
          <p:spPr>
            <a:xfrm>
              <a:off x="8383763" y="4784865"/>
              <a:ext cx="821532" cy="507413"/>
            </a:xfrm>
            <a:custGeom>
              <a:avLst/>
              <a:gdLst>
                <a:gd name="connsiteX0" fmla="*/ 813794 w 821532"/>
                <a:gd name="connsiteY0" fmla="*/ 504 h 507413"/>
                <a:gd name="connsiteX1" fmla="*/ 578311 w 821532"/>
                <a:gd name="connsiteY1" fmla="*/ 90499 h 507413"/>
                <a:gd name="connsiteX2" fmla="*/ 574324 w 821532"/>
                <a:gd name="connsiteY2" fmla="*/ 97114 h 507413"/>
                <a:gd name="connsiteX3" fmla="*/ 577913 w 821532"/>
                <a:gd name="connsiteY3" fmla="*/ 100986 h 507413"/>
                <a:gd name="connsiteX4" fmla="*/ 656497 w 821532"/>
                <a:gd name="connsiteY4" fmla="*/ 127048 h 507413"/>
                <a:gd name="connsiteX5" fmla="*/ 659967 w 821532"/>
                <a:gd name="connsiteY5" fmla="*/ 133990 h 507413"/>
                <a:gd name="connsiteX6" fmla="*/ 658843 w 821532"/>
                <a:gd name="connsiteY6" fmla="*/ 135922 h 507413"/>
                <a:gd name="connsiteX7" fmla="*/ 3756 w 821532"/>
                <a:gd name="connsiteY7" fmla="*/ 496745 h 507413"/>
                <a:gd name="connsiteX8" fmla="*/ 278 w 821532"/>
                <a:gd name="connsiteY8" fmla="*/ 503657 h 507413"/>
                <a:gd name="connsiteX9" fmla="*/ 6387 w 821532"/>
                <a:gd name="connsiteY9" fmla="*/ 507337 h 507413"/>
                <a:gd name="connsiteX10" fmla="*/ 480430 w 821532"/>
                <a:gd name="connsiteY10" fmla="*/ 370994 h 507413"/>
                <a:gd name="connsiteX11" fmla="*/ 709102 w 821532"/>
                <a:gd name="connsiteY11" fmla="*/ 216039 h 507413"/>
                <a:gd name="connsiteX12" fmla="*/ 716800 w 821532"/>
                <a:gd name="connsiteY12" fmla="*/ 215923 h 507413"/>
                <a:gd name="connsiteX13" fmla="*/ 717841 w 821532"/>
                <a:gd name="connsiteY13" fmla="*/ 217325 h 507413"/>
                <a:gd name="connsiteX14" fmla="*/ 753826 w 821532"/>
                <a:gd name="connsiteY14" fmla="*/ 292207 h 507413"/>
                <a:gd name="connsiteX15" fmla="*/ 761035 w 821532"/>
                <a:gd name="connsiteY15" fmla="*/ 295007 h 507413"/>
                <a:gd name="connsiteX16" fmla="*/ 764094 w 821532"/>
                <a:gd name="connsiteY16" fmla="*/ 291485 h 507413"/>
                <a:gd name="connsiteX17" fmla="*/ 821473 w 821532"/>
                <a:gd name="connsiteY17" fmla="*/ 6254 h 507413"/>
                <a:gd name="connsiteX18" fmla="*/ 816887 w 821532"/>
                <a:gd name="connsiteY18" fmla="*/ 60 h 507413"/>
                <a:gd name="connsiteX19" fmla="*/ 813794 w 821532"/>
                <a:gd name="connsiteY19" fmla="*/ 504 h 50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1532" h="507413">
                  <a:moveTo>
                    <a:pt x="813794" y="504"/>
                  </a:moveTo>
                  <a:cubicBezTo>
                    <a:pt x="741441" y="33824"/>
                    <a:pt x="663334" y="68977"/>
                    <a:pt x="578311" y="90499"/>
                  </a:cubicBezTo>
                  <a:cubicBezTo>
                    <a:pt x="575383" y="91225"/>
                    <a:pt x="573598" y="94186"/>
                    <a:pt x="574324" y="97114"/>
                  </a:cubicBezTo>
                  <a:cubicBezTo>
                    <a:pt x="574775" y="98937"/>
                    <a:pt x="576131" y="100395"/>
                    <a:pt x="577913" y="100986"/>
                  </a:cubicBezTo>
                  <a:lnTo>
                    <a:pt x="656497" y="127048"/>
                  </a:lnTo>
                  <a:cubicBezTo>
                    <a:pt x="659373" y="128006"/>
                    <a:pt x="660925" y="131114"/>
                    <a:pt x="659967" y="133990"/>
                  </a:cubicBezTo>
                  <a:cubicBezTo>
                    <a:pt x="659730" y="134704"/>
                    <a:pt x="659346" y="135362"/>
                    <a:pt x="658843" y="135922"/>
                  </a:cubicBezTo>
                  <a:cubicBezTo>
                    <a:pt x="535794" y="274305"/>
                    <a:pt x="206178" y="429354"/>
                    <a:pt x="3756" y="496745"/>
                  </a:cubicBezTo>
                  <a:cubicBezTo>
                    <a:pt x="887" y="497692"/>
                    <a:pt x="-671" y="500789"/>
                    <a:pt x="278" y="503657"/>
                  </a:cubicBezTo>
                  <a:cubicBezTo>
                    <a:pt x="1126" y="506224"/>
                    <a:pt x="3722" y="507788"/>
                    <a:pt x="6387" y="507337"/>
                  </a:cubicBezTo>
                  <a:cubicBezTo>
                    <a:pt x="141523" y="484473"/>
                    <a:pt x="399302" y="409888"/>
                    <a:pt x="480430" y="370994"/>
                  </a:cubicBezTo>
                  <a:cubicBezTo>
                    <a:pt x="564957" y="330477"/>
                    <a:pt x="649773" y="275989"/>
                    <a:pt x="709102" y="216039"/>
                  </a:cubicBezTo>
                  <a:cubicBezTo>
                    <a:pt x="711196" y="213882"/>
                    <a:pt x="714643" y="213829"/>
                    <a:pt x="716800" y="215923"/>
                  </a:cubicBezTo>
                  <a:cubicBezTo>
                    <a:pt x="717221" y="216329"/>
                    <a:pt x="717571" y="216802"/>
                    <a:pt x="717841" y="217325"/>
                  </a:cubicBezTo>
                  <a:cubicBezTo>
                    <a:pt x="728170" y="237366"/>
                    <a:pt x="741407" y="264251"/>
                    <a:pt x="753826" y="292207"/>
                  </a:cubicBezTo>
                  <a:cubicBezTo>
                    <a:pt x="755044" y="294970"/>
                    <a:pt x="758272" y="296225"/>
                    <a:pt x="761035" y="295007"/>
                  </a:cubicBezTo>
                  <a:cubicBezTo>
                    <a:pt x="762531" y="294349"/>
                    <a:pt x="763651" y="293056"/>
                    <a:pt x="764094" y="291485"/>
                  </a:cubicBezTo>
                  <a:cubicBezTo>
                    <a:pt x="786668" y="210033"/>
                    <a:pt x="807464" y="99012"/>
                    <a:pt x="821473" y="6254"/>
                  </a:cubicBezTo>
                  <a:cubicBezTo>
                    <a:pt x="821916" y="3278"/>
                    <a:pt x="819864" y="504"/>
                    <a:pt x="816887" y="60"/>
                  </a:cubicBezTo>
                  <a:cubicBezTo>
                    <a:pt x="815835" y="-98"/>
                    <a:pt x="814760" y="56"/>
                    <a:pt x="813794" y="504"/>
                  </a:cubicBezTo>
                  <a:close/>
                </a:path>
              </a:pathLst>
            </a:custGeom>
            <a:solidFill>
              <a:schemeClr val="accent1">
                <a:lumMod val="40000"/>
                <a:lumOff val="60000"/>
              </a:schemeClr>
            </a:solidFill>
            <a:ln w="3739" cap="flat">
              <a:noFill/>
              <a:prstDash val="solid"/>
              <a:miter/>
            </a:ln>
          </p:spPr>
          <p:txBody>
            <a:bodyPr rtlCol="0" anchor="ctr"/>
            <a:lstStyle/>
            <a:p>
              <a:endParaRPr lang="ja-JP" altLang="en-US"/>
            </a:p>
          </p:txBody>
        </p:sp>
        <p:sp>
          <p:nvSpPr>
            <p:cNvPr id="28" name="フリーフォーム: 図形 27">
              <a:extLst>
                <a:ext uri="{FF2B5EF4-FFF2-40B4-BE49-F238E27FC236}">
                  <a16:creationId xmlns:a16="http://schemas.microsoft.com/office/drawing/2014/main" id="{C0141EE2-E3DA-B13E-2985-BE7D726FE108}"/>
                </a:ext>
              </a:extLst>
            </p:cNvPr>
            <p:cNvSpPr/>
            <p:nvPr/>
          </p:nvSpPr>
          <p:spPr>
            <a:xfrm>
              <a:off x="8572129" y="5431093"/>
              <a:ext cx="447015" cy="353888"/>
            </a:xfrm>
            <a:custGeom>
              <a:avLst/>
              <a:gdLst>
                <a:gd name="connsiteX0" fmla="*/ 15034 w 447015"/>
                <a:gd name="connsiteY0" fmla="*/ 346627 h 353888"/>
                <a:gd name="connsiteX1" fmla="*/ 15034 w 447015"/>
                <a:gd name="connsiteY1" fmla="*/ 7517 h 353888"/>
                <a:gd name="connsiteX2" fmla="*/ 7517 w 447015"/>
                <a:gd name="connsiteY2" fmla="*/ 15034 h 353888"/>
                <a:gd name="connsiteX3" fmla="*/ 439754 w 447015"/>
                <a:gd name="connsiteY3" fmla="*/ 15034 h 353888"/>
                <a:gd name="connsiteX4" fmla="*/ 439754 w 447015"/>
                <a:gd name="connsiteY4" fmla="*/ 0 h 353888"/>
                <a:gd name="connsiteX5" fmla="*/ 7517 w 447015"/>
                <a:gd name="connsiteY5" fmla="*/ 0 h 353888"/>
                <a:gd name="connsiteX6" fmla="*/ 0 w 447015"/>
                <a:gd name="connsiteY6" fmla="*/ 7517 h 353888"/>
                <a:gd name="connsiteX7" fmla="*/ 0 w 447015"/>
                <a:gd name="connsiteY7" fmla="*/ 346627 h 353888"/>
                <a:gd name="connsiteX8" fmla="*/ 15034 w 447015"/>
                <a:gd name="connsiteY8" fmla="*/ 346627 h 35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015" h="353888">
                  <a:moveTo>
                    <a:pt x="15034" y="346627"/>
                  </a:moveTo>
                  <a:lnTo>
                    <a:pt x="15034" y="7517"/>
                  </a:lnTo>
                  <a:lnTo>
                    <a:pt x="7517" y="15034"/>
                  </a:lnTo>
                  <a:lnTo>
                    <a:pt x="439754" y="15034"/>
                  </a:lnTo>
                  <a:cubicBezTo>
                    <a:pt x="449428" y="15034"/>
                    <a:pt x="449443" y="0"/>
                    <a:pt x="439754" y="0"/>
                  </a:cubicBezTo>
                  <a:lnTo>
                    <a:pt x="7517" y="0"/>
                  </a:lnTo>
                  <a:cubicBezTo>
                    <a:pt x="3390" y="60"/>
                    <a:pt x="60" y="3390"/>
                    <a:pt x="0" y="7517"/>
                  </a:cubicBezTo>
                  <a:lnTo>
                    <a:pt x="0" y="346627"/>
                  </a:lnTo>
                  <a:cubicBezTo>
                    <a:pt x="0" y="356302"/>
                    <a:pt x="15034" y="356317"/>
                    <a:pt x="15034" y="346627"/>
                  </a:cubicBezTo>
                  <a:close/>
                </a:path>
              </a:pathLst>
            </a:custGeom>
            <a:solidFill>
              <a:srgbClr val="211715"/>
            </a:solidFill>
            <a:ln w="3739" cap="flat">
              <a:noFill/>
              <a:prstDash val="solid"/>
              <a:miter/>
            </a:ln>
          </p:spPr>
          <p:txBody>
            <a:bodyPr rtlCol="0" anchor="ctr"/>
            <a:lstStyle/>
            <a:p>
              <a:endParaRPr lang="ja-JP" altLang="en-US"/>
            </a:p>
          </p:txBody>
        </p:sp>
        <p:sp>
          <p:nvSpPr>
            <p:cNvPr id="29" name="フリーフォーム: 図形 28">
              <a:extLst>
                <a:ext uri="{FF2B5EF4-FFF2-40B4-BE49-F238E27FC236}">
                  <a16:creationId xmlns:a16="http://schemas.microsoft.com/office/drawing/2014/main" id="{C21990D5-00EF-6CE5-75ED-AC004E067072}"/>
                </a:ext>
              </a:extLst>
            </p:cNvPr>
            <p:cNvSpPr/>
            <p:nvPr/>
          </p:nvSpPr>
          <p:spPr>
            <a:xfrm>
              <a:off x="8139893" y="5596883"/>
              <a:ext cx="447015" cy="188098"/>
            </a:xfrm>
            <a:custGeom>
              <a:avLst/>
              <a:gdLst>
                <a:gd name="connsiteX0" fmla="*/ 15034 w 447015"/>
                <a:gd name="connsiteY0" fmla="*/ 180837 h 188098"/>
                <a:gd name="connsiteX1" fmla="*/ 15034 w 447015"/>
                <a:gd name="connsiteY1" fmla="*/ 7517 h 188098"/>
                <a:gd name="connsiteX2" fmla="*/ 7517 w 447015"/>
                <a:gd name="connsiteY2" fmla="*/ 15034 h 188098"/>
                <a:gd name="connsiteX3" fmla="*/ 439754 w 447015"/>
                <a:gd name="connsiteY3" fmla="*/ 15034 h 188098"/>
                <a:gd name="connsiteX4" fmla="*/ 439754 w 447015"/>
                <a:gd name="connsiteY4" fmla="*/ 0 h 188098"/>
                <a:gd name="connsiteX5" fmla="*/ 7517 w 447015"/>
                <a:gd name="connsiteY5" fmla="*/ 0 h 188098"/>
                <a:gd name="connsiteX6" fmla="*/ 0 w 447015"/>
                <a:gd name="connsiteY6" fmla="*/ 7517 h 188098"/>
                <a:gd name="connsiteX7" fmla="*/ 0 w 447015"/>
                <a:gd name="connsiteY7" fmla="*/ 180837 h 188098"/>
                <a:gd name="connsiteX8" fmla="*/ 15034 w 447015"/>
                <a:gd name="connsiteY8" fmla="*/ 180837 h 18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015" h="188098">
                  <a:moveTo>
                    <a:pt x="15034" y="180837"/>
                  </a:moveTo>
                  <a:lnTo>
                    <a:pt x="15034" y="7517"/>
                  </a:lnTo>
                  <a:lnTo>
                    <a:pt x="7517" y="15034"/>
                  </a:lnTo>
                  <a:lnTo>
                    <a:pt x="439754" y="15034"/>
                  </a:lnTo>
                  <a:cubicBezTo>
                    <a:pt x="449428" y="15034"/>
                    <a:pt x="449443" y="0"/>
                    <a:pt x="439754" y="0"/>
                  </a:cubicBezTo>
                  <a:lnTo>
                    <a:pt x="7517" y="0"/>
                  </a:lnTo>
                  <a:cubicBezTo>
                    <a:pt x="3390" y="60"/>
                    <a:pt x="59" y="3390"/>
                    <a:pt x="0" y="7517"/>
                  </a:cubicBezTo>
                  <a:lnTo>
                    <a:pt x="0" y="180837"/>
                  </a:lnTo>
                  <a:cubicBezTo>
                    <a:pt x="0" y="190511"/>
                    <a:pt x="15034" y="190526"/>
                    <a:pt x="15034" y="180837"/>
                  </a:cubicBezTo>
                  <a:close/>
                </a:path>
              </a:pathLst>
            </a:custGeom>
            <a:solidFill>
              <a:srgbClr val="211715"/>
            </a:solidFill>
            <a:ln w="3739" cap="flat">
              <a:noFill/>
              <a:prstDash val="solid"/>
              <a:miter/>
            </a:ln>
          </p:spPr>
          <p:txBody>
            <a:bodyPr rtlCol="0" anchor="ctr"/>
            <a:lstStyle/>
            <a:p>
              <a:endParaRPr lang="ja-JP" altLang="en-US"/>
            </a:p>
          </p:txBody>
        </p:sp>
        <p:sp>
          <p:nvSpPr>
            <p:cNvPr id="30" name="フリーフォーム: 図形 29">
              <a:extLst>
                <a:ext uri="{FF2B5EF4-FFF2-40B4-BE49-F238E27FC236}">
                  <a16:creationId xmlns:a16="http://schemas.microsoft.com/office/drawing/2014/main" id="{A3593BBA-D8E8-6E59-B672-AD825C44D39D}"/>
                </a:ext>
              </a:extLst>
            </p:cNvPr>
            <p:cNvSpPr/>
            <p:nvPr/>
          </p:nvSpPr>
          <p:spPr>
            <a:xfrm>
              <a:off x="8141411" y="5770203"/>
              <a:ext cx="1308725" cy="15034"/>
            </a:xfrm>
            <a:custGeom>
              <a:avLst/>
              <a:gdLst>
                <a:gd name="connsiteX0" fmla="*/ 1301464 w 1308725"/>
                <a:gd name="connsiteY0" fmla="*/ 0 h 15034"/>
                <a:gd name="connsiteX1" fmla="*/ 7262 w 1308725"/>
                <a:gd name="connsiteY1" fmla="*/ 0 h 15034"/>
                <a:gd name="connsiteX2" fmla="*/ 7262 w 1308725"/>
                <a:gd name="connsiteY2" fmla="*/ 15034 h 15034"/>
                <a:gd name="connsiteX3" fmla="*/ 1301464 w 1308725"/>
                <a:gd name="connsiteY3" fmla="*/ 15034 h 15034"/>
                <a:gd name="connsiteX4" fmla="*/ 1301464 w 1308725"/>
                <a:gd name="connsiteY4" fmla="*/ 0 h 15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725" h="15033">
                  <a:moveTo>
                    <a:pt x="1301464" y="0"/>
                  </a:moveTo>
                  <a:lnTo>
                    <a:pt x="7262" y="0"/>
                  </a:lnTo>
                  <a:cubicBezTo>
                    <a:pt x="-2413" y="0"/>
                    <a:pt x="-2428" y="15034"/>
                    <a:pt x="7262" y="15034"/>
                  </a:cubicBezTo>
                  <a:lnTo>
                    <a:pt x="1301464" y="15034"/>
                  </a:lnTo>
                  <a:cubicBezTo>
                    <a:pt x="1311139" y="15034"/>
                    <a:pt x="1311154" y="0"/>
                    <a:pt x="1301464" y="0"/>
                  </a:cubicBezTo>
                  <a:close/>
                </a:path>
              </a:pathLst>
            </a:custGeom>
            <a:solidFill>
              <a:srgbClr val="211715"/>
            </a:solidFill>
            <a:ln w="3739" cap="flat">
              <a:noFill/>
              <a:prstDash val="solid"/>
              <a:miter/>
            </a:ln>
          </p:spPr>
          <p:txBody>
            <a:bodyPr rtlCol="0" anchor="ctr"/>
            <a:lstStyle/>
            <a:p>
              <a:endParaRPr lang="ja-JP" altLang="en-US"/>
            </a:p>
          </p:txBody>
        </p:sp>
        <p:sp>
          <p:nvSpPr>
            <p:cNvPr id="31" name="フリーフォーム: 図形 30">
              <a:extLst>
                <a:ext uri="{FF2B5EF4-FFF2-40B4-BE49-F238E27FC236}">
                  <a16:creationId xmlns:a16="http://schemas.microsoft.com/office/drawing/2014/main" id="{86307454-5771-429D-C42B-477584961845}"/>
                </a:ext>
              </a:extLst>
            </p:cNvPr>
            <p:cNvSpPr/>
            <p:nvPr/>
          </p:nvSpPr>
          <p:spPr>
            <a:xfrm>
              <a:off x="9004366" y="5261543"/>
              <a:ext cx="444763" cy="523438"/>
            </a:xfrm>
            <a:custGeom>
              <a:avLst/>
              <a:gdLst>
                <a:gd name="connsiteX0" fmla="*/ 15034 w 444763"/>
                <a:gd name="connsiteY0" fmla="*/ 516177 h 523438"/>
                <a:gd name="connsiteX1" fmla="*/ 15034 w 444763"/>
                <a:gd name="connsiteY1" fmla="*/ 7517 h 523438"/>
                <a:gd name="connsiteX2" fmla="*/ 7517 w 444763"/>
                <a:gd name="connsiteY2" fmla="*/ 15034 h 523438"/>
                <a:gd name="connsiteX3" fmla="*/ 437247 w 444763"/>
                <a:gd name="connsiteY3" fmla="*/ 15034 h 523438"/>
                <a:gd name="connsiteX4" fmla="*/ 429730 w 444763"/>
                <a:gd name="connsiteY4" fmla="*/ 7517 h 523438"/>
                <a:gd name="connsiteX5" fmla="*/ 429730 w 444763"/>
                <a:gd name="connsiteY5" fmla="*/ 516177 h 523438"/>
                <a:gd name="connsiteX6" fmla="*/ 444764 w 444763"/>
                <a:gd name="connsiteY6" fmla="*/ 516177 h 523438"/>
                <a:gd name="connsiteX7" fmla="*/ 444764 w 444763"/>
                <a:gd name="connsiteY7" fmla="*/ 7517 h 523438"/>
                <a:gd name="connsiteX8" fmla="*/ 437247 w 444763"/>
                <a:gd name="connsiteY8" fmla="*/ 0 h 523438"/>
                <a:gd name="connsiteX9" fmla="*/ 7517 w 444763"/>
                <a:gd name="connsiteY9" fmla="*/ 0 h 523438"/>
                <a:gd name="connsiteX10" fmla="*/ 0 w 444763"/>
                <a:gd name="connsiteY10" fmla="*/ 7517 h 523438"/>
                <a:gd name="connsiteX11" fmla="*/ 0 w 444763"/>
                <a:gd name="connsiteY11" fmla="*/ 516177 h 523438"/>
                <a:gd name="connsiteX12" fmla="*/ 15034 w 444763"/>
                <a:gd name="connsiteY12" fmla="*/ 516177 h 52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4763" h="523438">
                  <a:moveTo>
                    <a:pt x="15034" y="516177"/>
                  </a:moveTo>
                  <a:lnTo>
                    <a:pt x="15034" y="7517"/>
                  </a:lnTo>
                  <a:lnTo>
                    <a:pt x="7517" y="15034"/>
                  </a:lnTo>
                  <a:lnTo>
                    <a:pt x="437247" y="15034"/>
                  </a:lnTo>
                  <a:lnTo>
                    <a:pt x="429730" y="7517"/>
                  </a:lnTo>
                  <a:lnTo>
                    <a:pt x="429730" y="516177"/>
                  </a:lnTo>
                  <a:cubicBezTo>
                    <a:pt x="429730" y="525852"/>
                    <a:pt x="444764" y="525867"/>
                    <a:pt x="444764" y="516177"/>
                  </a:cubicBezTo>
                  <a:lnTo>
                    <a:pt x="444764" y="7517"/>
                  </a:lnTo>
                  <a:cubicBezTo>
                    <a:pt x="444704" y="3390"/>
                    <a:pt x="441374" y="60"/>
                    <a:pt x="437247" y="0"/>
                  </a:cubicBezTo>
                  <a:lnTo>
                    <a:pt x="7517" y="0"/>
                  </a:lnTo>
                  <a:cubicBezTo>
                    <a:pt x="3390" y="60"/>
                    <a:pt x="60" y="3390"/>
                    <a:pt x="0" y="7517"/>
                  </a:cubicBezTo>
                  <a:lnTo>
                    <a:pt x="0" y="516177"/>
                  </a:lnTo>
                  <a:cubicBezTo>
                    <a:pt x="0" y="525852"/>
                    <a:pt x="15034" y="525867"/>
                    <a:pt x="15034" y="516177"/>
                  </a:cubicBezTo>
                  <a:close/>
                </a:path>
              </a:pathLst>
            </a:custGeom>
            <a:solidFill>
              <a:srgbClr val="211715"/>
            </a:solidFill>
            <a:ln w="3739" cap="flat">
              <a:noFill/>
              <a:prstDash val="solid"/>
              <a:miter/>
            </a:ln>
          </p:spPr>
          <p:txBody>
            <a:bodyPr rtlCol="0" anchor="ctr"/>
            <a:lstStyle/>
            <a:p>
              <a:endParaRPr lang="ja-JP" altLang="en-US"/>
            </a:p>
          </p:txBody>
        </p:sp>
        <p:sp>
          <p:nvSpPr>
            <p:cNvPr id="32" name="フリーフォーム: 図形 31">
              <a:extLst>
                <a:ext uri="{FF2B5EF4-FFF2-40B4-BE49-F238E27FC236}">
                  <a16:creationId xmlns:a16="http://schemas.microsoft.com/office/drawing/2014/main" id="{1041F050-43A3-4671-E0F4-32E4DF2E1FC8}"/>
                </a:ext>
              </a:extLst>
            </p:cNvPr>
            <p:cNvSpPr/>
            <p:nvPr/>
          </p:nvSpPr>
          <p:spPr>
            <a:xfrm>
              <a:off x="8266854" y="5451844"/>
              <a:ext cx="170561" cy="149016"/>
            </a:xfrm>
            <a:custGeom>
              <a:avLst/>
              <a:gdLst>
                <a:gd name="connsiteX0" fmla="*/ 58753 w 170561"/>
                <a:gd name="connsiteY0" fmla="*/ 109732 h 149016"/>
                <a:gd name="connsiteX1" fmla="*/ 17841 w 170561"/>
                <a:gd name="connsiteY1" fmla="*/ 85707 h 149016"/>
                <a:gd name="connsiteX2" fmla="*/ 33 w 170561"/>
                <a:gd name="connsiteY2" fmla="*/ 56935 h 149016"/>
                <a:gd name="connsiteX3" fmla="*/ 3262 w 170561"/>
                <a:gd name="connsiteY3" fmla="*/ 40142 h 149016"/>
                <a:gd name="connsiteX4" fmla="*/ 36965 w 170561"/>
                <a:gd name="connsiteY4" fmla="*/ 5563 h 149016"/>
                <a:gd name="connsiteX5" fmla="*/ 57806 w 170561"/>
                <a:gd name="connsiteY5" fmla="*/ 0 h 149016"/>
                <a:gd name="connsiteX6" fmla="*/ 118819 w 170561"/>
                <a:gd name="connsiteY6" fmla="*/ 18560 h 149016"/>
                <a:gd name="connsiteX7" fmla="*/ 118932 w 170561"/>
                <a:gd name="connsiteY7" fmla="*/ 33636 h 149016"/>
                <a:gd name="connsiteX8" fmla="*/ 137638 w 170561"/>
                <a:gd name="connsiteY8" fmla="*/ 70169 h 149016"/>
                <a:gd name="connsiteX9" fmla="*/ 165290 w 170561"/>
                <a:gd name="connsiteY9" fmla="*/ 101673 h 149016"/>
                <a:gd name="connsiteX10" fmla="*/ 163366 w 170561"/>
                <a:gd name="connsiteY10" fmla="*/ 140849 h 149016"/>
                <a:gd name="connsiteX11" fmla="*/ 138131 w 170561"/>
                <a:gd name="connsiteY11" fmla="*/ 148742 h 149016"/>
                <a:gd name="connsiteX12" fmla="*/ 112178 w 170561"/>
                <a:gd name="connsiteY12" fmla="*/ 140597 h 149016"/>
                <a:gd name="connsiteX13" fmla="*/ 58753 w 170561"/>
                <a:gd name="connsiteY13" fmla="*/ 109732 h 149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0561" h="149016">
                  <a:moveTo>
                    <a:pt x="58753" y="109732"/>
                  </a:moveTo>
                  <a:cubicBezTo>
                    <a:pt x="46076" y="102113"/>
                    <a:pt x="32887" y="94205"/>
                    <a:pt x="17841" y="85707"/>
                  </a:cubicBezTo>
                  <a:cubicBezTo>
                    <a:pt x="7050" y="80140"/>
                    <a:pt x="203" y="69079"/>
                    <a:pt x="33" y="56935"/>
                  </a:cubicBezTo>
                  <a:cubicBezTo>
                    <a:pt x="-211" y="51162"/>
                    <a:pt x="895" y="45411"/>
                    <a:pt x="3262" y="40142"/>
                  </a:cubicBezTo>
                  <a:cubicBezTo>
                    <a:pt x="10181" y="24521"/>
                    <a:pt x="20656" y="9896"/>
                    <a:pt x="36965" y="5563"/>
                  </a:cubicBezTo>
                  <a:lnTo>
                    <a:pt x="57806" y="0"/>
                  </a:lnTo>
                  <a:cubicBezTo>
                    <a:pt x="79012" y="6901"/>
                    <a:pt x="100372" y="13704"/>
                    <a:pt x="118819" y="18560"/>
                  </a:cubicBezTo>
                  <a:cubicBezTo>
                    <a:pt x="118876" y="27231"/>
                    <a:pt x="118932" y="33636"/>
                    <a:pt x="118932" y="33636"/>
                  </a:cubicBezTo>
                  <a:cubicBezTo>
                    <a:pt x="119052" y="47659"/>
                    <a:pt x="127911" y="60062"/>
                    <a:pt x="137638" y="70169"/>
                  </a:cubicBezTo>
                  <a:cubicBezTo>
                    <a:pt x="147366" y="80276"/>
                    <a:pt x="158514" y="89398"/>
                    <a:pt x="165290" y="101673"/>
                  </a:cubicBezTo>
                  <a:cubicBezTo>
                    <a:pt x="172067" y="113949"/>
                    <a:pt x="173202" y="130855"/>
                    <a:pt x="163366" y="140849"/>
                  </a:cubicBezTo>
                  <a:cubicBezTo>
                    <a:pt x="156530" y="147073"/>
                    <a:pt x="147295" y="149963"/>
                    <a:pt x="138131" y="148742"/>
                  </a:cubicBezTo>
                  <a:cubicBezTo>
                    <a:pt x="129026" y="147776"/>
                    <a:pt x="120203" y="145006"/>
                    <a:pt x="112178" y="140597"/>
                  </a:cubicBezTo>
                  <a:cubicBezTo>
                    <a:pt x="92953" y="130317"/>
                    <a:pt x="76347" y="120301"/>
                    <a:pt x="58753" y="109732"/>
                  </a:cubicBezTo>
                  <a:close/>
                </a:path>
              </a:pathLst>
            </a:custGeom>
            <a:solidFill>
              <a:srgbClr val="7A7473"/>
            </a:solidFill>
            <a:ln w="3739" cap="flat">
              <a:noFill/>
              <a:prstDash val="solid"/>
              <a:miter/>
            </a:ln>
          </p:spPr>
          <p:txBody>
            <a:bodyPr rtlCol="0" anchor="ctr"/>
            <a:lstStyle/>
            <a:p>
              <a:endParaRPr lang="ja-JP" altLang="en-US"/>
            </a:p>
          </p:txBody>
        </p:sp>
        <p:sp>
          <p:nvSpPr>
            <p:cNvPr id="33" name="フリーフォーム: 図形 32">
              <a:extLst>
                <a:ext uri="{FF2B5EF4-FFF2-40B4-BE49-F238E27FC236}">
                  <a16:creationId xmlns:a16="http://schemas.microsoft.com/office/drawing/2014/main" id="{52621230-4E62-97D8-8036-895F1079372D}"/>
                </a:ext>
              </a:extLst>
            </p:cNvPr>
            <p:cNvSpPr/>
            <p:nvPr/>
          </p:nvSpPr>
          <p:spPr>
            <a:xfrm>
              <a:off x="8259369" y="5449813"/>
              <a:ext cx="185520" cy="158314"/>
            </a:xfrm>
            <a:custGeom>
              <a:avLst/>
              <a:gdLst>
                <a:gd name="connsiteX0" fmla="*/ 118900 w 185520"/>
                <a:gd name="connsiteY0" fmla="*/ 35651 h 158314"/>
                <a:gd name="connsiteX1" fmla="*/ 159440 w 185520"/>
                <a:gd name="connsiteY1" fmla="*/ 97645 h 158314"/>
                <a:gd name="connsiteX2" fmla="*/ 170389 w 185520"/>
                <a:gd name="connsiteY2" fmla="*/ 126766 h 158314"/>
                <a:gd name="connsiteX3" fmla="*/ 149949 w 185520"/>
                <a:gd name="connsiteY3" fmla="*/ 143432 h 158314"/>
                <a:gd name="connsiteX4" fmla="*/ 114619 w 185520"/>
                <a:gd name="connsiteY4" fmla="*/ 131344 h 158314"/>
                <a:gd name="connsiteX5" fmla="*/ 81434 w 185520"/>
                <a:gd name="connsiteY5" fmla="*/ 112127 h 158314"/>
                <a:gd name="connsiteX6" fmla="*/ 47780 w 185520"/>
                <a:gd name="connsiteY6" fmla="*/ 92022 h 158314"/>
                <a:gd name="connsiteX7" fmla="*/ 29126 w 185520"/>
                <a:gd name="connsiteY7" fmla="*/ 81265 h 158314"/>
                <a:gd name="connsiteX8" fmla="*/ 18538 w 185520"/>
                <a:gd name="connsiteY8" fmla="*/ 71402 h 158314"/>
                <a:gd name="connsiteX9" fmla="*/ 20902 w 185520"/>
                <a:gd name="connsiteY9" fmla="*/ 38504 h 158314"/>
                <a:gd name="connsiteX10" fmla="*/ 46461 w 185520"/>
                <a:gd name="connsiteY10" fmla="*/ 14825 h 158314"/>
                <a:gd name="connsiteX11" fmla="*/ 42465 w 185520"/>
                <a:gd name="connsiteY11" fmla="*/ 328 h 158314"/>
                <a:gd name="connsiteX12" fmla="*/ 12592 w 185520"/>
                <a:gd name="connsiteY12" fmla="*/ 23255 h 158314"/>
                <a:gd name="connsiteX13" fmla="*/ 50 w 185520"/>
                <a:gd name="connsiteY13" fmla="*/ 60345 h 158314"/>
                <a:gd name="connsiteX14" fmla="*/ 18644 w 185520"/>
                <a:gd name="connsiteY14" fmla="*/ 92428 h 158314"/>
                <a:gd name="connsiteX15" fmla="*/ 38711 w 185520"/>
                <a:gd name="connsiteY15" fmla="*/ 104121 h 158314"/>
                <a:gd name="connsiteX16" fmla="*/ 58808 w 185520"/>
                <a:gd name="connsiteY16" fmla="*/ 116066 h 158314"/>
                <a:gd name="connsiteX17" fmla="*/ 96393 w 185520"/>
                <a:gd name="connsiteY17" fmla="*/ 138332 h 158314"/>
                <a:gd name="connsiteX18" fmla="*/ 137268 w 185520"/>
                <a:gd name="connsiteY18" fmla="*/ 157083 h 158314"/>
                <a:gd name="connsiteX19" fmla="*/ 176617 w 185520"/>
                <a:gd name="connsiteY19" fmla="*/ 147709 h 158314"/>
                <a:gd name="connsiteX20" fmla="*/ 183972 w 185520"/>
                <a:gd name="connsiteY20" fmla="*/ 111593 h 158314"/>
                <a:gd name="connsiteX21" fmla="*/ 157636 w 185520"/>
                <a:gd name="connsiteY21" fmla="*/ 74060 h 158314"/>
                <a:gd name="connsiteX22" fmla="*/ 133957 w 185520"/>
                <a:gd name="connsiteY22" fmla="*/ 35658 h 158314"/>
                <a:gd name="connsiteX23" fmla="*/ 118922 w 185520"/>
                <a:gd name="connsiteY23" fmla="*/ 35658 h 15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5520" h="158314">
                  <a:moveTo>
                    <a:pt x="118900" y="35651"/>
                  </a:moveTo>
                  <a:cubicBezTo>
                    <a:pt x="119746" y="63261"/>
                    <a:pt x="143248" y="78551"/>
                    <a:pt x="159440" y="97645"/>
                  </a:cubicBezTo>
                  <a:cubicBezTo>
                    <a:pt x="166269" y="105688"/>
                    <a:pt x="171689" y="115878"/>
                    <a:pt x="170389" y="126766"/>
                  </a:cubicBezTo>
                  <a:cubicBezTo>
                    <a:pt x="169114" y="137467"/>
                    <a:pt x="160286" y="143244"/>
                    <a:pt x="149949" y="143432"/>
                  </a:cubicBezTo>
                  <a:cubicBezTo>
                    <a:pt x="137012" y="143669"/>
                    <a:pt x="125583" y="137418"/>
                    <a:pt x="114619" y="131344"/>
                  </a:cubicBezTo>
                  <a:cubicBezTo>
                    <a:pt x="103430" y="125165"/>
                    <a:pt x="92406" y="118689"/>
                    <a:pt x="81434" y="112127"/>
                  </a:cubicBezTo>
                  <a:cubicBezTo>
                    <a:pt x="70219" y="105421"/>
                    <a:pt x="59048" y="98641"/>
                    <a:pt x="47780" y="92022"/>
                  </a:cubicBezTo>
                  <a:cubicBezTo>
                    <a:pt x="41593" y="88387"/>
                    <a:pt x="35305" y="84915"/>
                    <a:pt x="29126" y="81265"/>
                  </a:cubicBezTo>
                  <a:cubicBezTo>
                    <a:pt x="24831" y="78908"/>
                    <a:pt x="21192" y="75518"/>
                    <a:pt x="18538" y="71402"/>
                  </a:cubicBezTo>
                  <a:cubicBezTo>
                    <a:pt x="12107" y="60792"/>
                    <a:pt x="15404" y="48671"/>
                    <a:pt x="20902" y="38504"/>
                  </a:cubicBezTo>
                  <a:cubicBezTo>
                    <a:pt x="26608" y="27953"/>
                    <a:pt x="34524" y="18264"/>
                    <a:pt x="46461" y="14825"/>
                  </a:cubicBezTo>
                  <a:cubicBezTo>
                    <a:pt x="55748" y="12163"/>
                    <a:pt x="51798" y="-2348"/>
                    <a:pt x="42465" y="328"/>
                  </a:cubicBezTo>
                  <a:cubicBezTo>
                    <a:pt x="30124" y="4225"/>
                    <a:pt x="19548" y="12340"/>
                    <a:pt x="12592" y="23255"/>
                  </a:cubicBezTo>
                  <a:cubicBezTo>
                    <a:pt x="5056" y="34155"/>
                    <a:pt x="-593" y="46855"/>
                    <a:pt x="50" y="60345"/>
                  </a:cubicBezTo>
                  <a:cubicBezTo>
                    <a:pt x="780" y="73391"/>
                    <a:pt x="7687" y="85309"/>
                    <a:pt x="18644" y="92428"/>
                  </a:cubicBezTo>
                  <a:cubicBezTo>
                    <a:pt x="25003" y="96758"/>
                    <a:pt x="32069" y="100227"/>
                    <a:pt x="38711" y="104121"/>
                  </a:cubicBezTo>
                  <a:cubicBezTo>
                    <a:pt x="45436" y="108060"/>
                    <a:pt x="52135" y="112040"/>
                    <a:pt x="58808" y="116066"/>
                  </a:cubicBezTo>
                  <a:cubicBezTo>
                    <a:pt x="71294" y="123560"/>
                    <a:pt x="83757" y="131100"/>
                    <a:pt x="96393" y="138332"/>
                  </a:cubicBezTo>
                  <a:cubicBezTo>
                    <a:pt x="109308" y="145717"/>
                    <a:pt x="122497" y="154091"/>
                    <a:pt x="137268" y="157083"/>
                  </a:cubicBezTo>
                  <a:cubicBezTo>
                    <a:pt x="150893" y="159842"/>
                    <a:pt x="166585" y="158474"/>
                    <a:pt x="176617" y="147709"/>
                  </a:cubicBezTo>
                  <a:cubicBezTo>
                    <a:pt x="185637" y="138027"/>
                    <a:pt x="187216" y="124030"/>
                    <a:pt x="183972" y="111593"/>
                  </a:cubicBezTo>
                  <a:cubicBezTo>
                    <a:pt x="179988" y="96318"/>
                    <a:pt x="168562" y="84783"/>
                    <a:pt x="157636" y="74060"/>
                  </a:cubicBezTo>
                  <a:cubicBezTo>
                    <a:pt x="146999" y="63630"/>
                    <a:pt x="134430" y="51595"/>
                    <a:pt x="133957" y="35658"/>
                  </a:cubicBezTo>
                  <a:cubicBezTo>
                    <a:pt x="133660" y="26006"/>
                    <a:pt x="118625" y="25965"/>
                    <a:pt x="118922" y="35658"/>
                  </a:cubicBezTo>
                  <a:close/>
                </a:path>
              </a:pathLst>
            </a:custGeom>
            <a:solidFill>
              <a:srgbClr val="211715"/>
            </a:solidFill>
            <a:ln w="3739" cap="flat">
              <a:noFill/>
              <a:prstDash val="solid"/>
              <a:miter/>
            </a:ln>
          </p:spPr>
          <p:txBody>
            <a:bodyPr rtlCol="0" anchor="ctr"/>
            <a:lstStyle/>
            <a:p>
              <a:endParaRPr lang="ja-JP" altLang="en-US"/>
            </a:p>
          </p:txBody>
        </p:sp>
        <p:sp>
          <p:nvSpPr>
            <p:cNvPr id="34" name="フリーフォーム: 図形 33">
              <a:extLst>
                <a:ext uri="{FF2B5EF4-FFF2-40B4-BE49-F238E27FC236}">
                  <a16:creationId xmlns:a16="http://schemas.microsoft.com/office/drawing/2014/main" id="{90850142-42B7-453F-54B4-FC4468677F53}"/>
                </a:ext>
              </a:extLst>
            </p:cNvPr>
            <p:cNvSpPr/>
            <p:nvPr/>
          </p:nvSpPr>
          <p:spPr>
            <a:xfrm>
              <a:off x="8650022" y="5342018"/>
              <a:ext cx="191013" cy="89368"/>
            </a:xfrm>
            <a:custGeom>
              <a:avLst/>
              <a:gdLst>
                <a:gd name="connsiteX0" fmla="*/ 79174 w 191013"/>
                <a:gd name="connsiteY0" fmla="*/ 88424 h 89368"/>
                <a:gd name="connsiteX1" fmla="*/ 36703 w 191013"/>
                <a:gd name="connsiteY1" fmla="*/ 88672 h 89368"/>
                <a:gd name="connsiteX2" fmla="*/ 6063 w 191013"/>
                <a:gd name="connsiteY2" fmla="*/ 73668 h 89368"/>
                <a:gd name="connsiteX3" fmla="*/ 0 w 191013"/>
                <a:gd name="connsiteY3" fmla="*/ 54680 h 89368"/>
                <a:gd name="connsiteX4" fmla="*/ 31572 w 191013"/>
                <a:gd name="connsiteY4" fmla="*/ 0 h 89368"/>
                <a:gd name="connsiteX5" fmla="*/ 105973 w 191013"/>
                <a:gd name="connsiteY5" fmla="*/ 2180 h 89368"/>
                <a:gd name="connsiteX6" fmla="*/ 132659 w 191013"/>
                <a:gd name="connsiteY6" fmla="*/ 15335 h 89368"/>
                <a:gd name="connsiteX7" fmla="*/ 172357 w 191013"/>
                <a:gd name="connsiteY7" fmla="*/ 28802 h 89368"/>
                <a:gd name="connsiteX8" fmla="*/ 190271 w 191013"/>
                <a:gd name="connsiteY8" fmla="*/ 63697 h 89368"/>
                <a:gd name="connsiteX9" fmla="*/ 172365 w 191013"/>
                <a:gd name="connsiteY9" fmla="*/ 83151 h 89368"/>
                <a:gd name="connsiteX10" fmla="*/ 145814 w 191013"/>
                <a:gd name="connsiteY10" fmla="*/ 89071 h 89368"/>
                <a:gd name="connsiteX11" fmla="*/ 79174 w 191013"/>
                <a:gd name="connsiteY11" fmla="*/ 88424 h 8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1013" h="89368">
                  <a:moveTo>
                    <a:pt x="79174" y="88424"/>
                  </a:moveTo>
                  <a:cubicBezTo>
                    <a:pt x="65027" y="88127"/>
                    <a:pt x="50839" y="88022"/>
                    <a:pt x="36703" y="88672"/>
                  </a:cubicBezTo>
                  <a:cubicBezTo>
                    <a:pt x="24502" y="89706"/>
                    <a:pt x="12727" y="83940"/>
                    <a:pt x="6063" y="73668"/>
                  </a:cubicBezTo>
                  <a:cubicBezTo>
                    <a:pt x="2398" y="67985"/>
                    <a:pt x="304" y="61434"/>
                    <a:pt x="0" y="54680"/>
                  </a:cubicBezTo>
                  <a:cubicBezTo>
                    <a:pt x="192" y="31647"/>
                    <a:pt x="1503" y="8731"/>
                    <a:pt x="31572" y="0"/>
                  </a:cubicBezTo>
                  <a:cubicBezTo>
                    <a:pt x="54124" y="725"/>
                    <a:pt x="82347" y="1669"/>
                    <a:pt x="105973" y="2180"/>
                  </a:cubicBezTo>
                  <a:cubicBezTo>
                    <a:pt x="113832" y="8412"/>
                    <a:pt x="122932" y="12896"/>
                    <a:pt x="132659" y="15335"/>
                  </a:cubicBezTo>
                  <a:cubicBezTo>
                    <a:pt x="146130" y="19225"/>
                    <a:pt x="160352" y="21555"/>
                    <a:pt x="172357" y="28802"/>
                  </a:cubicBezTo>
                  <a:cubicBezTo>
                    <a:pt x="184362" y="36049"/>
                    <a:pt x="193781" y="50121"/>
                    <a:pt x="190271" y="63697"/>
                  </a:cubicBezTo>
                  <a:cubicBezTo>
                    <a:pt x="187467" y="72507"/>
                    <a:pt x="180912" y="79625"/>
                    <a:pt x="172365" y="83151"/>
                  </a:cubicBezTo>
                  <a:cubicBezTo>
                    <a:pt x="163991" y="86849"/>
                    <a:pt x="154966" y="88864"/>
                    <a:pt x="145814" y="89071"/>
                  </a:cubicBezTo>
                  <a:cubicBezTo>
                    <a:pt x="123943" y="89856"/>
                    <a:pt x="101621" y="88894"/>
                    <a:pt x="79174" y="88424"/>
                  </a:cubicBezTo>
                  <a:close/>
                </a:path>
              </a:pathLst>
            </a:custGeom>
            <a:solidFill>
              <a:srgbClr val="7A7473"/>
            </a:solidFill>
            <a:ln w="3739" cap="flat">
              <a:noFill/>
              <a:prstDash val="solid"/>
              <a:miter/>
            </a:ln>
          </p:spPr>
          <p:txBody>
            <a:bodyPr rtlCol="0" anchor="ctr"/>
            <a:lstStyle/>
            <a:p>
              <a:endParaRPr lang="ja-JP" altLang="en-US"/>
            </a:p>
          </p:txBody>
        </p:sp>
        <p:sp>
          <p:nvSpPr>
            <p:cNvPr id="35" name="フリーフォーム: 図形 34">
              <a:extLst>
                <a:ext uri="{FF2B5EF4-FFF2-40B4-BE49-F238E27FC236}">
                  <a16:creationId xmlns:a16="http://schemas.microsoft.com/office/drawing/2014/main" id="{528D70DD-A04F-61D3-FBC0-99C7AE581C25}"/>
                </a:ext>
              </a:extLst>
            </p:cNvPr>
            <p:cNvSpPr/>
            <p:nvPr/>
          </p:nvSpPr>
          <p:spPr>
            <a:xfrm>
              <a:off x="8642551" y="5327728"/>
              <a:ext cx="205957" cy="111178"/>
            </a:xfrm>
            <a:custGeom>
              <a:avLst/>
              <a:gdLst>
                <a:gd name="connsiteX0" fmla="*/ 99199 w 205957"/>
                <a:gd name="connsiteY0" fmla="*/ 11129 h 111178"/>
                <a:gd name="connsiteX1" fmla="*/ 160106 w 205957"/>
                <a:gd name="connsiteY1" fmla="*/ 42813 h 111178"/>
                <a:gd name="connsiteX2" fmla="*/ 187431 w 205957"/>
                <a:gd name="connsiteY2" fmla="*/ 60749 h 111178"/>
                <a:gd name="connsiteX3" fmla="*/ 183763 w 205957"/>
                <a:gd name="connsiteY3" fmla="*/ 86176 h 111178"/>
                <a:gd name="connsiteX4" fmla="*/ 147951 w 205957"/>
                <a:gd name="connsiteY4" fmla="*/ 96009 h 111178"/>
                <a:gd name="connsiteX5" fmla="*/ 106377 w 205957"/>
                <a:gd name="connsiteY5" fmla="*/ 95697 h 111178"/>
                <a:gd name="connsiteX6" fmla="*/ 64311 w 205957"/>
                <a:gd name="connsiteY6" fmla="*/ 94983 h 111178"/>
                <a:gd name="connsiteX7" fmla="*/ 44165 w 205957"/>
                <a:gd name="connsiteY7" fmla="*/ 95460 h 111178"/>
                <a:gd name="connsiteX8" fmla="*/ 28868 w 205957"/>
                <a:gd name="connsiteY8" fmla="*/ 92348 h 111178"/>
                <a:gd name="connsiteX9" fmla="*/ 15074 w 205957"/>
                <a:gd name="connsiteY9" fmla="*/ 63031 h 111178"/>
                <a:gd name="connsiteX10" fmla="*/ 25974 w 205957"/>
                <a:gd name="connsiteY10" fmla="*/ 29313 h 111178"/>
                <a:gd name="connsiteX11" fmla="*/ 15345 w 205957"/>
                <a:gd name="connsiteY11" fmla="*/ 18683 h 111178"/>
                <a:gd name="connsiteX12" fmla="*/ 573 w 205957"/>
                <a:gd name="connsiteY12" fmla="*/ 53499 h 111178"/>
                <a:gd name="connsiteX13" fmla="*/ 7670 w 205957"/>
                <a:gd name="connsiteY13" fmla="*/ 92776 h 111178"/>
                <a:gd name="connsiteX14" fmla="*/ 39587 w 205957"/>
                <a:gd name="connsiteY14" fmla="*/ 110442 h 111178"/>
                <a:gd name="connsiteX15" fmla="*/ 62473 w 205957"/>
                <a:gd name="connsiteY15" fmla="*/ 110021 h 111178"/>
                <a:gd name="connsiteX16" fmla="*/ 87201 w 205957"/>
                <a:gd name="connsiteY16" fmla="*/ 110250 h 111178"/>
                <a:gd name="connsiteX17" fmla="*/ 135375 w 205957"/>
                <a:gd name="connsiteY17" fmla="*/ 111178 h 111178"/>
                <a:gd name="connsiteX18" fmla="*/ 181188 w 205957"/>
                <a:gd name="connsiteY18" fmla="*/ 104999 h 111178"/>
                <a:gd name="connsiteX19" fmla="*/ 205679 w 205957"/>
                <a:gd name="connsiteY19" fmla="*/ 76261 h 111178"/>
                <a:gd name="connsiteX20" fmla="*/ 190904 w 205957"/>
                <a:gd name="connsiteY20" fmla="*/ 41930 h 111178"/>
                <a:gd name="connsiteX21" fmla="*/ 147620 w 205957"/>
                <a:gd name="connsiteY21" fmla="*/ 23889 h 111178"/>
                <a:gd name="connsiteX22" fmla="*/ 112177 w 205957"/>
                <a:gd name="connsiteY22" fmla="*/ 3551 h 111178"/>
                <a:gd name="connsiteX23" fmla="*/ 99195 w 205957"/>
                <a:gd name="connsiteY23" fmla="*/ 11136 h 111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5957" h="111178">
                  <a:moveTo>
                    <a:pt x="99199" y="11129"/>
                  </a:moveTo>
                  <a:cubicBezTo>
                    <a:pt x="112493" y="32692"/>
                    <a:pt x="137912" y="36029"/>
                    <a:pt x="160106" y="42813"/>
                  </a:cubicBezTo>
                  <a:cubicBezTo>
                    <a:pt x="170717" y="46061"/>
                    <a:pt x="181436" y="50910"/>
                    <a:pt x="187431" y="60749"/>
                  </a:cubicBezTo>
                  <a:cubicBezTo>
                    <a:pt x="193095" y="68868"/>
                    <a:pt x="191490" y="79990"/>
                    <a:pt x="183763" y="86176"/>
                  </a:cubicBezTo>
                  <a:cubicBezTo>
                    <a:pt x="174115" y="94509"/>
                    <a:pt x="160103" y="95719"/>
                    <a:pt x="147951" y="96009"/>
                  </a:cubicBezTo>
                  <a:cubicBezTo>
                    <a:pt x="134093" y="96339"/>
                    <a:pt x="120232" y="96046"/>
                    <a:pt x="106377" y="95697"/>
                  </a:cubicBezTo>
                  <a:cubicBezTo>
                    <a:pt x="92358" y="95343"/>
                    <a:pt x="78335" y="94922"/>
                    <a:pt x="64311" y="94983"/>
                  </a:cubicBezTo>
                  <a:cubicBezTo>
                    <a:pt x="57587" y="95013"/>
                    <a:pt x="50882" y="95280"/>
                    <a:pt x="44165" y="95460"/>
                  </a:cubicBezTo>
                  <a:cubicBezTo>
                    <a:pt x="38881" y="95809"/>
                    <a:pt x="33596" y="94734"/>
                    <a:pt x="28868" y="92348"/>
                  </a:cubicBezTo>
                  <a:cubicBezTo>
                    <a:pt x="17968" y="86379"/>
                    <a:pt x="14762" y="74682"/>
                    <a:pt x="15074" y="63031"/>
                  </a:cubicBezTo>
                  <a:cubicBezTo>
                    <a:pt x="15397" y="50831"/>
                    <a:pt x="16668" y="38160"/>
                    <a:pt x="25974" y="29313"/>
                  </a:cubicBezTo>
                  <a:cubicBezTo>
                    <a:pt x="33002" y="22634"/>
                    <a:pt x="22358" y="12023"/>
                    <a:pt x="15345" y="18683"/>
                  </a:cubicBezTo>
                  <a:cubicBezTo>
                    <a:pt x="5572" y="27963"/>
                    <a:pt x="1814" y="40423"/>
                    <a:pt x="573" y="53499"/>
                  </a:cubicBezTo>
                  <a:cubicBezTo>
                    <a:pt x="-753" y="67304"/>
                    <a:pt x="-302" y="80858"/>
                    <a:pt x="7670" y="92776"/>
                  </a:cubicBezTo>
                  <a:cubicBezTo>
                    <a:pt x="14958" y="103334"/>
                    <a:pt x="26771" y="109874"/>
                    <a:pt x="39587" y="110442"/>
                  </a:cubicBezTo>
                  <a:cubicBezTo>
                    <a:pt x="47150" y="110938"/>
                    <a:pt x="54892" y="110066"/>
                    <a:pt x="62473" y="110021"/>
                  </a:cubicBezTo>
                  <a:cubicBezTo>
                    <a:pt x="70716" y="109961"/>
                    <a:pt x="78959" y="110073"/>
                    <a:pt x="87201" y="110250"/>
                  </a:cubicBezTo>
                  <a:cubicBezTo>
                    <a:pt x="103258" y="110592"/>
                    <a:pt x="119314" y="111186"/>
                    <a:pt x="135375" y="111178"/>
                  </a:cubicBezTo>
                  <a:cubicBezTo>
                    <a:pt x="150932" y="111178"/>
                    <a:pt x="166624" y="111178"/>
                    <a:pt x="181188" y="104999"/>
                  </a:cubicBezTo>
                  <a:cubicBezTo>
                    <a:pt x="193328" y="99857"/>
                    <a:pt x="203845" y="89818"/>
                    <a:pt x="205679" y="76261"/>
                  </a:cubicBezTo>
                  <a:cubicBezTo>
                    <a:pt x="207442" y="63208"/>
                    <a:pt x="200650" y="50297"/>
                    <a:pt x="190904" y="41930"/>
                  </a:cubicBezTo>
                  <a:cubicBezTo>
                    <a:pt x="178666" y="31429"/>
                    <a:pt x="162813" y="27884"/>
                    <a:pt x="147620" y="23889"/>
                  </a:cubicBezTo>
                  <a:cubicBezTo>
                    <a:pt x="134465" y="20416"/>
                    <a:pt x="119735" y="15804"/>
                    <a:pt x="112177" y="3551"/>
                  </a:cubicBezTo>
                  <a:cubicBezTo>
                    <a:pt x="107107" y="-4672"/>
                    <a:pt x="94098" y="2871"/>
                    <a:pt x="99195" y="11136"/>
                  </a:cubicBezTo>
                  <a:close/>
                </a:path>
              </a:pathLst>
            </a:custGeom>
            <a:solidFill>
              <a:srgbClr val="211715"/>
            </a:solidFill>
            <a:ln w="3739" cap="flat">
              <a:noFill/>
              <a:prstDash val="solid"/>
              <a:miter/>
            </a:ln>
          </p:spPr>
          <p:txBody>
            <a:bodyPr rtlCol="0" anchor="ctr"/>
            <a:lstStyle/>
            <a:p>
              <a:endParaRPr lang="ja-JP" altLang="en-US"/>
            </a:p>
          </p:txBody>
        </p:sp>
        <p:sp>
          <p:nvSpPr>
            <p:cNvPr id="36" name="フリーフォーム: 図形 35">
              <a:extLst>
                <a:ext uri="{FF2B5EF4-FFF2-40B4-BE49-F238E27FC236}">
                  <a16:creationId xmlns:a16="http://schemas.microsoft.com/office/drawing/2014/main" id="{C43C07E0-2AD9-65B3-5470-E7F2DDE305C5}"/>
                </a:ext>
              </a:extLst>
            </p:cNvPr>
            <p:cNvSpPr/>
            <p:nvPr/>
          </p:nvSpPr>
          <p:spPr>
            <a:xfrm>
              <a:off x="8298220" y="4984968"/>
              <a:ext cx="478271" cy="486649"/>
            </a:xfrm>
            <a:custGeom>
              <a:avLst/>
              <a:gdLst>
                <a:gd name="connsiteX0" fmla="*/ 163031 w 478271"/>
                <a:gd name="connsiteY0" fmla="*/ 17936 h 486649"/>
                <a:gd name="connsiteX1" fmla="*/ 154555 w 478271"/>
                <a:gd name="connsiteY1" fmla="*/ 15485 h 486649"/>
                <a:gd name="connsiteX2" fmla="*/ 105370 w 478271"/>
                <a:gd name="connsiteY2" fmla="*/ 0 h 486649"/>
                <a:gd name="connsiteX3" fmla="*/ 102567 w 478271"/>
                <a:gd name="connsiteY3" fmla="*/ 57950 h 486649"/>
                <a:gd name="connsiteX4" fmla="*/ 90351 w 478271"/>
                <a:gd name="connsiteY4" fmla="*/ 134061 h 486649"/>
                <a:gd name="connsiteX5" fmla="*/ 378 w 478271"/>
                <a:gd name="connsiteY5" fmla="*/ 449327 h 486649"/>
                <a:gd name="connsiteX6" fmla="*/ 6240 w 478271"/>
                <a:gd name="connsiteY6" fmla="*/ 460272 h 486649"/>
                <a:gd name="connsiteX7" fmla="*/ 6249 w 478271"/>
                <a:gd name="connsiteY7" fmla="*/ 460275 h 486649"/>
                <a:gd name="connsiteX8" fmla="*/ 88220 w 478271"/>
                <a:gd name="connsiteY8" fmla="*/ 485623 h 486649"/>
                <a:gd name="connsiteX9" fmla="*/ 94162 w 478271"/>
                <a:gd name="connsiteY9" fmla="*/ 486646 h 486649"/>
                <a:gd name="connsiteX10" fmla="*/ 103239 w 478271"/>
                <a:gd name="connsiteY10" fmla="*/ 475547 h 486649"/>
                <a:gd name="connsiteX11" fmla="*/ 232610 w 478271"/>
                <a:gd name="connsiteY11" fmla="*/ 134809 h 486649"/>
                <a:gd name="connsiteX12" fmla="*/ 331329 w 478271"/>
                <a:gd name="connsiteY12" fmla="*/ 146600 h 486649"/>
                <a:gd name="connsiteX13" fmla="*/ 358255 w 478271"/>
                <a:gd name="connsiteY13" fmla="*/ 159067 h 486649"/>
                <a:gd name="connsiteX14" fmla="*/ 366295 w 478271"/>
                <a:gd name="connsiteY14" fmla="*/ 189816 h 486649"/>
                <a:gd name="connsiteX15" fmla="*/ 363758 w 478271"/>
                <a:gd name="connsiteY15" fmla="*/ 346007 h 486649"/>
                <a:gd name="connsiteX16" fmla="*/ 373793 w 478271"/>
                <a:gd name="connsiteY16" fmla="*/ 356749 h 486649"/>
                <a:gd name="connsiteX17" fmla="*/ 462913 w 478271"/>
                <a:gd name="connsiteY17" fmla="*/ 359335 h 486649"/>
                <a:gd name="connsiteX18" fmla="*/ 473467 w 478271"/>
                <a:gd name="connsiteY18" fmla="*/ 349345 h 486649"/>
                <a:gd name="connsiteX19" fmla="*/ 478270 w 478271"/>
                <a:gd name="connsiteY19" fmla="*/ 179792 h 486649"/>
                <a:gd name="connsiteX20" fmla="*/ 470701 w 478271"/>
                <a:gd name="connsiteY20" fmla="*/ 115790 h 486649"/>
                <a:gd name="connsiteX21" fmla="*/ 443451 w 478271"/>
                <a:gd name="connsiteY21" fmla="*/ 77370 h 486649"/>
                <a:gd name="connsiteX22" fmla="*/ 412337 w 478271"/>
                <a:gd name="connsiteY22" fmla="*/ 57326 h 486649"/>
                <a:gd name="connsiteX23" fmla="*/ 289161 w 478271"/>
                <a:gd name="connsiteY23" fmla="*/ 9911 h 486649"/>
                <a:gd name="connsiteX24" fmla="*/ 273480 w 478271"/>
                <a:gd name="connsiteY24" fmla="*/ 20390 h 486649"/>
                <a:gd name="connsiteX25" fmla="*/ 163031 w 478271"/>
                <a:gd name="connsiteY25" fmla="*/ 17936 h 48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8271" h="486649">
                  <a:moveTo>
                    <a:pt x="163031" y="17936"/>
                  </a:moveTo>
                  <a:cubicBezTo>
                    <a:pt x="160133" y="17139"/>
                    <a:pt x="157303" y="16316"/>
                    <a:pt x="154555" y="15485"/>
                  </a:cubicBezTo>
                  <a:cubicBezTo>
                    <a:pt x="136334" y="9960"/>
                    <a:pt x="119108" y="4856"/>
                    <a:pt x="105370" y="0"/>
                  </a:cubicBezTo>
                  <a:cubicBezTo>
                    <a:pt x="104145" y="17819"/>
                    <a:pt x="104566" y="34274"/>
                    <a:pt x="102567" y="57950"/>
                  </a:cubicBezTo>
                  <a:cubicBezTo>
                    <a:pt x="99930" y="83531"/>
                    <a:pt x="95852" y="108942"/>
                    <a:pt x="90351" y="134061"/>
                  </a:cubicBezTo>
                  <a:cubicBezTo>
                    <a:pt x="68010" y="240707"/>
                    <a:pt x="36122" y="334604"/>
                    <a:pt x="378" y="449327"/>
                  </a:cubicBezTo>
                  <a:cubicBezTo>
                    <a:pt x="-1025" y="453969"/>
                    <a:pt x="1599" y="458870"/>
                    <a:pt x="6240" y="460272"/>
                  </a:cubicBezTo>
                  <a:cubicBezTo>
                    <a:pt x="6243" y="460275"/>
                    <a:pt x="6246" y="460275"/>
                    <a:pt x="6249" y="460275"/>
                  </a:cubicBezTo>
                  <a:cubicBezTo>
                    <a:pt x="33984" y="469296"/>
                    <a:pt x="63729" y="479226"/>
                    <a:pt x="88220" y="485623"/>
                  </a:cubicBezTo>
                  <a:cubicBezTo>
                    <a:pt x="90118" y="486341"/>
                    <a:pt x="92135" y="486687"/>
                    <a:pt x="94162" y="486646"/>
                  </a:cubicBezTo>
                  <a:cubicBezTo>
                    <a:pt x="99180" y="485996"/>
                    <a:pt x="101443" y="480256"/>
                    <a:pt x="103239" y="475547"/>
                  </a:cubicBezTo>
                  <a:cubicBezTo>
                    <a:pt x="165771" y="311000"/>
                    <a:pt x="211129" y="189045"/>
                    <a:pt x="232610" y="134809"/>
                  </a:cubicBezTo>
                  <a:cubicBezTo>
                    <a:pt x="261175" y="137718"/>
                    <a:pt x="307879" y="142277"/>
                    <a:pt x="331329" y="146600"/>
                  </a:cubicBezTo>
                  <a:cubicBezTo>
                    <a:pt x="345198" y="149152"/>
                    <a:pt x="352245" y="151681"/>
                    <a:pt x="358255" y="159067"/>
                  </a:cubicBezTo>
                  <a:cubicBezTo>
                    <a:pt x="365054" y="167475"/>
                    <a:pt x="366445" y="180115"/>
                    <a:pt x="366295" y="189816"/>
                  </a:cubicBezTo>
                  <a:cubicBezTo>
                    <a:pt x="365453" y="244315"/>
                    <a:pt x="365133" y="285509"/>
                    <a:pt x="363758" y="346007"/>
                  </a:cubicBezTo>
                  <a:cubicBezTo>
                    <a:pt x="363577" y="351739"/>
                    <a:pt x="368061" y="356539"/>
                    <a:pt x="373793" y="356749"/>
                  </a:cubicBezTo>
                  <a:cubicBezTo>
                    <a:pt x="399006" y="357535"/>
                    <a:pt x="434953" y="358794"/>
                    <a:pt x="462913" y="359335"/>
                  </a:cubicBezTo>
                  <a:cubicBezTo>
                    <a:pt x="468569" y="359452"/>
                    <a:pt x="473271" y="355001"/>
                    <a:pt x="473467" y="349345"/>
                  </a:cubicBezTo>
                  <a:cubicBezTo>
                    <a:pt x="475267" y="297709"/>
                    <a:pt x="478331" y="229288"/>
                    <a:pt x="478270" y="179792"/>
                  </a:cubicBezTo>
                  <a:cubicBezTo>
                    <a:pt x="478237" y="153929"/>
                    <a:pt x="477064" y="138823"/>
                    <a:pt x="470701" y="115790"/>
                  </a:cubicBezTo>
                  <a:cubicBezTo>
                    <a:pt x="466732" y="101452"/>
                    <a:pt x="454452" y="87191"/>
                    <a:pt x="443451" y="77370"/>
                  </a:cubicBezTo>
                  <a:cubicBezTo>
                    <a:pt x="433893" y="69507"/>
                    <a:pt x="423452" y="62780"/>
                    <a:pt x="412337" y="57326"/>
                  </a:cubicBezTo>
                  <a:cubicBezTo>
                    <a:pt x="371369" y="37030"/>
                    <a:pt x="339421" y="32737"/>
                    <a:pt x="289161" y="9911"/>
                  </a:cubicBezTo>
                  <a:cubicBezTo>
                    <a:pt x="284610" y="14320"/>
                    <a:pt x="279295" y="17872"/>
                    <a:pt x="273480" y="20390"/>
                  </a:cubicBezTo>
                  <a:cubicBezTo>
                    <a:pt x="244592" y="34353"/>
                    <a:pt x="198737" y="27783"/>
                    <a:pt x="163031" y="17936"/>
                  </a:cubicBezTo>
                  <a:close/>
                </a:path>
              </a:pathLst>
            </a:custGeom>
            <a:solidFill>
              <a:srgbClr val="BDBDBD"/>
            </a:solidFill>
            <a:ln w="3739" cap="flat">
              <a:noFill/>
              <a:prstDash val="solid"/>
              <a:miter/>
            </a:ln>
          </p:spPr>
          <p:txBody>
            <a:bodyPr rtlCol="0" anchor="ctr"/>
            <a:lstStyle/>
            <a:p>
              <a:endParaRPr lang="ja-JP" altLang="en-US"/>
            </a:p>
          </p:txBody>
        </p:sp>
        <p:sp>
          <p:nvSpPr>
            <p:cNvPr id="37" name="フリーフォーム: 図形 36">
              <a:extLst>
                <a:ext uri="{FF2B5EF4-FFF2-40B4-BE49-F238E27FC236}">
                  <a16:creationId xmlns:a16="http://schemas.microsoft.com/office/drawing/2014/main" id="{64E1D744-37A3-C9E6-85B7-DD3C4FF86802}"/>
                </a:ext>
              </a:extLst>
            </p:cNvPr>
            <p:cNvSpPr/>
            <p:nvPr/>
          </p:nvSpPr>
          <p:spPr>
            <a:xfrm>
              <a:off x="8523313" y="4988935"/>
              <a:ext cx="260771" cy="363061"/>
            </a:xfrm>
            <a:custGeom>
              <a:avLst/>
              <a:gdLst>
                <a:gd name="connsiteX0" fmla="*/ 63599 w 260771"/>
                <a:gd name="connsiteY0" fmla="*/ 13927 h 363061"/>
                <a:gd name="connsiteX1" fmla="*/ 146900 w 260771"/>
                <a:gd name="connsiteY1" fmla="*/ 44590 h 363061"/>
                <a:gd name="connsiteX2" fmla="*/ 218437 w 260771"/>
                <a:gd name="connsiteY2" fmla="*/ 83799 h 363061"/>
                <a:gd name="connsiteX3" fmla="*/ 232603 w 260771"/>
                <a:gd name="connsiteY3" fmla="*/ 101247 h 363061"/>
                <a:gd name="connsiteX4" fmla="*/ 240387 w 260771"/>
                <a:gd name="connsiteY4" fmla="*/ 121562 h 363061"/>
                <a:gd name="connsiteX5" fmla="*/ 245510 w 260771"/>
                <a:gd name="connsiteY5" fmla="*/ 162388 h 363061"/>
                <a:gd name="connsiteX6" fmla="*/ 244255 w 260771"/>
                <a:gd name="connsiteY6" fmla="*/ 250887 h 363061"/>
                <a:gd name="connsiteX7" fmla="*/ 241019 w 260771"/>
                <a:gd name="connsiteY7" fmla="*/ 341119 h 363061"/>
                <a:gd name="connsiteX8" fmla="*/ 239940 w 260771"/>
                <a:gd name="connsiteY8" fmla="*/ 347174 h 363061"/>
                <a:gd name="connsiteX9" fmla="*/ 231938 w 260771"/>
                <a:gd name="connsiteY9" fmla="*/ 347731 h 363061"/>
                <a:gd name="connsiteX10" fmla="*/ 209248 w 260771"/>
                <a:gd name="connsiteY10" fmla="*/ 347152 h 363061"/>
                <a:gd name="connsiteX11" fmla="*/ 163352 w 260771"/>
                <a:gd name="connsiteY11" fmla="*/ 345731 h 363061"/>
                <a:gd name="connsiteX12" fmla="*/ 153391 w 260771"/>
                <a:gd name="connsiteY12" fmla="*/ 345412 h 363061"/>
                <a:gd name="connsiteX13" fmla="*/ 146855 w 260771"/>
                <a:gd name="connsiteY13" fmla="*/ 344250 h 363061"/>
                <a:gd name="connsiteX14" fmla="*/ 146359 w 260771"/>
                <a:gd name="connsiteY14" fmla="*/ 334651 h 363061"/>
                <a:gd name="connsiteX15" fmla="*/ 146622 w 260771"/>
                <a:gd name="connsiteY15" fmla="*/ 322153 h 363061"/>
                <a:gd name="connsiteX16" fmla="*/ 147468 w 260771"/>
                <a:gd name="connsiteY16" fmla="*/ 274758 h 363061"/>
                <a:gd name="connsiteX17" fmla="*/ 148738 w 260771"/>
                <a:gd name="connsiteY17" fmla="*/ 185206 h 363061"/>
                <a:gd name="connsiteX18" fmla="*/ 135989 w 260771"/>
                <a:gd name="connsiteY18" fmla="*/ 147060 h 363061"/>
                <a:gd name="connsiteX19" fmla="*/ 104301 w 260771"/>
                <a:gd name="connsiteY19" fmla="*/ 134691 h 363061"/>
                <a:gd name="connsiteX20" fmla="*/ 25821 w 260771"/>
                <a:gd name="connsiteY20" fmla="*/ 125204 h 363061"/>
                <a:gd name="connsiteX21" fmla="*/ 7517 w 260771"/>
                <a:gd name="connsiteY21" fmla="*/ 123366 h 363061"/>
                <a:gd name="connsiteX22" fmla="*/ 0 w 260771"/>
                <a:gd name="connsiteY22" fmla="*/ 130883 h 363061"/>
                <a:gd name="connsiteX23" fmla="*/ 7517 w 260771"/>
                <a:gd name="connsiteY23" fmla="*/ 138400 h 363061"/>
                <a:gd name="connsiteX24" fmla="*/ 88327 w 260771"/>
                <a:gd name="connsiteY24" fmla="*/ 147361 h 363061"/>
                <a:gd name="connsiteX25" fmla="*/ 122082 w 260771"/>
                <a:gd name="connsiteY25" fmla="*/ 155205 h 363061"/>
                <a:gd name="connsiteX26" fmla="*/ 133663 w 260771"/>
                <a:gd name="connsiteY26" fmla="*/ 187529 h 363061"/>
                <a:gd name="connsiteX27" fmla="*/ 132340 w 260771"/>
                <a:gd name="connsiteY27" fmla="*/ 280208 h 363061"/>
                <a:gd name="connsiteX28" fmla="*/ 131415 w 260771"/>
                <a:gd name="connsiteY28" fmla="*/ 330129 h 363061"/>
                <a:gd name="connsiteX29" fmla="*/ 134591 w 260771"/>
                <a:gd name="connsiteY29" fmla="*/ 352831 h 363061"/>
                <a:gd name="connsiteX30" fmla="*/ 154068 w 260771"/>
                <a:gd name="connsiteY30" fmla="*/ 360468 h 363061"/>
                <a:gd name="connsiteX31" fmla="*/ 200340 w 260771"/>
                <a:gd name="connsiteY31" fmla="*/ 361931 h 363061"/>
                <a:gd name="connsiteX32" fmla="*/ 224301 w 260771"/>
                <a:gd name="connsiteY32" fmla="*/ 362588 h 363061"/>
                <a:gd name="connsiteX33" fmla="*/ 245901 w 260771"/>
                <a:gd name="connsiteY33" fmla="*/ 361006 h 363061"/>
                <a:gd name="connsiteX34" fmla="*/ 255971 w 260771"/>
                <a:gd name="connsiteY34" fmla="*/ 343258 h 363061"/>
                <a:gd name="connsiteX35" fmla="*/ 256775 w 260771"/>
                <a:gd name="connsiteY35" fmla="*/ 321131 h 363061"/>
                <a:gd name="connsiteX36" fmla="*/ 258496 w 260771"/>
                <a:gd name="connsiteY36" fmla="*/ 274405 h 363061"/>
                <a:gd name="connsiteX37" fmla="*/ 260691 w 260771"/>
                <a:gd name="connsiteY37" fmla="*/ 181992 h 363061"/>
                <a:gd name="connsiteX38" fmla="*/ 258515 w 260771"/>
                <a:gd name="connsiteY38" fmla="*/ 136638 h 363061"/>
                <a:gd name="connsiteX39" fmla="*/ 245988 w 260771"/>
                <a:gd name="connsiteY39" fmla="*/ 94323 h 363061"/>
                <a:gd name="connsiteX40" fmla="*/ 175864 w 260771"/>
                <a:gd name="connsiteY40" fmla="*/ 39862 h 363061"/>
                <a:gd name="connsiteX41" fmla="*/ 95054 w 260771"/>
                <a:gd name="connsiteY41" fmla="*/ 10759 h 363061"/>
                <a:gd name="connsiteX42" fmla="*/ 71169 w 260771"/>
                <a:gd name="connsiteY42" fmla="*/ 945 h 363061"/>
                <a:gd name="connsiteX43" fmla="*/ 60881 w 260771"/>
                <a:gd name="connsiteY43" fmla="*/ 3644 h 363061"/>
                <a:gd name="connsiteX44" fmla="*/ 63580 w 260771"/>
                <a:gd name="connsiteY44" fmla="*/ 13927 h 36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60771" h="363061">
                  <a:moveTo>
                    <a:pt x="63599" y="13927"/>
                  </a:moveTo>
                  <a:cubicBezTo>
                    <a:pt x="90762" y="25955"/>
                    <a:pt x="118963" y="34652"/>
                    <a:pt x="146900" y="44590"/>
                  </a:cubicBezTo>
                  <a:cubicBezTo>
                    <a:pt x="172226" y="53611"/>
                    <a:pt x="199107" y="64510"/>
                    <a:pt x="218437" y="83799"/>
                  </a:cubicBezTo>
                  <a:cubicBezTo>
                    <a:pt x="223827" y="89039"/>
                    <a:pt x="228582" y="94895"/>
                    <a:pt x="232603" y="101247"/>
                  </a:cubicBezTo>
                  <a:cubicBezTo>
                    <a:pt x="236276" y="107554"/>
                    <a:pt x="238903" y="114413"/>
                    <a:pt x="240387" y="121562"/>
                  </a:cubicBezTo>
                  <a:cubicBezTo>
                    <a:pt x="243537" y="134950"/>
                    <a:pt x="245255" y="148635"/>
                    <a:pt x="245510" y="162388"/>
                  </a:cubicBezTo>
                  <a:cubicBezTo>
                    <a:pt x="246296" y="191855"/>
                    <a:pt x="245180" y="221435"/>
                    <a:pt x="244255" y="250887"/>
                  </a:cubicBezTo>
                  <a:cubicBezTo>
                    <a:pt x="243312" y="280956"/>
                    <a:pt x="242086" y="311024"/>
                    <a:pt x="241019" y="341119"/>
                  </a:cubicBezTo>
                  <a:cubicBezTo>
                    <a:pt x="240955" y="342953"/>
                    <a:pt x="241515" y="345791"/>
                    <a:pt x="239940" y="347174"/>
                  </a:cubicBezTo>
                  <a:cubicBezTo>
                    <a:pt x="238113" y="348783"/>
                    <a:pt x="234152" y="347779"/>
                    <a:pt x="231938" y="347731"/>
                  </a:cubicBezTo>
                  <a:cubicBezTo>
                    <a:pt x="224372" y="347565"/>
                    <a:pt x="216810" y="347374"/>
                    <a:pt x="209248" y="347152"/>
                  </a:cubicBezTo>
                  <a:cubicBezTo>
                    <a:pt x="193946" y="346723"/>
                    <a:pt x="178649" y="346223"/>
                    <a:pt x="163352" y="345731"/>
                  </a:cubicBezTo>
                  <a:lnTo>
                    <a:pt x="153391" y="345412"/>
                  </a:lnTo>
                  <a:cubicBezTo>
                    <a:pt x="151399" y="345351"/>
                    <a:pt x="148317" y="345979"/>
                    <a:pt x="146855" y="344250"/>
                  </a:cubicBezTo>
                  <a:cubicBezTo>
                    <a:pt x="145104" y="342187"/>
                    <a:pt x="146303" y="337158"/>
                    <a:pt x="146359" y="334651"/>
                  </a:cubicBezTo>
                  <a:cubicBezTo>
                    <a:pt x="146449" y="330486"/>
                    <a:pt x="146536" y="326322"/>
                    <a:pt x="146622" y="322153"/>
                  </a:cubicBezTo>
                  <a:cubicBezTo>
                    <a:pt x="146945" y="306367"/>
                    <a:pt x="147227" y="290570"/>
                    <a:pt x="147468" y="274758"/>
                  </a:cubicBezTo>
                  <a:cubicBezTo>
                    <a:pt x="147930" y="244911"/>
                    <a:pt x="148595" y="215053"/>
                    <a:pt x="148738" y="185206"/>
                  </a:cubicBezTo>
                  <a:cubicBezTo>
                    <a:pt x="148806" y="171675"/>
                    <a:pt x="146145" y="156825"/>
                    <a:pt x="135989" y="147060"/>
                  </a:cubicBezTo>
                  <a:cubicBezTo>
                    <a:pt x="127457" y="138851"/>
                    <a:pt x="115569" y="136585"/>
                    <a:pt x="104301" y="134691"/>
                  </a:cubicBezTo>
                  <a:cubicBezTo>
                    <a:pt x="78333" y="130316"/>
                    <a:pt x="52007" y="127861"/>
                    <a:pt x="25821" y="125204"/>
                  </a:cubicBezTo>
                  <a:lnTo>
                    <a:pt x="7517" y="123366"/>
                  </a:lnTo>
                  <a:cubicBezTo>
                    <a:pt x="3379" y="123396"/>
                    <a:pt x="30" y="126745"/>
                    <a:pt x="0" y="130883"/>
                  </a:cubicBezTo>
                  <a:cubicBezTo>
                    <a:pt x="86" y="134999"/>
                    <a:pt x="3402" y="138314"/>
                    <a:pt x="7517" y="138400"/>
                  </a:cubicBezTo>
                  <a:cubicBezTo>
                    <a:pt x="34474" y="141106"/>
                    <a:pt x="61498" y="143587"/>
                    <a:pt x="88327" y="147361"/>
                  </a:cubicBezTo>
                  <a:cubicBezTo>
                    <a:pt x="99178" y="148887"/>
                    <a:pt x="112513" y="149503"/>
                    <a:pt x="122082" y="155205"/>
                  </a:cubicBezTo>
                  <a:cubicBezTo>
                    <a:pt x="132948" y="161673"/>
                    <a:pt x="133824" y="176223"/>
                    <a:pt x="133663" y="187529"/>
                  </a:cubicBezTo>
                  <a:cubicBezTo>
                    <a:pt x="133223" y="218420"/>
                    <a:pt x="132783" y="249312"/>
                    <a:pt x="132340" y="280208"/>
                  </a:cubicBezTo>
                  <a:cubicBezTo>
                    <a:pt x="132088" y="296847"/>
                    <a:pt x="131780" y="313490"/>
                    <a:pt x="131415" y="330129"/>
                  </a:cubicBezTo>
                  <a:cubicBezTo>
                    <a:pt x="131250" y="337804"/>
                    <a:pt x="129833" y="346208"/>
                    <a:pt x="134591" y="352831"/>
                  </a:cubicBezTo>
                  <a:cubicBezTo>
                    <a:pt x="139413" y="359544"/>
                    <a:pt x="146438" y="360228"/>
                    <a:pt x="154068" y="360468"/>
                  </a:cubicBezTo>
                  <a:cubicBezTo>
                    <a:pt x="169478" y="360957"/>
                    <a:pt x="184915" y="361472"/>
                    <a:pt x="200340" y="361931"/>
                  </a:cubicBezTo>
                  <a:cubicBezTo>
                    <a:pt x="208327" y="362167"/>
                    <a:pt x="216314" y="362385"/>
                    <a:pt x="224301" y="362588"/>
                  </a:cubicBezTo>
                  <a:cubicBezTo>
                    <a:pt x="231217" y="362757"/>
                    <a:pt x="239497" y="364208"/>
                    <a:pt x="245901" y="361006"/>
                  </a:cubicBezTo>
                  <a:cubicBezTo>
                    <a:pt x="252411" y="357537"/>
                    <a:pt x="256331" y="350625"/>
                    <a:pt x="255971" y="343258"/>
                  </a:cubicBezTo>
                  <a:cubicBezTo>
                    <a:pt x="256222" y="335880"/>
                    <a:pt x="256489" y="328505"/>
                    <a:pt x="256775" y="321131"/>
                  </a:cubicBezTo>
                  <a:cubicBezTo>
                    <a:pt x="257357" y="305556"/>
                    <a:pt x="257929" y="289980"/>
                    <a:pt x="258496" y="274405"/>
                  </a:cubicBezTo>
                  <a:cubicBezTo>
                    <a:pt x="259579" y="243614"/>
                    <a:pt x="260579" y="212805"/>
                    <a:pt x="260691" y="181992"/>
                  </a:cubicBezTo>
                  <a:cubicBezTo>
                    <a:pt x="261030" y="166841"/>
                    <a:pt x="260300" y="151687"/>
                    <a:pt x="258515" y="136638"/>
                  </a:cubicBezTo>
                  <a:cubicBezTo>
                    <a:pt x="256523" y="122190"/>
                    <a:pt x="253591" y="106945"/>
                    <a:pt x="245988" y="94323"/>
                  </a:cubicBezTo>
                  <a:cubicBezTo>
                    <a:pt x="230138" y="67972"/>
                    <a:pt x="203429" y="51701"/>
                    <a:pt x="175864" y="39862"/>
                  </a:cubicBezTo>
                  <a:cubicBezTo>
                    <a:pt x="149520" y="28548"/>
                    <a:pt x="121842" y="20922"/>
                    <a:pt x="95054" y="10759"/>
                  </a:cubicBezTo>
                  <a:cubicBezTo>
                    <a:pt x="87004" y="7703"/>
                    <a:pt x="79043" y="4430"/>
                    <a:pt x="71169" y="945"/>
                  </a:cubicBezTo>
                  <a:cubicBezTo>
                    <a:pt x="67564" y="-1017"/>
                    <a:pt x="63058" y="167"/>
                    <a:pt x="60881" y="3644"/>
                  </a:cubicBezTo>
                  <a:cubicBezTo>
                    <a:pt x="58818" y="7233"/>
                    <a:pt x="60021" y="11815"/>
                    <a:pt x="63580" y="13927"/>
                  </a:cubicBezTo>
                  <a:close/>
                </a:path>
              </a:pathLst>
            </a:custGeom>
            <a:solidFill>
              <a:srgbClr val="211715"/>
            </a:solidFill>
            <a:ln w="3739" cap="flat">
              <a:noFill/>
              <a:prstDash val="solid"/>
              <a:miter/>
            </a:ln>
          </p:spPr>
          <p:txBody>
            <a:bodyPr rtlCol="0" anchor="ctr"/>
            <a:lstStyle/>
            <a:p>
              <a:endParaRPr lang="ja-JP" altLang="en-US"/>
            </a:p>
          </p:txBody>
        </p:sp>
        <p:sp>
          <p:nvSpPr>
            <p:cNvPr id="38" name="フリーフォーム: 図形 37">
              <a:extLst>
                <a:ext uri="{FF2B5EF4-FFF2-40B4-BE49-F238E27FC236}">
                  <a16:creationId xmlns:a16="http://schemas.microsoft.com/office/drawing/2014/main" id="{87628E4E-A778-A174-AA98-3E009BD32B32}"/>
                </a:ext>
              </a:extLst>
            </p:cNvPr>
            <p:cNvSpPr/>
            <p:nvPr/>
          </p:nvSpPr>
          <p:spPr>
            <a:xfrm>
              <a:off x="8291030" y="4972472"/>
              <a:ext cx="277805" cy="506344"/>
            </a:xfrm>
            <a:custGeom>
              <a:avLst/>
              <a:gdLst>
                <a:gd name="connsiteX0" fmla="*/ 105476 w 277805"/>
                <a:gd name="connsiteY0" fmla="*/ 7208 h 506344"/>
                <a:gd name="connsiteX1" fmla="*/ 103131 w 277805"/>
                <a:gd name="connsiteY1" fmla="*/ 58122 h 506344"/>
                <a:gd name="connsiteX2" fmla="*/ 96324 w 277805"/>
                <a:gd name="connsiteY2" fmla="*/ 113625 h 506344"/>
                <a:gd name="connsiteX3" fmla="*/ 72269 w 277805"/>
                <a:gd name="connsiteY3" fmla="*/ 221079 h 506344"/>
                <a:gd name="connsiteX4" fmla="*/ 3397 w 277805"/>
                <a:gd name="connsiteY4" fmla="*/ 450017 h 506344"/>
                <a:gd name="connsiteX5" fmla="*/ 4821 w 277805"/>
                <a:gd name="connsiteY5" fmla="*/ 476192 h 506344"/>
                <a:gd name="connsiteX6" fmla="*/ 16368 w 277805"/>
                <a:gd name="connsiteY6" fmla="*/ 481623 h 506344"/>
                <a:gd name="connsiteX7" fmla="*/ 31274 w 277805"/>
                <a:gd name="connsiteY7" fmla="*/ 486487 h 506344"/>
                <a:gd name="connsiteX8" fmla="*/ 87574 w 277805"/>
                <a:gd name="connsiteY8" fmla="*/ 503799 h 506344"/>
                <a:gd name="connsiteX9" fmla="*/ 111738 w 277805"/>
                <a:gd name="connsiteY9" fmla="*/ 501360 h 506344"/>
                <a:gd name="connsiteX10" fmla="*/ 122987 w 277805"/>
                <a:gd name="connsiteY10" fmla="*/ 476109 h 506344"/>
                <a:gd name="connsiteX11" fmla="*/ 144832 w 277805"/>
                <a:gd name="connsiteY11" fmla="*/ 418472 h 506344"/>
                <a:gd name="connsiteX12" fmla="*/ 215674 w 277805"/>
                <a:gd name="connsiteY12" fmla="*/ 230979 h 506344"/>
                <a:gd name="connsiteX13" fmla="*/ 269072 w 277805"/>
                <a:gd name="connsiteY13" fmla="*/ 92629 h 506344"/>
                <a:gd name="connsiteX14" fmla="*/ 277548 w 277805"/>
                <a:gd name="connsiteY14" fmla="*/ 70254 h 506344"/>
                <a:gd name="connsiteX15" fmla="*/ 272286 w 277805"/>
                <a:gd name="connsiteY15" fmla="*/ 61005 h 506344"/>
                <a:gd name="connsiteX16" fmla="*/ 263036 w 277805"/>
                <a:gd name="connsiteY16" fmla="*/ 66267 h 506344"/>
                <a:gd name="connsiteX17" fmla="*/ 209202 w 277805"/>
                <a:gd name="connsiteY17" fmla="*/ 205834 h 506344"/>
                <a:gd name="connsiteX18" fmla="*/ 145415 w 277805"/>
                <a:gd name="connsiteY18" fmla="*/ 374549 h 506344"/>
                <a:gd name="connsiteX19" fmla="*/ 103845 w 277805"/>
                <a:gd name="connsiteY19" fmla="*/ 484299 h 506344"/>
                <a:gd name="connsiteX20" fmla="*/ 100207 w 277805"/>
                <a:gd name="connsiteY20" fmla="*/ 491817 h 506344"/>
                <a:gd name="connsiteX21" fmla="*/ 90059 w 277805"/>
                <a:gd name="connsiteY21" fmla="*/ 488900 h 506344"/>
                <a:gd name="connsiteX22" fmla="*/ 63373 w 277805"/>
                <a:gd name="connsiteY22" fmla="*/ 480988 h 506344"/>
                <a:gd name="connsiteX23" fmla="*/ 35262 w 277805"/>
                <a:gd name="connsiteY23" fmla="*/ 471998 h 506344"/>
                <a:gd name="connsiteX24" fmla="*/ 22006 w 277805"/>
                <a:gd name="connsiteY24" fmla="*/ 467671 h 506344"/>
                <a:gd name="connsiteX25" fmla="*/ 14759 w 277805"/>
                <a:gd name="connsiteY25" fmla="*/ 464097 h 506344"/>
                <a:gd name="connsiteX26" fmla="*/ 17052 w 277805"/>
                <a:gd name="connsiteY26" fmla="*/ 456685 h 506344"/>
                <a:gd name="connsiteX27" fmla="*/ 19273 w 277805"/>
                <a:gd name="connsiteY27" fmla="*/ 449593 h 506344"/>
                <a:gd name="connsiteX28" fmla="*/ 23949 w 277805"/>
                <a:gd name="connsiteY28" fmla="*/ 434694 h 506344"/>
                <a:gd name="connsiteX29" fmla="*/ 33154 w 277805"/>
                <a:gd name="connsiteY29" fmla="*/ 405501 h 506344"/>
                <a:gd name="connsiteX30" fmla="*/ 50593 w 277805"/>
                <a:gd name="connsiteY30" fmla="*/ 349911 h 506344"/>
                <a:gd name="connsiteX31" fmla="*/ 82312 w 277805"/>
                <a:gd name="connsiteY31" fmla="*/ 241849 h 506344"/>
                <a:gd name="connsiteX32" fmla="*/ 107735 w 277805"/>
                <a:gd name="connsiteY32" fmla="*/ 134195 h 506344"/>
                <a:gd name="connsiteX33" fmla="*/ 115587 w 277805"/>
                <a:gd name="connsiteY33" fmla="*/ 85210 h 506344"/>
                <a:gd name="connsiteX34" fmla="*/ 119236 w 277805"/>
                <a:gd name="connsiteY34" fmla="*/ 30887 h 506344"/>
                <a:gd name="connsiteX35" fmla="*/ 120507 w 277805"/>
                <a:gd name="connsiteY35" fmla="*/ 7208 h 506344"/>
                <a:gd name="connsiteX36" fmla="*/ 105472 w 277805"/>
                <a:gd name="connsiteY36" fmla="*/ 7208 h 50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77805" h="506344">
                  <a:moveTo>
                    <a:pt x="105476" y="7208"/>
                  </a:moveTo>
                  <a:cubicBezTo>
                    <a:pt x="104033" y="24144"/>
                    <a:pt x="104127" y="41159"/>
                    <a:pt x="103131" y="58122"/>
                  </a:cubicBezTo>
                  <a:cubicBezTo>
                    <a:pt x="101910" y="76738"/>
                    <a:pt x="99637" y="95268"/>
                    <a:pt x="96324" y="113625"/>
                  </a:cubicBezTo>
                  <a:cubicBezTo>
                    <a:pt x="90062" y="149771"/>
                    <a:pt x="81508" y="185590"/>
                    <a:pt x="72269" y="221079"/>
                  </a:cubicBezTo>
                  <a:cubicBezTo>
                    <a:pt x="52180" y="298220"/>
                    <a:pt x="27166" y="373966"/>
                    <a:pt x="3397" y="450017"/>
                  </a:cubicBezTo>
                  <a:cubicBezTo>
                    <a:pt x="555" y="459098"/>
                    <a:pt x="-3177" y="468517"/>
                    <a:pt x="4821" y="476192"/>
                  </a:cubicBezTo>
                  <a:cubicBezTo>
                    <a:pt x="8210" y="478853"/>
                    <a:pt x="12158" y="480710"/>
                    <a:pt x="16368" y="481623"/>
                  </a:cubicBezTo>
                  <a:cubicBezTo>
                    <a:pt x="21337" y="483243"/>
                    <a:pt x="26306" y="484867"/>
                    <a:pt x="31274" y="486487"/>
                  </a:cubicBezTo>
                  <a:cubicBezTo>
                    <a:pt x="49939" y="492561"/>
                    <a:pt x="68635" y="498612"/>
                    <a:pt x="87574" y="503799"/>
                  </a:cubicBezTo>
                  <a:cubicBezTo>
                    <a:pt x="96219" y="506167"/>
                    <a:pt x="104886" y="509027"/>
                    <a:pt x="111738" y="501360"/>
                  </a:cubicBezTo>
                  <a:cubicBezTo>
                    <a:pt x="117646" y="494745"/>
                    <a:pt x="119913" y="484202"/>
                    <a:pt x="122987" y="476109"/>
                  </a:cubicBezTo>
                  <a:cubicBezTo>
                    <a:pt x="130279" y="456899"/>
                    <a:pt x="137561" y="437689"/>
                    <a:pt x="144832" y="418472"/>
                  </a:cubicBezTo>
                  <a:cubicBezTo>
                    <a:pt x="168481" y="355989"/>
                    <a:pt x="192095" y="293491"/>
                    <a:pt x="215674" y="230979"/>
                  </a:cubicBezTo>
                  <a:cubicBezTo>
                    <a:pt x="233200" y="184748"/>
                    <a:pt x="251527" y="138845"/>
                    <a:pt x="269072" y="92629"/>
                  </a:cubicBezTo>
                  <a:cubicBezTo>
                    <a:pt x="271902" y="85172"/>
                    <a:pt x="274729" y="77715"/>
                    <a:pt x="277548" y="70254"/>
                  </a:cubicBezTo>
                  <a:cubicBezTo>
                    <a:pt x="278615" y="66252"/>
                    <a:pt x="276270" y="62132"/>
                    <a:pt x="272286" y="61005"/>
                  </a:cubicBezTo>
                  <a:cubicBezTo>
                    <a:pt x="268290" y="59997"/>
                    <a:pt x="264209" y="62316"/>
                    <a:pt x="263036" y="66267"/>
                  </a:cubicBezTo>
                  <a:cubicBezTo>
                    <a:pt x="245371" y="112896"/>
                    <a:pt x="226953" y="159231"/>
                    <a:pt x="209202" y="205834"/>
                  </a:cubicBezTo>
                  <a:cubicBezTo>
                    <a:pt x="187818" y="262021"/>
                    <a:pt x="166556" y="318257"/>
                    <a:pt x="145415" y="374549"/>
                  </a:cubicBezTo>
                  <a:cubicBezTo>
                    <a:pt x="131586" y="411131"/>
                    <a:pt x="117729" y="447717"/>
                    <a:pt x="103845" y="484299"/>
                  </a:cubicBezTo>
                  <a:cubicBezTo>
                    <a:pt x="103165" y="486088"/>
                    <a:pt x="101342" y="491554"/>
                    <a:pt x="100207" y="491817"/>
                  </a:cubicBezTo>
                  <a:cubicBezTo>
                    <a:pt x="96745" y="491148"/>
                    <a:pt x="93348" y="490170"/>
                    <a:pt x="90059" y="488900"/>
                  </a:cubicBezTo>
                  <a:cubicBezTo>
                    <a:pt x="81113" y="486423"/>
                    <a:pt x="72224" y="483747"/>
                    <a:pt x="63373" y="480988"/>
                  </a:cubicBezTo>
                  <a:cubicBezTo>
                    <a:pt x="53976" y="478064"/>
                    <a:pt x="44617" y="475042"/>
                    <a:pt x="35262" y="471998"/>
                  </a:cubicBezTo>
                  <a:lnTo>
                    <a:pt x="22006" y="467671"/>
                  </a:lnTo>
                  <a:cubicBezTo>
                    <a:pt x="19931" y="466995"/>
                    <a:pt x="14966" y="466668"/>
                    <a:pt x="14759" y="464097"/>
                  </a:cubicBezTo>
                  <a:cubicBezTo>
                    <a:pt x="15173" y="461530"/>
                    <a:pt x="15945" y="459038"/>
                    <a:pt x="17052" y="456685"/>
                  </a:cubicBezTo>
                  <a:lnTo>
                    <a:pt x="19273" y="449593"/>
                  </a:lnTo>
                  <a:cubicBezTo>
                    <a:pt x="20829" y="444624"/>
                    <a:pt x="22388" y="439659"/>
                    <a:pt x="23949" y="434694"/>
                  </a:cubicBezTo>
                  <a:cubicBezTo>
                    <a:pt x="27011" y="424959"/>
                    <a:pt x="30079" y="415228"/>
                    <a:pt x="33154" y="405501"/>
                  </a:cubicBezTo>
                  <a:cubicBezTo>
                    <a:pt x="38994" y="386982"/>
                    <a:pt x="44808" y="368452"/>
                    <a:pt x="50593" y="349911"/>
                  </a:cubicBezTo>
                  <a:cubicBezTo>
                    <a:pt x="61719" y="314055"/>
                    <a:pt x="72525" y="278096"/>
                    <a:pt x="82312" y="241849"/>
                  </a:cubicBezTo>
                  <a:cubicBezTo>
                    <a:pt x="91923" y="206251"/>
                    <a:pt x="100590" y="170375"/>
                    <a:pt x="107735" y="134195"/>
                  </a:cubicBezTo>
                  <a:cubicBezTo>
                    <a:pt x="110940" y="117962"/>
                    <a:pt x="113557" y="101631"/>
                    <a:pt x="115587" y="85210"/>
                  </a:cubicBezTo>
                  <a:cubicBezTo>
                    <a:pt x="117842" y="67135"/>
                    <a:pt x="118650" y="49079"/>
                    <a:pt x="119236" y="30887"/>
                  </a:cubicBezTo>
                  <a:cubicBezTo>
                    <a:pt x="119492" y="22994"/>
                    <a:pt x="119838" y="15101"/>
                    <a:pt x="120507" y="7208"/>
                  </a:cubicBezTo>
                  <a:cubicBezTo>
                    <a:pt x="121330" y="-2429"/>
                    <a:pt x="106292" y="-2376"/>
                    <a:pt x="105472" y="7208"/>
                  </a:cubicBezTo>
                  <a:close/>
                </a:path>
              </a:pathLst>
            </a:custGeom>
            <a:solidFill>
              <a:srgbClr val="211715"/>
            </a:solidFill>
            <a:ln w="3739" cap="flat">
              <a:noFill/>
              <a:prstDash val="solid"/>
              <a:miter/>
            </a:ln>
          </p:spPr>
          <p:txBody>
            <a:bodyPr rtlCol="0" anchor="ctr"/>
            <a:lstStyle/>
            <a:p>
              <a:endParaRPr lang="ja-JP" altLang="en-US"/>
            </a:p>
          </p:txBody>
        </p:sp>
        <p:sp>
          <p:nvSpPr>
            <p:cNvPr id="39" name="フリーフォーム: 図形 38">
              <a:extLst>
                <a:ext uri="{FF2B5EF4-FFF2-40B4-BE49-F238E27FC236}">
                  <a16:creationId xmlns:a16="http://schemas.microsoft.com/office/drawing/2014/main" id="{64A0F4DE-970D-97A6-F9BD-58F3BCAEE7BB}"/>
                </a:ext>
              </a:extLst>
            </p:cNvPr>
            <p:cNvSpPr/>
            <p:nvPr/>
          </p:nvSpPr>
          <p:spPr>
            <a:xfrm>
              <a:off x="8486054" y="4455873"/>
              <a:ext cx="42722" cy="69048"/>
            </a:xfrm>
            <a:custGeom>
              <a:avLst/>
              <a:gdLst>
                <a:gd name="connsiteX0" fmla="*/ 40525 w 42722"/>
                <a:gd name="connsiteY0" fmla="*/ 8205 h 69048"/>
                <a:gd name="connsiteX1" fmla="*/ 16631 w 42722"/>
                <a:gd name="connsiteY1" fmla="*/ 564 h 69048"/>
                <a:gd name="connsiteX2" fmla="*/ 909 w 42722"/>
                <a:gd name="connsiteY2" fmla="*/ 17639 h 69048"/>
                <a:gd name="connsiteX3" fmla="*/ 12207 w 42722"/>
                <a:gd name="connsiteY3" fmla="*/ 56326 h 69048"/>
                <a:gd name="connsiteX4" fmla="*/ 32440 w 42722"/>
                <a:gd name="connsiteY4" fmla="*/ 68789 h 69048"/>
                <a:gd name="connsiteX5" fmla="*/ 41686 w 42722"/>
                <a:gd name="connsiteY5" fmla="*/ 63527 h 69048"/>
                <a:gd name="connsiteX6" fmla="*/ 36424 w 42722"/>
                <a:gd name="connsiteY6" fmla="*/ 54281 h 69048"/>
                <a:gd name="connsiteX7" fmla="*/ 34966 w 42722"/>
                <a:gd name="connsiteY7" fmla="*/ 53706 h 69048"/>
                <a:gd name="connsiteX8" fmla="*/ 34642 w 42722"/>
                <a:gd name="connsiteY8" fmla="*/ 53556 h 69048"/>
                <a:gd name="connsiteX9" fmla="*/ 32609 w 42722"/>
                <a:gd name="connsiteY9" fmla="*/ 52582 h 69048"/>
                <a:gd name="connsiteX10" fmla="*/ 28204 w 42722"/>
                <a:gd name="connsiteY10" fmla="*/ 50079 h 69048"/>
                <a:gd name="connsiteX11" fmla="*/ 26464 w 42722"/>
                <a:gd name="connsiteY11" fmla="*/ 48899 h 69048"/>
                <a:gd name="connsiteX12" fmla="*/ 25802 w 42722"/>
                <a:gd name="connsiteY12" fmla="*/ 48407 h 69048"/>
                <a:gd name="connsiteX13" fmla="*/ 22367 w 42722"/>
                <a:gd name="connsiteY13" fmla="*/ 45208 h 69048"/>
                <a:gd name="connsiteX14" fmla="*/ 21048 w 42722"/>
                <a:gd name="connsiteY14" fmla="*/ 43727 h 69048"/>
                <a:gd name="connsiteX15" fmla="*/ 20999 w 42722"/>
                <a:gd name="connsiteY15" fmla="*/ 43701 h 69048"/>
                <a:gd name="connsiteX16" fmla="*/ 20420 w 42722"/>
                <a:gd name="connsiteY16" fmla="*/ 42900 h 69048"/>
                <a:gd name="connsiteX17" fmla="*/ 18184 w 42722"/>
                <a:gd name="connsiteY17" fmla="*/ 39239 h 69048"/>
                <a:gd name="connsiteX18" fmla="*/ 17432 w 42722"/>
                <a:gd name="connsiteY18" fmla="*/ 37736 h 69048"/>
                <a:gd name="connsiteX19" fmla="*/ 16827 w 42722"/>
                <a:gd name="connsiteY19" fmla="*/ 36101 h 69048"/>
                <a:gd name="connsiteX20" fmla="*/ 15605 w 42722"/>
                <a:gd name="connsiteY20" fmla="*/ 31700 h 69048"/>
                <a:gd name="connsiteX21" fmla="*/ 15139 w 42722"/>
                <a:gd name="connsiteY21" fmla="*/ 29193 h 69048"/>
                <a:gd name="connsiteX22" fmla="*/ 15041 w 42722"/>
                <a:gd name="connsiteY22" fmla="*/ 28200 h 69048"/>
                <a:gd name="connsiteX23" fmla="*/ 15068 w 42722"/>
                <a:gd name="connsiteY23" fmla="*/ 23014 h 69048"/>
                <a:gd name="connsiteX24" fmla="*/ 15316 w 42722"/>
                <a:gd name="connsiteY24" fmla="*/ 22010 h 69048"/>
                <a:gd name="connsiteX25" fmla="*/ 15947 w 42722"/>
                <a:gd name="connsiteY25" fmla="*/ 19811 h 69048"/>
                <a:gd name="connsiteX26" fmla="*/ 16034 w 42722"/>
                <a:gd name="connsiteY26" fmla="*/ 19503 h 69048"/>
                <a:gd name="connsiteX27" fmla="*/ 16710 w 42722"/>
                <a:gd name="connsiteY27" fmla="*/ 18180 h 69048"/>
                <a:gd name="connsiteX28" fmla="*/ 17180 w 42722"/>
                <a:gd name="connsiteY28" fmla="*/ 17308 h 69048"/>
                <a:gd name="connsiteX29" fmla="*/ 18683 w 42722"/>
                <a:gd name="connsiteY29" fmla="*/ 15805 h 69048"/>
                <a:gd name="connsiteX30" fmla="*/ 19469 w 42722"/>
                <a:gd name="connsiteY30" fmla="*/ 15406 h 69048"/>
                <a:gd name="connsiteX31" fmla="*/ 20690 w 42722"/>
                <a:gd name="connsiteY31" fmla="*/ 15030 h 69048"/>
                <a:gd name="connsiteX32" fmla="*/ 23258 w 42722"/>
                <a:gd name="connsiteY32" fmla="*/ 15030 h 69048"/>
                <a:gd name="connsiteX33" fmla="*/ 26640 w 42722"/>
                <a:gd name="connsiteY33" fmla="*/ 16158 h 69048"/>
                <a:gd name="connsiteX34" fmla="*/ 27636 w 42722"/>
                <a:gd name="connsiteY34" fmla="*/ 16741 h 69048"/>
                <a:gd name="connsiteX35" fmla="*/ 29892 w 42722"/>
                <a:gd name="connsiteY35" fmla="*/ 18883 h 69048"/>
                <a:gd name="connsiteX36" fmla="*/ 40525 w 42722"/>
                <a:gd name="connsiteY36" fmla="*/ 18881 h 69048"/>
                <a:gd name="connsiteX37" fmla="*/ 40521 w 42722"/>
                <a:gd name="connsiteY37" fmla="*/ 8250 h 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2722" h="69048">
                  <a:moveTo>
                    <a:pt x="40525" y="8205"/>
                  </a:moveTo>
                  <a:cubicBezTo>
                    <a:pt x="34485" y="1590"/>
                    <a:pt x="25388" y="-1320"/>
                    <a:pt x="16631" y="564"/>
                  </a:cubicBezTo>
                  <a:cubicBezTo>
                    <a:pt x="8630" y="2900"/>
                    <a:pt x="2579" y="9473"/>
                    <a:pt x="909" y="17639"/>
                  </a:cubicBezTo>
                  <a:cubicBezTo>
                    <a:pt x="-2018" y="31612"/>
                    <a:pt x="2220" y="46124"/>
                    <a:pt x="12207" y="56326"/>
                  </a:cubicBezTo>
                  <a:cubicBezTo>
                    <a:pt x="17977" y="61886"/>
                    <a:pt x="24878" y="66137"/>
                    <a:pt x="32440" y="68789"/>
                  </a:cubicBezTo>
                  <a:cubicBezTo>
                    <a:pt x="36443" y="69862"/>
                    <a:pt x="40562" y="67516"/>
                    <a:pt x="41686" y="63527"/>
                  </a:cubicBezTo>
                  <a:cubicBezTo>
                    <a:pt x="42689" y="59533"/>
                    <a:pt x="40370" y="55457"/>
                    <a:pt x="36424" y="54281"/>
                  </a:cubicBezTo>
                  <a:cubicBezTo>
                    <a:pt x="35935" y="54097"/>
                    <a:pt x="35450" y="53905"/>
                    <a:pt x="34966" y="53706"/>
                  </a:cubicBezTo>
                  <a:cubicBezTo>
                    <a:pt x="35571" y="53965"/>
                    <a:pt x="35465" y="53917"/>
                    <a:pt x="34642" y="53556"/>
                  </a:cubicBezTo>
                  <a:cubicBezTo>
                    <a:pt x="33962" y="53233"/>
                    <a:pt x="33282" y="52921"/>
                    <a:pt x="32609" y="52582"/>
                  </a:cubicBezTo>
                  <a:cubicBezTo>
                    <a:pt x="31098" y="51825"/>
                    <a:pt x="29628" y="50989"/>
                    <a:pt x="28204" y="50079"/>
                  </a:cubicBezTo>
                  <a:cubicBezTo>
                    <a:pt x="27614" y="49703"/>
                    <a:pt x="27046" y="49286"/>
                    <a:pt x="26464" y="48899"/>
                  </a:cubicBezTo>
                  <a:cubicBezTo>
                    <a:pt x="24660" y="47704"/>
                    <a:pt x="27426" y="49790"/>
                    <a:pt x="25802" y="48407"/>
                  </a:cubicBezTo>
                  <a:cubicBezTo>
                    <a:pt x="24601" y="47402"/>
                    <a:pt x="23454" y="46335"/>
                    <a:pt x="22367" y="45208"/>
                  </a:cubicBezTo>
                  <a:cubicBezTo>
                    <a:pt x="21912" y="44723"/>
                    <a:pt x="21491" y="44216"/>
                    <a:pt x="21048" y="43727"/>
                  </a:cubicBezTo>
                  <a:cubicBezTo>
                    <a:pt x="20506" y="43058"/>
                    <a:pt x="20491" y="43047"/>
                    <a:pt x="20999" y="43701"/>
                  </a:cubicBezTo>
                  <a:cubicBezTo>
                    <a:pt x="20800" y="43438"/>
                    <a:pt x="20623" y="43171"/>
                    <a:pt x="20420" y="42900"/>
                  </a:cubicBezTo>
                  <a:cubicBezTo>
                    <a:pt x="19613" y="41719"/>
                    <a:pt x="18866" y="40497"/>
                    <a:pt x="18184" y="39239"/>
                  </a:cubicBezTo>
                  <a:cubicBezTo>
                    <a:pt x="18071" y="39025"/>
                    <a:pt x="17101" y="36984"/>
                    <a:pt x="17432" y="37736"/>
                  </a:cubicBezTo>
                  <a:cubicBezTo>
                    <a:pt x="17763" y="38488"/>
                    <a:pt x="16909" y="36342"/>
                    <a:pt x="16827" y="36101"/>
                  </a:cubicBezTo>
                  <a:cubicBezTo>
                    <a:pt x="16334" y="34659"/>
                    <a:pt x="15926" y="33190"/>
                    <a:pt x="15605" y="31700"/>
                  </a:cubicBezTo>
                  <a:cubicBezTo>
                    <a:pt x="15425" y="30868"/>
                    <a:pt x="15270" y="30032"/>
                    <a:pt x="15139" y="29193"/>
                  </a:cubicBezTo>
                  <a:cubicBezTo>
                    <a:pt x="15346" y="30516"/>
                    <a:pt x="15064" y="28464"/>
                    <a:pt x="15041" y="28200"/>
                  </a:cubicBezTo>
                  <a:cubicBezTo>
                    <a:pt x="14864" y="26476"/>
                    <a:pt x="14873" y="24737"/>
                    <a:pt x="15068" y="23014"/>
                  </a:cubicBezTo>
                  <a:cubicBezTo>
                    <a:pt x="14902" y="24314"/>
                    <a:pt x="15263" y="22232"/>
                    <a:pt x="15316" y="22010"/>
                  </a:cubicBezTo>
                  <a:cubicBezTo>
                    <a:pt x="15492" y="21258"/>
                    <a:pt x="15729" y="20544"/>
                    <a:pt x="15947" y="19811"/>
                  </a:cubicBezTo>
                  <a:cubicBezTo>
                    <a:pt x="16268" y="18962"/>
                    <a:pt x="16297" y="18859"/>
                    <a:pt x="16034" y="19503"/>
                  </a:cubicBezTo>
                  <a:cubicBezTo>
                    <a:pt x="16240" y="19056"/>
                    <a:pt x="16466" y="18612"/>
                    <a:pt x="16710" y="18180"/>
                  </a:cubicBezTo>
                  <a:cubicBezTo>
                    <a:pt x="16849" y="17940"/>
                    <a:pt x="18018" y="16263"/>
                    <a:pt x="17180" y="17308"/>
                  </a:cubicBezTo>
                  <a:cubicBezTo>
                    <a:pt x="17625" y="16754"/>
                    <a:pt x="18129" y="16250"/>
                    <a:pt x="18683" y="15805"/>
                  </a:cubicBezTo>
                  <a:cubicBezTo>
                    <a:pt x="17488" y="16756"/>
                    <a:pt x="20690" y="14955"/>
                    <a:pt x="19469" y="15406"/>
                  </a:cubicBezTo>
                  <a:cubicBezTo>
                    <a:pt x="19683" y="15327"/>
                    <a:pt x="21777" y="14873"/>
                    <a:pt x="20690" y="15030"/>
                  </a:cubicBezTo>
                  <a:cubicBezTo>
                    <a:pt x="21544" y="14938"/>
                    <a:pt x="22404" y="14938"/>
                    <a:pt x="23258" y="15030"/>
                  </a:cubicBezTo>
                  <a:cubicBezTo>
                    <a:pt x="24428" y="15263"/>
                    <a:pt x="25564" y="15642"/>
                    <a:pt x="26640" y="16158"/>
                  </a:cubicBezTo>
                  <a:cubicBezTo>
                    <a:pt x="26640" y="16158"/>
                    <a:pt x="28546" y="17447"/>
                    <a:pt x="27636" y="16741"/>
                  </a:cubicBezTo>
                  <a:cubicBezTo>
                    <a:pt x="28437" y="17401"/>
                    <a:pt x="29191" y="18117"/>
                    <a:pt x="29892" y="18883"/>
                  </a:cubicBezTo>
                  <a:cubicBezTo>
                    <a:pt x="32827" y="21818"/>
                    <a:pt x="37589" y="21817"/>
                    <a:pt x="40525" y="18881"/>
                  </a:cubicBezTo>
                  <a:cubicBezTo>
                    <a:pt x="43456" y="15945"/>
                    <a:pt x="43456" y="11185"/>
                    <a:pt x="40521" y="8250"/>
                  </a:cubicBezTo>
                  <a:close/>
                </a:path>
              </a:pathLst>
            </a:custGeom>
            <a:solidFill>
              <a:srgbClr val="211715"/>
            </a:solidFill>
            <a:ln w="3739" cap="flat">
              <a:noFill/>
              <a:prstDash val="solid"/>
              <a:miter/>
            </a:ln>
          </p:spPr>
          <p:txBody>
            <a:bodyPr rtlCol="0" anchor="ctr"/>
            <a:lstStyle/>
            <a:p>
              <a:endParaRPr lang="ja-JP" altLang="en-US"/>
            </a:p>
          </p:txBody>
        </p:sp>
        <p:sp>
          <p:nvSpPr>
            <p:cNvPr id="40" name="フリーフォーム: 図形 39">
              <a:extLst>
                <a:ext uri="{FF2B5EF4-FFF2-40B4-BE49-F238E27FC236}">
                  <a16:creationId xmlns:a16="http://schemas.microsoft.com/office/drawing/2014/main" id="{FDF347A5-228D-2A4F-4964-5EE83DEE07BB}"/>
                </a:ext>
              </a:extLst>
            </p:cNvPr>
            <p:cNvSpPr/>
            <p:nvPr/>
          </p:nvSpPr>
          <p:spPr>
            <a:xfrm>
              <a:off x="8589899" y="4454652"/>
              <a:ext cx="18792" cy="23657"/>
            </a:xfrm>
            <a:custGeom>
              <a:avLst/>
              <a:gdLst>
                <a:gd name="connsiteX0" fmla="*/ 17655 w 18792"/>
                <a:gd name="connsiteY0" fmla="*/ 6179 h 23657"/>
                <a:gd name="connsiteX1" fmla="*/ 11555 w 18792"/>
                <a:gd name="connsiteY1" fmla="*/ 23581 h 23657"/>
                <a:gd name="connsiteX2" fmla="*/ 1271 w 18792"/>
                <a:gd name="connsiteY2" fmla="*/ 5115 h 23657"/>
                <a:gd name="connsiteX3" fmla="*/ 17655 w 18792"/>
                <a:gd name="connsiteY3" fmla="*/ 6179 h 23657"/>
              </a:gdLst>
              <a:ahLst/>
              <a:cxnLst>
                <a:cxn ang="0">
                  <a:pos x="connsiteX0" y="connsiteY0"/>
                </a:cxn>
                <a:cxn ang="0">
                  <a:pos x="connsiteX1" y="connsiteY1"/>
                </a:cxn>
                <a:cxn ang="0">
                  <a:pos x="connsiteX2" y="connsiteY2"/>
                </a:cxn>
                <a:cxn ang="0">
                  <a:pos x="connsiteX3" y="connsiteY3"/>
                </a:cxn>
              </a:cxnLst>
              <a:rect l="l" t="t" r="r" b="b"/>
              <a:pathLst>
                <a:path w="18792" h="23657">
                  <a:moveTo>
                    <a:pt x="17655" y="6179"/>
                  </a:moveTo>
                  <a:cubicBezTo>
                    <a:pt x="19579" y="10742"/>
                    <a:pt x="19936" y="21702"/>
                    <a:pt x="11555" y="23581"/>
                  </a:cubicBezTo>
                  <a:cubicBezTo>
                    <a:pt x="324" y="24773"/>
                    <a:pt x="-1792" y="11712"/>
                    <a:pt x="1271" y="5115"/>
                  </a:cubicBezTo>
                  <a:cubicBezTo>
                    <a:pt x="3778" y="-286"/>
                    <a:pt x="12630" y="-3409"/>
                    <a:pt x="17655" y="6179"/>
                  </a:cubicBezTo>
                  <a:close/>
                </a:path>
              </a:pathLst>
            </a:custGeom>
            <a:solidFill>
              <a:srgbClr val="211715"/>
            </a:solidFill>
            <a:ln w="3739" cap="flat">
              <a:noFill/>
              <a:prstDash val="solid"/>
              <a:miter/>
            </a:ln>
          </p:spPr>
          <p:txBody>
            <a:bodyPr rtlCol="0" anchor="ctr"/>
            <a:lstStyle/>
            <a:p>
              <a:endParaRPr lang="ja-JP" altLang="en-US"/>
            </a:p>
          </p:txBody>
        </p:sp>
        <p:sp>
          <p:nvSpPr>
            <p:cNvPr id="41" name="フリーフォーム: 図形 40">
              <a:extLst>
                <a:ext uri="{FF2B5EF4-FFF2-40B4-BE49-F238E27FC236}">
                  <a16:creationId xmlns:a16="http://schemas.microsoft.com/office/drawing/2014/main" id="{AA887692-8D6B-E0DB-220A-2BE01516CC22}"/>
                </a:ext>
              </a:extLst>
            </p:cNvPr>
            <p:cNvSpPr/>
            <p:nvPr/>
          </p:nvSpPr>
          <p:spPr>
            <a:xfrm>
              <a:off x="8549163" y="4407891"/>
              <a:ext cx="103088" cy="200500"/>
            </a:xfrm>
            <a:custGeom>
              <a:avLst/>
              <a:gdLst>
                <a:gd name="connsiteX0" fmla="*/ 63228 w 103088"/>
                <a:gd name="connsiteY0" fmla="*/ 9445 h 200500"/>
                <a:gd name="connsiteX1" fmla="*/ 69407 w 103088"/>
                <a:gd name="connsiteY1" fmla="*/ 61983 h 200500"/>
                <a:gd name="connsiteX2" fmla="*/ 83837 w 103088"/>
                <a:gd name="connsiteY2" fmla="*/ 80554 h 200500"/>
                <a:gd name="connsiteX3" fmla="*/ 87798 w 103088"/>
                <a:gd name="connsiteY3" fmla="*/ 85064 h 200500"/>
                <a:gd name="connsiteX4" fmla="*/ 84926 w 103088"/>
                <a:gd name="connsiteY4" fmla="*/ 88071 h 200500"/>
                <a:gd name="connsiteX5" fmla="*/ 80074 w 103088"/>
                <a:gd name="connsiteY5" fmla="*/ 93671 h 200500"/>
                <a:gd name="connsiteX6" fmla="*/ 73944 w 103088"/>
                <a:gd name="connsiteY6" fmla="*/ 120816 h 200500"/>
                <a:gd name="connsiteX7" fmla="*/ 63006 w 103088"/>
                <a:gd name="connsiteY7" fmla="*/ 146581 h 200500"/>
                <a:gd name="connsiteX8" fmla="*/ 40226 w 103088"/>
                <a:gd name="connsiteY8" fmla="*/ 153722 h 200500"/>
                <a:gd name="connsiteX9" fmla="*/ 28198 w 103088"/>
                <a:gd name="connsiteY9" fmla="*/ 153647 h 200500"/>
                <a:gd name="connsiteX10" fmla="*/ 14032 w 103088"/>
                <a:gd name="connsiteY10" fmla="*/ 156192 h 200500"/>
                <a:gd name="connsiteX11" fmla="*/ 9774 w 103088"/>
                <a:gd name="connsiteY11" fmla="*/ 165148 h 200500"/>
                <a:gd name="connsiteX12" fmla="*/ 5722 w 103088"/>
                <a:gd name="connsiteY12" fmla="*/ 177465 h 200500"/>
                <a:gd name="connsiteX13" fmla="*/ 261 w 103088"/>
                <a:gd name="connsiteY13" fmla="*/ 191022 h 200500"/>
                <a:gd name="connsiteX14" fmla="*/ 5523 w 103088"/>
                <a:gd name="connsiteY14" fmla="*/ 200269 h 200500"/>
                <a:gd name="connsiteX15" fmla="*/ 14769 w 103088"/>
                <a:gd name="connsiteY15" fmla="*/ 195007 h 200500"/>
                <a:gd name="connsiteX16" fmla="*/ 19926 w 103088"/>
                <a:gd name="connsiteY16" fmla="*/ 182201 h 200500"/>
                <a:gd name="connsiteX17" fmla="*/ 23060 w 103088"/>
                <a:gd name="connsiteY17" fmla="*/ 173297 h 200500"/>
                <a:gd name="connsiteX18" fmla="*/ 24650 w 103088"/>
                <a:gd name="connsiteY18" fmla="*/ 167757 h 200500"/>
                <a:gd name="connsiteX19" fmla="*/ 25000 w 103088"/>
                <a:gd name="connsiteY19" fmla="*/ 166396 h 200500"/>
                <a:gd name="connsiteX20" fmla="*/ 22587 w 103088"/>
                <a:gd name="connsiteY20" fmla="*/ 167768 h 200500"/>
                <a:gd name="connsiteX21" fmla="*/ 28796 w 103088"/>
                <a:gd name="connsiteY21" fmla="*/ 168749 h 200500"/>
                <a:gd name="connsiteX22" fmla="*/ 35073 w 103088"/>
                <a:gd name="connsiteY22" fmla="*/ 169005 h 200500"/>
                <a:gd name="connsiteX23" fmla="*/ 51261 w 103088"/>
                <a:gd name="connsiteY23" fmla="*/ 167148 h 200500"/>
                <a:gd name="connsiteX24" fmla="*/ 74564 w 103088"/>
                <a:gd name="connsiteY24" fmla="*/ 156353 h 200500"/>
                <a:gd name="connsiteX25" fmla="*/ 87490 w 103088"/>
                <a:gd name="connsiteY25" fmla="*/ 129998 h 200500"/>
                <a:gd name="connsiteX26" fmla="*/ 89910 w 103088"/>
                <a:gd name="connsiteY26" fmla="*/ 113566 h 200500"/>
                <a:gd name="connsiteX27" fmla="*/ 92658 w 103088"/>
                <a:gd name="connsiteY27" fmla="*/ 101816 h 200500"/>
                <a:gd name="connsiteX28" fmla="*/ 99852 w 103088"/>
                <a:gd name="connsiteY28" fmla="*/ 93923 h 200500"/>
                <a:gd name="connsiteX29" fmla="*/ 102588 w 103088"/>
                <a:gd name="connsiteY29" fmla="*/ 80501 h 200500"/>
                <a:gd name="connsiteX30" fmla="*/ 94199 w 103088"/>
                <a:gd name="connsiteY30" fmla="*/ 69188 h 200500"/>
                <a:gd name="connsiteX31" fmla="*/ 86456 w 103088"/>
                <a:gd name="connsiteY31" fmla="*/ 62960 h 200500"/>
                <a:gd name="connsiteX32" fmla="*/ 80379 w 103088"/>
                <a:gd name="connsiteY32" fmla="*/ 38638 h 200500"/>
                <a:gd name="connsiteX33" fmla="*/ 77748 w 103088"/>
                <a:gd name="connsiteY33" fmla="*/ 5420 h 200500"/>
                <a:gd name="connsiteX34" fmla="*/ 63251 w 103088"/>
                <a:gd name="connsiteY34" fmla="*/ 9419 h 20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3088" h="200500">
                  <a:moveTo>
                    <a:pt x="63228" y="9445"/>
                  </a:moveTo>
                  <a:cubicBezTo>
                    <a:pt x="66540" y="26788"/>
                    <a:pt x="63326" y="45069"/>
                    <a:pt x="69407" y="61983"/>
                  </a:cubicBezTo>
                  <a:cubicBezTo>
                    <a:pt x="71843" y="69700"/>
                    <a:pt x="76962" y="76289"/>
                    <a:pt x="83837" y="80554"/>
                  </a:cubicBezTo>
                  <a:cubicBezTo>
                    <a:pt x="85456" y="81501"/>
                    <a:pt x="88569" y="82809"/>
                    <a:pt x="87798" y="85064"/>
                  </a:cubicBezTo>
                  <a:cubicBezTo>
                    <a:pt x="87396" y="86233"/>
                    <a:pt x="85795" y="87229"/>
                    <a:pt x="84926" y="88071"/>
                  </a:cubicBezTo>
                  <a:cubicBezTo>
                    <a:pt x="83137" y="89783"/>
                    <a:pt x="81514" y="91658"/>
                    <a:pt x="80074" y="93671"/>
                  </a:cubicBezTo>
                  <a:cubicBezTo>
                    <a:pt x="74410" y="101831"/>
                    <a:pt x="75462" y="111457"/>
                    <a:pt x="73944" y="120816"/>
                  </a:cubicBezTo>
                  <a:cubicBezTo>
                    <a:pt x="72478" y="129837"/>
                    <a:pt x="70460" y="140406"/>
                    <a:pt x="63006" y="146581"/>
                  </a:cubicBezTo>
                  <a:cubicBezTo>
                    <a:pt x="57057" y="151512"/>
                    <a:pt x="47686" y="153072"/>
                    <a:pt x="40226" y="153722"/>
                  </a:cubicBezTo>
                  <a:cubicBezTo>
                    <a:pt x="36227" y="154159"/>
                    <a:pt x="32190" y="154134"/>
                    <a:pt x="28198" y="153647"/>
                  </a:cubicBezTo>
                  <a:cubicBezTo>
                    <a:pt x="22936" y="152873"/>
                    <a:pt x="18321" y="152189"/>
                    <a:pt x="14032" y="156192"/>
                  </a:cubicBezTo>
                  <a:cubicBezTo>
                    <a:pt x="11766" y="158696"/>
                    <a:pt x="10285" y="161810"/>
                    <a:pt x="9774" y="165148"/>
                  </a:cubicBezTo>
                  <a:cubicBezTo>
                    <a:pt x="8635" y="169321"/>
                    <a:pt x="7286" y="173432"/>
                    <a:pt x="5722" y="177465"/>
                  </a:cubicBezTo>
                  <a:cubicBezTo>
                    <a:pt x="3952" y="182002"/>
                    <a:pt x="2080" y="186505"/>
                    <a:pt x="261" y="191022"/>
                  </a:cubicBezTo>
                  <a:cubicBezTo>
                    <a:pt x="-814" y="195026"/>
                    <a:pt x="1531" y="199148"/>
                    <a:pt x="5523" y="200269"/>
                  </a:cubicBezTo>
                  <a:cubicBezTo>
                    <a:pt x="9514" y="201267"/>
                    <a:pt x="13589" y="198950"/>
                    <a:pt x="14769" y="195007"/>
                  </a:cubicBezTo>
                  <a:cubicBezTo>
                    <a:pt x="16487" y="190741"/>
                    <a:pt x="18234" y="186482"/>
                    <a:pt x="19926" y="182201"/>
                  </a:cubicBezTo>
                  <a:cubicBezTo>
                    <a:pt x="21087" y="179277"/>
                    <a:pt x="22124" y="176304"/>
                    <a:pt x="23060" y="173297"/>
                  </a:cubicBezTo>
                  <a:cubicBezTo>
                    <a:pt x="23632" y="171463"/>
                    <a:pt x="24162" y="169616"/>
                    <a:pt x="24650" y="167757"/>
                  </a:cubicBezTo>
                  <a:cubicBezTo>
                    <a:pt x="24827" y="167321"/>
                    <a:pt x="24943" y="166863"/>
                    <a:pt x="25000" y="166396"/>
                  </a:cubicBezTo>
                  <a:cubicBezTo>
                    <a:pt x="24552" y="163923"/>
                    <a:pt x="23098" y="168696"/>
                    <a:pt x="22587" y="167768"/>
                  </a:cubicBezTo>
                  <a:cubicBezTo>
                    <a:pt x="23004" y="168520"/>
                    <a:pt x="28258" y="168696"/>
                    <a:pt x="28796" y="168749"/>
                  </a:cubicBezTo>
                  <a:cubicBezTo>
                    <a:pt x="30882" y="168949"/>
                    <a:pt x="32979" y="169034"/>
                    <a:pt x="35073" y="169005"/>
                  </a:cubicBezTo>
                  <a:cubicBezTo>
                    <a:pt x="40515" y="168900"/>
                    <a:pt x="45935" y="168278"/>
                    <a:pt x="51261" y="167148"/>
                  </a:cubicBezTo>
                  <a:cubicBezTo>
                    <a:pt x="59891" y="165814"/>
                    <a:pt x="67968" y="162072"/>
                    <a:pt x="74564" y="156353"/>
                  </a:cubicBezTo>
                  <a:cubicBezTo>
                    <a:pt x="81423" y="149067"/>
                    <a:pt x="85926" y="139882"/>
                    <a:pt x="87490" y="129998"/>
                  </a:cubicBezTo>
                  <a:cubicBezTo>
                    <a:pt x="88595" y="124569"/>
                    <a:pt x="89403" y="119083"/>
                    <a:pt x="89910" y="113566"/>
                  </a:cubicBezTo>
                  <a:cubicBezTo>
                    <a:pt x="89715" y="109470"/>
                    <a:pt x="90666" y="105401"/>
                    <a:pt x="92658" y="101816"/>
                  </a:cubicBezTo>
                  <a:cubicBezTo>
                    <a:pt x="94718" y="98918"/>
                    <a:pt x="97728" y="96817"/>
                    <a:pt x="99852" y="93923"/>
                  </a:cubicBezTo>
                  <a:cubicBezTo>
                    <a:pt x="102787" y="90112"/>
                    <a:pt x="103798" y="85158"/>
                    <a:pt x="102588" y="80501"/>
                  </a:cubicBezTo>
                  <a:cubicBezTo>
                    <a:pt x="101246" y="75842"/>
                    <a:pt x="98269" y="71824"/>
                    <a:pt x="94199" y="69188"/>
                  </a:cubicBezTo>
                  <a:cubicBezTo>
                    <a:pt x="91218" y="67664"/>
                    <a:pt x="88584" y="65544"/>
                    <a:pt x="86456" y="62960"/>
                  </a:cubicBezTo>
                  <a:cubicBezTo>
                    <a:pt x="81747" y="56074"/>
                    <a:pt x="80961" y="46719"/>
                    <a:pt x="80379" y="38638"/>
                  </a:cubicBezTo>
                  <a:cubicBezTo>
                    <a:pt x="80157" y="27523"/>
                    <a:pt x="79277" y="16432"/>
                    <a:pt x="77748" y="5420"/>
                  </a:cubicBezTo>
                  <a:cubicBezTo>
                    <a:pt x="75936" y="-4070"/>
                    <a:pt x="61443" y="-52"/>
                    <a:pt x="63251" y="9419"/>
                  </a:cubicBezTo>
                  <a:close/>
                </a:path>
              </a:pathLst>
            </a:custGeom>
            <a:solidFill>
              <a:srgbClr val="211715"/>
            </a:solidFill>
            <a:ln w="3739" cap="flat">
              <a:noFill/>
              <a:prstDash val="solid"/>
              <a:miter/>
            </a:ln>
          </p:spPr>
          <p:txBody>
            <a:bodyPr rtlCol="0" anchor="ctr"/>
            <a:lstStyle/>
            <a:p>
              <a:endParaRPr lang="ja-JP" altLang="en-US"/>
            </a:p>
          </p:txBody>
        </p:sp>
        <p:sp>
          <p:nvSpPr>
            <p:cNvPr id="42" name="フリーフォーム: 図形 41">
              <a:extLst>
                <a:ext uri="{FF2B5EF4-FFF2-40B4-BE49-F238E27FC236}">
                  <a16:creationId xmlns:a16="http://schemas.microsoft.com/office/drawing/2014/main" id="{209348B1-4021-9C65-3147-050326AEC4C5}"/>
                </a:ext>
              </a:extLst>
            </p:cNvPr>
            <p:cNvSpPr/>
            <p:nvPr/>
          </p:nvSpPr>
          <p:spPr>
            <a:xfrm>
              <a:off x="8459557" y="4500917"/>
              <a:ext cx="51291" cy="58864"/>
            </a:xfrm>
            <a:custGeom>
              <a:avLst/>
              <a:gdLst>
                <a:gd name="connsiteX0" fmla="*/ 37291 w 51291"/>
                <a:gd name="connsiteY0" fmla="*/ 3644 h 58864"/>
                <a:gd name="connsiteX1" fmla="*/ 29906 w 51291"/>
                <a:gd name="connsiteY1" fmla="*/ 13954 h 58864"/>
                <a:gd name="connsiteX2" fmla="*/ 25741 w 51291"/>
                <a:gd name="connsiteY2" fmla="*/ 19656 h 58864"/>
                <a:gd name="connsiteX3" fmla="*/ 23445 w 51291"/>
                <a:gd name="connsiteY3" fmla="*/ 22727 h 58864"/>
                <a:gd name="connsiteX4" fmla="*/ 22366 w 51291"/>
                <a:gd name="connsiteY4" fmla="*/ 24129 h 58864"/>
                <a:gd name="connsiteX5" fmla="*/ 21814 w 51291"/>
                <a:gd name="connsiteY5" fmla="*/ 24850 h 58864"/>
                <a:gd name="connsiteX6" fmla="*/ 2190 w 51291"/>
                <a:gd name="connsiteY6" fmla="*/ 46116 h 58864"/>
                <a:gd name="connsiteX7" fmla="*/ 2190 w 51291"/>
                <a:gd name="connsiteY7" fmla="*/ 56745 h 58864"/>
                <a:gd name="connsiteX8" fmla="*/ 12819 w 51291"/>
                <a:gd name="connsiteY8" fmla="*/ 56745 h 58864"/>
                <a:gd name="connsiteX9" fmla="*/ 32890 w 51291"/>
                <a:gd name="connsiteY9" fmla="*/ 34919 h 58864"/>
                <a:gd name="connsiteX10" fmla="*/ 50274 w 51291"/>
                <a:gd name="connsiteY10" fmla="*/ 11240 h 58864"/>
                <a:gd name="connsiteX11" fmla="*/ 47579 w 51291"/>
                <a:gd name="connsiteY11" fmla="*/ 957 h 58864"/>
                <a:gd name="connsiteX12" fmla="*/ 37291 w 51291"/>
                <a:gd name="connsiteY12" fmla="*/ 3652 h 58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290" h="58864">
                  <a:moveTo>
                    <a:pt x="37291" y="3644"/>
                  </a:moveTo>
                  <a:cubicBezTo>
                    <a:pt x="34818" y="7072"/>
                    <a:pt x="32379" y="10526"/>
                    <a:pt x="29906" y="13954"/>
                  </a:cubicBezTo>
                  <a:cubicBezTo>
                    <a:pt x="28527" y="15863"/>
                    <a:pt x="27139" y="17764"/>
                    <a:pt x="25741" y="19656"/>
                  </a:cubicBezTo>
                  <a:cubicBezTo>
                    <a:pt x="24990" y="20681"/>
                    <a:pt x="24224" y="21704"/>
                    <a:pt x="23445" y="22727"/>
                  </a:cubicBezTo>
                  <a:lnTo>
                    <a:pt x="22366" y="24129"/>
                  </a:lnTo>
                  <a:cubicBezTo>
                    <a:pt x="20957" y="25978"/>
                    <a:pt x="23249" y="23001"/>
                    <a:pt x="21814" y="24850"/>
                  </a:cubicBezTo>
                  <a:cubicBezTo>
                    <a:pt x="16057" y="32624"/>
                    <a:pt x="9477" y="39754"/>
                    <a:pt x="2190" y="46116"/>
                  </a:cubicBezTo>
                  <a:cubicBezTo>
                    <a:pt x="-730" y="49058"/>
                    <a:pt x="-730" y="53804"/>
                    <a:pt x="2190" y="56745"/>
                  </a:cubicBezTo>
                  <a:cubicBezTo>
                    <a:pt x="5170" y="59571"/>
                    <a:pt x="9839" y="59571"/>
                    <a:pt x="12819" y="56745"/>
                  </a:cubicBezTo>
                  <a:cubicBezTo>
                    <a:pt x="20285" y="50224"/>
                    <a:pt x="27016" y="42905"/>
                    <a:pt x="32890" y="34919"/>
                  </a:cubicBezTo>
                  <a:cubicBezTo>
                    <a:pt x="38904" y="27177"/>
                    <a:pt x="44542" y="19178"/>
                    <a:pt x="50274" y="11240"/>
                  </a:cubicBezTo>
                  <a:cubicBezTo>
                    <a:pt x="52351" y="7654"/>
                    <a:pt x="51148" y="3063"/>
                    <a:pt x="47579" y="957"/>
                  </a:cubicBezTo>
                  <a:cubicBezTo>
                    <a:pt x="43978" y="-1022"/>
                    <a:pt x="39459" y="162"/>
                    <a:pt x="37291" y="3652"/>
                  </a:cubicBezTo>
                  <a:close/>
                </a:path>
              </a:pathLst>
            </a:custGeom>
            <a:solidFill>
              <a:srgbClr val="211715"/>
            </a:solidFill>
            <a:ln w="3739" cap="flat">
              <a:noFill/>
              <a:prstDash val="solid"/>
              <a:miter/>
            </a:ln>
          </p:spPr>
          <p:txBody>
            <a:bodyPr rtlCol="0" anchor="ctr"/>
            <a:lstStyle/>
            <a:p>
              <a:endParaRPr lang="ja-JP" altLang="en-US"/>
            </a:p>
          </p:txBody>
        </p:sp>
        <p:sp>
          <p:nvSpPr>
            <p:cNvPr id="43" name="フリーフォーム: 図形 42">
              <a:extLst>
                <a:ext uri="{FF2B5EF4-FFF2-40B4-BE49-F238E27FC236}">
                  <a16:creationId xmlns:a16="http://schemas.microsoft.com/office/drawing/2014/main" id="{59D5F82D-4F35-5640-09FB-BCD7737FD9D7}"/>
                </a:ext>
              </a:extLst>
            </p:cNvPr>
            <p:cNvSpPr/>
            <p:nvPr/>
          </p:nvSpPr>
          <p:spPr>
            <a:xfrm>
              <a:off x="8606116" y="4512919"/>
              <a:ext cx="32426" cy="17376"/>
            </a:xfrm>
            <a:custGeom>
              <a:avLst/>
              <a:gdLst>
                <a:gd name="connsiteX0" fmla="*/ 24888 w 32426"/>
                <a:gd name="connsiteY0" fmla="*/ 2325 h 17376"/>
                <a:gd name="connsiteX1" fmla="*/ 14875 w 32426"/>
                <a:gd name="connsiteY1" fmla="*/ 1720 h 17376"/>
                <a:gd name="connsiteX2" fmla="*/ 16871 w 32426"/>
                <a:gd name="connsiteY2" fmla="*/ 1990 h 17376"/>
                <a:gd name="connsiteX3" fmla="*/ 9515 w 32426"/>
                <a:gd name="connsiteY3" fmla="*/ 273 h 17376"/>
                <a:gd name="connsiteX4" fmla="*/ 269 w 32426"/>
                <a:gd name="connsiteY4" fmla="*/ 5521 h 17376"/>
                <a:gd name="connsiteX5" fmla="*/ 1028 w 32426"/>
                <a:gd name="connsiteY5" fmla="*/ 11315 h 17376"/>
                <a:gd name="connsiteX6" fmla="*/ 5539 w 32426"/>
                <a:gd name="connsiteY6" fmla="*/ 14769 h 17376"/>
                <a:gd name="connsiteX7" fmla="*/ 24910 w 32426"/>
                <a:gd name="connsiteY7" fmla="*/ 17359 h 17376"/>
                <a:gd name="connsiteX8" fmla="*/ 30225 w 32426"/>
                <a:gd name="connsiteY8" fmla="*/ 15156 h 17376"/>
                <a:gd name="connsiteX9" fmla="*/ 30225 w 32426"/>
                <a:gd name="connsiteY9" fmla="*/ 4526 h 17376"/>
                <a:gd name="connsiteX10" fmla="*/ 24910 w 32426"/>
                <a:gd name="connsiteY10" fmla="*/ 2325 h 17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26" h="17376">
                  <a:moveTo>
                    <a:pt x="24888" y="2325"/>
                  </a:moveTo>
                  <a:cubicBezTo>
                    <a:pt x="21543" y="2317"/>
                    <a:pt x="18198" y="2115"/>
                    <a:pt x="14875" y="1720"/>
                  </a:cubicBezTo>
                  <a:lnTo>
                    <a:pt x="16871" y="1990"/>
                  </a:lnTo>
                  <a:cubicBezTo>
                    <a:pt x="14368" y="1656"/>
                    <a:pt x="11906" y="1080"/>
                    <a:pt x="9515" y="273"/>
                  </a:cubicBezTo>
                  <a:cubicBezTo>
                    <a:pt x="5512" y="-831"/>
                    <a:pt x="1374" y="1518"/>
                    <a:pt x="269" y="5521"/>
                  </a:cubicBezTo>
                  <a:cubicBezTo>
                    <a:pt x="-268" y="7475"/>
                    <a:pt x="6" y="9565"/>
                    <a:pt x="1028" y="11315"/>
                  </a:cubicBezTo>
                  <a:cubicBezTo>
                    <a:pt x="2077" y="12963"/>
                    <a:pt x="3674" y="14187"/>
                    <a:pt x="5539" y="14769"/>
                  </a:cubicBezTo>
                  <a:cubicBezTo>
                    <a:pt x="11819" y="16642"/>
                    <a:pt x="18359" y="17516"/>
                    <a:pt x="24910" y="17359"/>
                  </a:cubicBezTo>
                  <a:cubicBezTo>
                    <a:pt x="26899" y="17336"/>
                    <a:pt x="28804" y="16547"/>
                    <a:pt x="30225" y="15156"/>
                  </a:cubicBezTo>
                  <a:cubicBezTo>
                    <a:pt x="33161" y="12220"/>
                    <a:pt x="33161" y="7461"/>
                    <a:pt x="30225" y="4526"/>
                  </a:cubicBezTo>
                  <a:cubicBezTo>
                    <a:pt x="28816" y="3117"/>
                    <a:pt x="26903" y="2325"/>
                    <a:pt x="24910" y="2325"/>
                  </a:cubicBezTo>
                  <a:close/>
                </a:path>
              </a:pathLst>
            </a:custGeom>
            <a:solidFill>
              <a:srgbClr val="211715"/>
            </a:solidFill>
            <a:ln w="3739" cap="flat">
              <a:noFill/>
              <a:prstDash val="solid"/>
              <a:miter/>
            </a:ln>
          </p:spPr>
          <p:txBody>
            <a:bodyPr rtlCol="0" anchor="ctr"/>
            <a:lstStyle/>
            <a:p>
              <a:endParaRPr lang="ja-JP" altLang="en-US"/>
            </a:p>
          </p:txBody>
        </p:sp>
        <p:sp>
          <p:nvSpPr>
            <p:cNvPr id="44" name="フリーフォーム: 図形 43">
              <a:extLst>
                <a:ext uri="{FF2B5EF4-FFF2-40B4-BE49-F238E27FC236}">
                  <a16:creationId xmlns:a16="http://schemas.microsoft.com/office/drawing/2014/main" id="{39673049-9C55-137B-1067-E5B627878699}"/>
                </a:ext>
              </a:extLst>
            </p:cNvPr>
            <p:cNvSpPr/>
            <p:nvPr/>
          </p:nvSpPr>
          <p:spPr>
            <a:xfrm>
              <a:off x="8401403" y="4372104"/>
              <a:ext cx="79138" cy="217625"/>
            </a:xfrm>
            <a:custGeom>
              <a:avLst/>
              <a:gdLst>
                <a:gd name="connsiteX0" fmla="*/ 28080 w 79138"/>
                <a:gd name="connsiteY0" fmla="*/ 1926 h 217625"/>
                <a:gd name="connsiteX1" fmla="*/ 1650 w 79138"/>
                <a:gd name="connsiteY1" fmla="*/ 92835 h 217625"/>
                <a:gd name="connsiteX2" fmla="*/ 18503 w 79138"/>
                <a:gd name="connsiteY2" fmla="*/ 136596 h 217625"/>
                <a:gd name="connsiteX3" fmla="*/ 49275 w 79138"/>
                <a:gd name="connsiteY3" fmla="*/ 172603 h 217625"/>
                <a:gd name="connsiteX4" fmla="*/ 63279 w 79138"/>
                <a:gd name="connsiteY4" fmla="*/ 190133 h 217625"/>
                <a:gd name="connsiteX5" fmla="*/ 62903 w 79138"/>
                <a:gd name="connsiteY5" fmla="*/ 208216 h 217625"/>
                <a:gd name="connsiteX6" fmla="*/ 77400 w 79138"/>
                <a:gd name="connsiteY6" fmla="*/ 212215 h 217625"/>
                <a:gd name="connsiteX7" fmla="*/ 72409 w 79138"/>
                <a:gd name="connsiteY7" fmla="*/ 176009 h 217625"/>
                <a:gd name="connsiteX8" fmla="*/ 41288 w 79138"/>
                <a:gd name="connsiteY8" fmla="*/ 142884 h 217625"/>
                <a:gd name="connsiteX9" fmla="*/ 16226 w 79138"/>
                <a:gd name="connsiteY9" fmla="*/ 55535 h 217625"/>
                <a:gd name="connsiteX10" fmla="*/ 38717 w 79138"/>
                <a:gd name="connsiteY10" fmla="*/ 12552 h 217625"/>
                <a:gd name="connsiteX11" fmla="*/ 28088 w 79138"/>
                <a:gd name="connsiteY11" fmla="*/ 1922 h 21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138" h="217625">
                  <a:moveTo>
                    <a:pt x="28080" y="1926"/>
                  </a:moveTo>
                  <a:cubicBezTo>
                    <a:pt x="2556" y="23839"/>
                    <a:pt x="-3409" y="61184"/>
                    <a:pt x="1650" y="92835"/>
                  </a:cubicBezTo>
                  <a:cubicBezTo>
                    <a:pt x="4230" y="108417"/>
                    <a:pt x="9965" y="123309"/>
                    <a:pt x="18503" y="136596"/>
                  </a:cubicBezTo>
                  <a:cubicBezTo>
                    <a:pt x="27289" y="149782"/>
                    <a:pt x="37620" y="161870"/>
                    <a:pt x="49275" y="172603"/>
                  </a:cubicBezTo>
                  <a:cubicBezTo>
                    <a:pt x="54473" y="177715"/>
                    <a:pt x="60502" y="183214"/>
                    <a:pt x="63279" y="190133"/>
                  </a:cubicBezTo>
                  <a:cubicBezTo>
                    <a:pt x="65474" y="195595"/>
                    <a:pt x="64151" y="202161"/>
                    <a:pt x="62903" y="208216"/>
                  </a:cubicBezTo>
                  <a:cubicBezTo>
                    <a:pt x="60972" y="217661"/>
                    <a:pt x="75461" y="221702"/>
                    <a:pt x="77400" y="212215"/>
                  </a:cubicBezTo>
                  <a:cubicBezTo>
                    <a:pt x="80073" y="199139"/>
                    <a:pt x="80527" y="187296"/>
                    <a:pt x="72409" y="176009"/>
                  </a:cubicBezTo>
                  <a:cubicBezTo>
                    <a:pt x="63509" y="163643"/>
                    <a:pt x="50887" y="154641"/>
                    <a:pt x="41288" y="142884"/>
                  </a:cubicBezTo>
                  <a:cubicBezTo>
                    <a:pt x="21367" y="118499"/>
                    <a:pt x="10554" y="87088"/>
                    <a:pt x="16226" y="55535"/>
                  </a:cubicBezTo>
                  <a:cubicBezTo>
                    <a:pt x="19169" y="39170"/>
                    <a:pt x="25908" y="23553"/>
                    <a:pt x="38717" y="12552"/>
                  </a:cubicBezTo>
                  <a:cubicBezTo>
                    <a:pt x="46069" y="6237"/>
                    <a:pt x="35394" y="-4362"/>
                    <a:pt x="28088" y="1922"/>
                  </a:cubicBezTo>
                  <a:close/>
                </a:path>
              </a:pathLst>
            </a:custGeom>
            <a:solidFill>
              <a:srgbClr val="211715"/>
            </a:solidFill>
            <a:ln w="3739" cap="flat">
              <a:noFill/>
              <a:prstDash val="solid"/>
              <a:miter/>
            </a:ln>
          </p:spPr>
          <p:txBody>
            <a:bodyPr rtlCol="0" anchor="ctr"/>
            <a:lstStyle/>
            <a:p>
              <a:endParaRPr lang="ja-JP" altLang="en-US"/>
            </a:p>
          </p:txBody>
        </p:sp>
        <p:sp>
          <p:nvSpPr>
            <p:cNvPr id="45" name="フリーフォーム: 図形 44">
              <a:extLst>
                <a:ext uri="{FF2B5EF4-FFF2-40B4-BE49-F238E27FC236}">
                  <a16:creationId xmlns:a16="http://schemas.microsoft.com/office/drawing/2014/main" id="{AEDCB2A4-C9B9-7CF2-AE4D-27603C86A1D4}"/>
                </a:ext>
              </a:extLst>
            </p:cNvPr>
            <p:cNvSpPr/>
            <p:nvPr/>
          </p:nvSpPr>
          <p:spPr>
            <a:xfrm>
              <a:off x="8345401" y="4563258"/>
              <a:ext cx="425438" cy="450117"/>
            </a:xfrm>
            <a:custGeom>
              <a:avLst/>
              <a:gdLst>
                <a:gd name="connsiteX0" fmla="*/ 110021 w 425438"/>
                <a:gd name="connsiteY0" fmla="*/ 19670 h 450117"/>
                <a:gd name="connsiteX1" fmla="*/ 115824 w 425438"/>
                <a:gd name="connsiteY1" fmla="*/ 6440 h 450117"/>
                <a:gd name="connsiteX2" fmla="*/ 127850 w 425438"/>
                <a:gd name="connsiteY2" fmla="*/ 505 h 450117"/>
                <a:gd name="connsiteX3" fmla="*/ 128855 w 425438"/>
                <a:gd name="connsiteY3" fmla="*/ 911 h 450117"/>
                <a:gd name="connsiteX4" fmla="*/ 168854 w 425438"/>
                <a:gd name="connsiteY4" fmla="*/ 18629 h 450117"/>
                <a:gd name="connsiteX5" fmla="*/ 218843 w 425438"/>
                <a:gd name="connsiteY5" fmla="*/ 55531 h 450117"/>
                <a:gd name="connsiteX6" fmla="*/ 222601 w 425438"/>
                <a:gd name="connsiteY6" fmla="*/ 63507 h 450117"/>
                <a:gd name="connsiteX7" fmla="*/ 231697 w 425438"/>
                <a:gd name="connsiteY7" fmla="*/ 77613 h 450117"/>
                <a:gd name="connsiteX8" fmla="*/ 234824 w 425438"/>
                <a:gd name="connsiteY8" fmla="*/ 80856 h 450117"/>
                <a:gd name="connsiteX9" fmla="*/ 240616 w 425438"/>
                <a:gd name="connsiteY9" fmla="*/ 85915 h 450117"/>
                <a:gd name="connsiteX10" fmla="*/ 262416 w 425438"/>
                <a:gd name="connsiteY10" fmla="*/ 113826 h 450117"/>
                <a:gd name="connsiteX11" fmla="*/ 287008 w 425438"/>
                <a:gd name="connsiteY11" fmla="*/ 154994 h 450117"/>
                <a:gd name="connsiteX12" fmla="*/ 317543 w 425438"/>
                <a:gd name="connsiteY12" fmla="*/ 184638 h 450117"/>
                <a:gd name="connsiteX13" fmla="*/ 345165 w 425438"/>
                <a:gd name="connsiteY13" fmla="*/ 160842 h 450117"/>
                <a:gd name="connsiteX14" fmla="*/ 353434 w 425438"/>
                <a:gd name="connsiteY14" fmla="*/ 146421 h 450117"/>
                <a:gd name="connsiteX15" fmla="*/ 359703 w 425438"/>
                <a:gd name="connsiteY15" fmla="*/ 145214 h 450117"/>
                <a:gd name="connsiteX16" fmla="*/ 422900 w 425438"/>
                <a:gd name="connsiteY16" fmla="*/ 187893 h 450117"/>
                <a:gd name="connsiteX17" fmla="*/ 424749 w 425438"/>
                <a:gd name="connsiteY17" fmla="*/ 197056 h 450117"/>
                <a:gd name="connsiteX18" fmla="*/ 374986 w 425438"/>
                <a:gd name="connsiteY18" fmla="*/ 268909 h 450117"/>
                <a:gd name="connsiteX19" fmla="*/ 306110 w 425438"/>
                <a:gd name="connsiteY19" fmla="*/ 296347 h 450117"/>
                <a:gd name="connsiteX20" fmla="*/ 273459 w 425438"/>
                <a:gd name="connsiteY20" fmla="*/ 287326 h 450117"/>
                <a:gd name="connsiteX21" fmla="*/ 260217 w 425438"/>
                <a:gd name="connsiteY21" fmla="*/ 384534 h 450117"/>
                <a:gd name="connsiteX22" fmla="*/ 254001 w 425438"/>
                <a:gd name="connsiteY22" fmla="*/ 408815 h 450117"/>
                <a:gd name="connsiteX23" fmla="*/ 226300 w 425438"/>
                <a:gd name="connsiteY23" fmla="*/ 442108 h 450117"/>
                <a:gd name="connsiteX24" fmla="*/ 107375 w 425438"/>
                <a:gd name="connsiteY24" fmla="*/ 437203 h 450117"/>
                <a:gd name="connsiteX25" fmla="*/ 38427 w 425438"/>
                <a:gd name="connsiteY25" fmla="*/ 413558 h 450117"/>
                <a:gd name="connsiteX26" fmla="*/ 31008 w 425438"/>
                <a:gd name="connsiteY26" fmla="*/ 405864 h 450117"/>
                <a:gd name="connsiteX27" fmla="*/ 32260 w 425438"/>
                <a:gd name="connsiteY27" fmla="*/ 396332 h 450117"/>
                <a:gd name="connsiteX28" fmla="*/ 50301 w 425438"/>
                <a:gd name="connsiteY28" fmla="*/ 345453 h 450117"/>
                <a:gd name="connsiteX29" fmla="*/ 67966 w 425438"/>
                <a:gd name="connsiteY29" fmla="*/ 293885 h 450117"/>
                <a:gd name="connsiteX30" fmla="*/ 38503 w 425438"/>
                <a:gd name="connsiteY30" fmla="*/ 303492 h 450117"/>
                <a:gd name="connsiteX31" fmla="*/ 27678 w 425438"/>
                <a:gd name="connsiteY31" fmla="*/ 297365 h 450117"/>
                <a:gd name="connsiteX32" fmla="*/ 2834 w 425438"/>
                <a:gd name="connsiteY32" fmla="*/ 204716 h 450117"/>
                <a:gd name="connsiteX33" fmla="*/ 6329 w 425438"/>
                <a:gd name="connsiteY33" fmla="*/ 152134 h 450117"/>
                <a:gd name="connsiteX34" fmla="*/ 72292 w 425438"/>
                <a:gd name="connsiteY34" fmla="*/ 71024 h 450117"/>
                <a:gd name="connsiteX35" fmla="*/ 74852 w 425438"/>
                <a:gd name="connsiteY35" fmla="*/ 69144 h 450117"/>
                <a:gd name="connsiteX36" fmla="*/ 96216 w 425438"/>
                <a:gd name="connsiteY36" fmla="*/ 39170 h 45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5438" h="450117">
                  <a:moveTo>
                    <a:pt x="110021" y="19670"/>
                  </a:moveTo>
                  <a:cubicBezTo>
                    <a:pt x="111979" y="14626"/>
                    <a:pt x="114268" y="11116"/>
                    <a:pt x="115824" y="6440"/>
                  </a:cubicBezTo>
                  <a:cubicBezTo>
                    <a:pt x="117506" y="1480"/>
                    <a:pt x="122890" y="-1177"/>
                    <a:pt x="127850" y="505"/>
                  </a:cubicBezTo>
                  <a:cubicBezTo>
                    <a:pt x="128192" y="621"/>
                    <a:pt x="128528" y="757"/>
                    <a:pt x="128855" y="911"/>
                  </a:cubicBezTo>
                  <a:cubicBezTo>
                    <a:pt x="142454" y="7263"/>
                    <a:pt x="154083" y="11304"/>
                    <a:pt x="168854" y="18629"/>
                  </a:cubicBezTo>
                  <a:cubicBezTo>
                    <a:pt x="186707" y="27484"/>
                    <a:pt x="205056" y="38899"/>
                    <a:pt x="218843" y="55531"/>
                  </a:cubicBezTo>
                  <a:cubicBezTo>
                    <a:pt x="220369" y="58052"/>
                    <a:pt x="221628" y="60725"/>
                    <a:pt x="222601" y="63507"/>
                  </a:cubicBezTo>
                  <a:cubicBezTo>
                    <a:pt x="224688" y="68754"/>
                    <a:pt x="227777" y="73546"/>
                    <a:pt x="231697" y="77613"/>
                  </a:cubicBezTo>
                  <a:cubicBezTo>
                    <a:pt x="232795" y="78740"/>
                    <a:pt x="233873" y="79868"/>
                    <a:pt x="234824" y="80856"/>
                  </a:cubicBezTo>
                  <a:cubicBezTo>
                    <a:pt x="236583" y="82702"/>
                    <a:pt x="238673" y="84201"/>
                    <a:pt x="240616" y="85915"/>
                  </a:cubicBezTo>
                  <a:cubicBezTo>
                    <a:pt x="249374" y="93952"/>
                    <a:pt x="256741" y="103384"/>
                    <a:pt x="262416" y="113826"/>
                  </a:cubicBezTo>
                  <a:cubicBezTo>
                    <a:pt x="273230" y="132473"/>
                    <a:pt x="276323" y="137607"/>
                    <a:pt x="287008" y="154994"/>
                  </a:cubicBezTo>
                  <a:cubicBezTo>
                    <a:pt x="295432" y="167608"/>
                    <a:pt x="305550" y="183830"/>
                    <a:pt x="317543" y="184638"/>
                  </a:cubicBezTo>
                  <a:cubicBezTo>
                    <a:pt x="332029" y="185612"/>
                    <a:pt x="338091" y="171769"/>
                    <a:pt x="345165" y="160842"/>
                  </a:cubicBezTo>
                  <a:cubicBezTo>
                    <a:pt x="348691" y="155396"/>
                    <a:pt x="351021" y="150157"/>
                    <a:pt x="353434" y="146421"/>
                  </a:cubicBezTo>
                  <a:cubicBezTo>
                    <a:pt x="354896" y="144459"/>
                    <a:pt x="357617" y="143936"/>
                    <a:pt x="359703" y="145214"/>
                  </a:cubicBezTo>
                  <a:cubicBezTo>
                    <a:pt x="370772" y="150852"/>
                    <a:pt x="410673" y="179451"/>
                    <a:pt x="422900" y="187893"/>
                  </a:cubicBezTo>
                  <a:cubicBezTo>
                    <a:pt x="425392" y="190250"/>
                    <a:pt x="426132" y="193918"/>
                    <a:pt x="424749" y="197056"/>
                  </a:cubicBezTo>
                  <a:cubicBezTo>
                    <a:pt x="413353" y="225483"/>
                    <a:pt x="403878" y="240126"/>
                    <a:pt x="374986" y="268909"/>
                  </a:cubicBezTo>
                  <a:cubicBezTo>
                    <a:pt x="358824" y="285022"/>
                    <a:pt x="329811" y="299376"/>
                    <a:pt x="306110" y="296347"/>
                  </a:cubicBezTo>
                  <a:cubicBezTo>
                    <a:pt x="294834" y="295001"/>
                    <a:pt x="283825" y="291961"/>
                    <a:pt x="273459" y="287326"/>
                  </a:cubicBezTo>
                  <a:cubicBezTo>
                    <a:pt x="269065" y="320778"/>
                    <a:pt x="265889" y="345859"/>
                    <a:pt x="260217" y="384534"/>
                  </a:cubicBezTo>
                  <a:cubicBezTo>
                    <a:pt x="258939" y="392811"/>
                    <a:pt x="256857" y="400944"/>
                    <a:pt x="254001" y="408815"/>
                  </a:cubicBezTo>
                  <a:cubicBezTo>
                    <a:pt x="247310" y="427202"/>
                    <a:pt x="243368" y="433862"/>
                    <a:pt x="226300" y="442108"/>
                  </a:cubicBezTo>
                  <a:cubicBezTo>
                    <a:pt x="195059" y="457203"/>
                    <a:pt x="143987" y="448302"/>
                    <a:pt x="107375" y="437203"/>
                  </a:cubicBezTo>
                  <a:cubicBezTo>
                    <a:pt x="78682" y="428506"/>
                    <a:pt x="52454" y="420842"/>
                    <a:pt x="38427" y="413558"/>
                  </a:cubicBezTo>
                  <a:cubicBezTo>
                    <a:pt x="35032" y="412077"/>
                    <a:pt x="32364" y="409311"/>
                    <a:pt x="31008" y="405864"/>
                  </a:cubicBezTo>
                  <a:cubicBezTo>
                    <a:pt x="30414" y="402636"/>
                    <a:pt x="30852" y="399298"/>
                    <a:pt x="32260" y="396332"/>
                  </a:cubicBezTo>
                  <a:lnTo>
                    <a:pt x="50301" y="345453"/>
                  </a:lnTo>
                  <a:cubicBezTo>
                    <a:pt x="57382" y="325468"/>
                    <a:pt x="64038" y="310659"/>
                    <a:pt x="67966" y="293885"/>
                  </a:cubicBezTo>
                  <a:cubicBezTo>
                    <a:pt x="58434" y="297914"/>
                    <a:pt x="48577" y="301128"/>
                    <a:pt x="38503" y="303492"/>
                  </a:cubicBezTo>
                  <a:cubicBezTo>
                    <a:pt x="33868" y="304458"/>
                    <a:pt x="29237" y="301834"/>
                    <a:pt x="27678" y="297365"/>
                  </a:cubicBezTo>
                  <a:cubicBezTo>
                    <a:pt x="17352" y="267067"/>
                    <a:pt x="9053" y="236116"/>
                    <a:pt x="2834" y="204716"/>
                  </a:cubicBezTo>
                  <a:cubicBezTo>
                    <a:pt x="-887" y="185097"/>
                    <a:pt x="-2053" y="170964"/>
                    <a:pt x="6329" y="152134"/>
                  </a:cubicBezTo>
                  <a:cubicBezTo>
                    <a:pt x="23130" y="114360"/>
                    <a:pt x="47711" y="95079"/>
                    <a:pt x="72292" y="71024"/>
                  </a:cubicBezTo>
                  <a:lnTo>
                    <a:pt x="74852" y="69144"/>
                  </a:lnTo>
                  <a:cubicBezTo>
                    <a:pt x="81955" y="59049"/>
                    <a:pt x="89848" y="49829"/>
                    <a:pt x="96216" y="39170"/>
                  </a:cubicBezTo>
                  <a:close/>
                </a:path>
              </a:pathLst>
            </a:custGeom>
            <a:solidFill>
              <a:srgbClr val="BDBDBD"/>
            </a:solidFill>
            <a:ln w="3739" cap="flat">
              <a:noFill/>
              <a:prstDash val="solid"/>
              <a:miter/>
            </a:ln>
          </p:spPr>
          <p:txBody>
            <a:bodyPr rtlCol="0" anchor="ctr"/>
            <a:lstStyle/>
            <a:p>
              <a:endParaRPr lang="ja-JP" altLang="en-US"/>
            </a:p>
          </p:txBody>
        </p:sp>
        <p:sp>
          <p:nvSpPr>
            <p:cNvPr id="46" name="フリーフォーム: 図形 45">
              <a:extLst>
                <a:ext uri="{FF2B5EF4-FFF2-40B4-BE49-F238E27FC236}">
                  <a16:creationId xmlns:a16="http://schemas.microsoft.com/office/drawing/2014/main" id="{86443E9B-6297-F257-11F4-065D63DAB7B2}"/>
                </a:ext>
              </a:extLst>
            </p:cNvPr>
            <p:cNvSpPr/>
            <p:nvPr/>
          </p:nvSpPr>
          <p:spPr>
            <a:xfrm>
              <a:off x="8337973" y="4626762"/>
              <a:ext cx="87313" cy="247692"/>
            </a:xfrm>
            <a:custGeom>
              <a:avLst/>
              <a:gdLst>
                <a:gd name="connsiteX0" fmla="*/ 74416 w 87313"/>
                <a:gd name="connsiteY0" fmla="*/ 2197 h 247692"/>
                <a:gd name="connsiteX1" fmla="*/ 32944 w 87313"/>
                <a:gd name="connsiteY1" fmla="*/ 44038 h 247692"/>
                <a:gd name="connsiteX2" fmla="*/ 1511 w 87313"/>
                <a:gd name="connsiteY2" fmla="*/ 101852 h 247692"/>
                <a:gd name="connsiteX3" fmla="*/ 7149 w 87313"/>
                <a:gd name="connsiteY3" fmla="*/ 162658 h 247692"/>
                <a:gd name="connsiteX4" fmla="*/ 23882 w 87313"/>
                <a:gd name="connsiteY4" fmla="*/ 224074 h 247692"/>
                <a:gd name="connsiteX5" fmla="*/ 43427 w 87313"/>
                <a:gd name="connsiteY5" fmla="*/ 247692 h 247692"/>
                <a:gd name="connsiteX6" fmla="*/ 62389 w 87313"/>
                <a:gd name="connsiteY6" fmla="*/ 243227 h 247692"/>
                <a:gd name="connsiteX7" fmla="*/ 77445 w 87313"/>
                <a:gd name="connsiteY7" fmla="*/ 237589 h 247692"/>
                <a:gd name="connsiteX8" fmla="*/ 82707 w 87313"/>
                <a:gd name="connsiteY8" fmla="*/ 228339 h 247692"/>
                <a:gd name="connsiteX9" fmla="*/ 73458 w 87313"/>
                <a:gd name="connsiteY9" fmla="*/ 223077 h 247692"/>
                <a:gd name="connsiteX10" fmla="*/ 47414 w 87313"/>
                <a:gd name="connsiteY10" fmla="*/ 231895 h 247692"/>
                <a:gd name="connsiteX11" fmla="*/ 41491 w 87313"/>
                <a:gd name="connsiteY11" fmla="*/ 229313 h 247692"/>
                <a:gd name="connsiteX12" fmla="*/ 37060 w 87313"/>
                <a:gd name="connsiteY12" fmla="*/ 215887 h 247692"/>
                <a:gd name="connsiteX13" fmla="*/ 21976 w 87313"/>
                <a:gd name="connsiteY13" fmla="*/ 160035 h 247692"/>
                <a:gd name="connsiteX14" fmla="*/ 15737 w 87313"/>
                <a:gd name="connsiteY14" fmla="*/ 107268 h 247692"/>
                <a:gd name="connsiteX15" fmla="*/ 42675 w 87313"/>
                <a:gd name="connsiteY15" fmla="*/ 55746 h 247692"/>
                <a:gd name="connsiteX16" fmla="*/ 85057 w 87313"/>
                <a:gd name="connsiteY16" fmla="*/ 12796 h 247692"/>
                <a:gd name="connsiteX17" fmla="*/ 74427 w 87313"/>
                <a:gd name="connsiteY17" fmla="*/ 2167 h 247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313" h="247692">
                  <a:moveTo>
                    <a:pt x="74416" y="2197"/>
                  </a:moveTo>
                  <a:cubicBezTo>
                    <a:pt x="60363" y="15912"/>
                    <a:pt x="45524" y="28883"/>
                    <a:pt x="32944" y="44038"/>
                  </a:cubicBezTo>
                  <a:cubicBezTo>
                    <a:pt x="19270" y="60485"/>
                    <a:pt x="5882" y="80597"/>
                    <a:pt x="1511" y="101852"/>
                  </a:cubicBezTo>
                  <a:cubicBezTo>
                    <a:pt x="-2654" y="122081"/>
                    <a:pt x="2638" y="142926"/>
                    <a:pt x="7149" y="162658"/>
                  </a:cubicBezTo>
                  <a:cubicBezTo>
                    <a:pt x="11881" y="183330"/>
                    <a:pt x="17353" y="203890"/>
                    <a:pt x="23882" y="224074"/>
                  </a:cubicBezTo>
                  <a:cubicBezTo>
                    <a:pt x="27152" y="234192"/>
                    <a:pt x="30343" y="247377"/>
                    <a:pt x="43427" y="247692"/>
                  </a:cubicBezTo>
                  <a:cubicBezTo>
                    <a:pt x="49950" y="247256"/>
                    <a:pt x="56356" y="245749"/>
                    <a:pt x="62389" y="243227"/>
                  </a:cubicBezTo>
                  <a:cubicBezTo>
                    <a:pt x="67474" y="241536"/>
                    <a:pt x="72458" y="239566"/>
                    <a:pt x="77445" y="237589"/>
                  </a:cubicBezTo>
                  <a:cubicBezTo>
                    <a:pt x="81375" y="236390"/>
                    <a:pt x="83684" y="232331"/>
                    <a:pt x="82707" y="228339"/>
                  </a:cubicBezTo>
                  <a:cubicBezTo>
                    <a:pt x="81582" y="224352"/>
                    <a:pt x="77461" y="222006"/>
                    <a:pt x="73458" y="223077"/>
                  </a:cubicBezTo>
                  <a:cubicBezTo>
                    <a:pt x="64981" y="226588"/>
                    <a:pt x="56281" y="229535"/>
                    <a:pt x="47414" y="231895"/>
                  </a:cubicBezTo>
                  <a:cubicBezTo>
                    <a:pt x="43438" y="232876"/>
                    <a:pt x="42758" y="233023"/>
                    <a:pt x="41491" y="229313"/>
                  </a:cubicBezTo>
                  <a:cubicBezTo>
                    <a:pt x="39987" y="224852"/>
                    <a:pt x="38484" y="220383"/>
                    <a:pt x="37060" y="215887"/>
                  </a:cubicBezTo>
                  <a:cubicBezTo>
                    <a:pt x="31279" y="197493"/>
                    <a:pt x="26314" y="178824"/>
                    <a:pt x="21976" y="160035"/>
                  </a:cubicBezTo>
                  <a:cubicBezTo>
                    <a:pt x="18097" y="143242"/>
                    <a:pt x="12617" y="124576"/>
                    <a:pt x="15737" y="107268"/>
                  </a:cubicBezTo>
                  <a:cubicBezTo>
                    <a:pt x="19120" y="88475"/>
                    <a:pt x="30771" y="70314"/>
                    <a:pt x="42675" y="55746"/>
                  </a:cubicBezTo>
                  <a:cubicBezTo>
                    <a:pt x="55454" y="40136"/>
                    <a:pt x="70665" y="26842"/>
                    <a:pt x="85057" y="12796"/>
                  </a:cubicBezTo>
                  <a:cubicBezTo>
                    <a:pt x="91995" y="6031"/>
                    <a:pt x="81358" y="-4598"/>
                    <a:pt x="74427" y="2167"/>
                  </a:cubicBezTo>
                  <a:close/>
                </a:path>
              </a:pathLst>
            </a:custGeom>
            <a:solidFill>
              <a:srgbClr val="211715"/>
            </a:solidFill>
            <a:ln w="3739" cap="flat">
              <a:noFill/>
              <a:prstDash val="solid"/>
              <a:miter/>
            </a:ln>
          </p:spPr>
          <p:txBody>
            <a:bodyPr rtlCol="0" anchor="ctr"/>
            <a:lstStyle/>
            <a:p>
              <a:endParaRPr lang="ja-JP" altLang="en-US"/>
            </a:p>
          </p:txBody>
        </p:sp>
        <p:sp>
          <p:nvSpPr>
            <p:cNvPr id="47" name="フリーフォーム: 図形 46">
              <a:extLst>
                <a:ext uri="{FF2B5EF4-FFF2-40B4-BE49-F238E27FC236}">
                  <a16:creationId xmlns:a16="http://schemas.microsoft.com/office/drawing/2014/main" id="{25414349-9682-3BE0-8B84-B085C7F3B181}"/>
                </a:ext>
              </a:extLst>
            </p:cNvPr>
            <p:cNvSpPr/>
            <p:nvPr/>
          </p:nvSpPr>
          <p:spPr>
            <a:xfrm>
              <a:off x="8702545" y="4612469"/>
              <a:ext cx="41806" cy="77010"/>
            </a:xfrm>
            <a:custGeom>
              <a:avLst/>
              <a:gdLst>
                <a:gd name="connsiteX0" fmla="*/ 20216 w 41806"/>
                <a:gd name="connsiteY0" fmla="*/ 67509 h 77010"/>
                <a:gd name="connsiteX1" fmla="*/ 15492 w 41806"/>
                <a:gd name="connsiteY1" fmla="*/ 46461 h 77010"/>
                <a:gd name="connsiteX2" fmla="*/ 15033 w 41806"/>
                <a:gd name="connsiteY2" fmla="*/ 44514 h 77010"/>
                <a:gd name="connsiteX3" fmla="*/ 15007 w 41806"/>
                <a:gd name="connsiteY3" fmla="*/ 44398 h 77010"/>
                <a:gd name="connsiteX4" fmla="*/ 15041 w 41806"/>
                <a:gd name="connsiteY4" fmla="*/ 40459 h 77010"/>
                <a:gd name="connsiteX5" fmla="*/ 22791 w 41806"/>
                <a:gd name="connsiteY5" fmla="*/ 18324 h 77010"/>
                <a:gd name="connsiteX6" fmla="*/ 22791 w 41806"/>
                <a:gd name="connsiteY6" fmla="*/ 18238 h 77010"/>
                <a:gd name="connsiteX7" fmla="*/ 23287 w 41806"/>
                <a:gd name="connsiteY7" fmla="*/ 17636 h 77010"/>
                <a:gd name="connsiteX8" fmla="*/ 24847 w 41806"/>
                <a:gd name="connsiteY8" fmla="*/ 16005 h 77010"/>
                <a:gd name="connsiteX9" fmla="*/ 25294 w 41806"/>
                <a:gd name="connsiteY9" fmla="*/ 15629 h 77010"/>
                <a:gd name="connsiteX10" fmla="*/ 26798 w 41806"/>
                <a:gd name="connsiteY10" fmla="*/ 14784 h 77010"/>
                <a:gd name="connsiteX11" fmla="*/ 26320 w 41806"/>
                <a:gd name="connsiteY11" fmla="*/ 14908 h 77010"/>
                <a:gd name="connsiteX12" fmla="*/ 27767 w 41806"/>
                <a:gd name="connsiteY12" fmla="*/ 14870 h 77010"/>
                <a:gd name="connsiteX13" fmla="*/ 28895 w 41806"/>
                <a:gd name="connsiteY13" fmla="*/ 15144 h 77010"/>
                <a:gd name="connsiteX14" fmla="*/ 30522 w 41806"/>
                <a:gd name="connsiteY14" fmla="*/ 15840 h 77010"/>
                <a:gd name="connsiteX15" fmla="*/ 40806 w 41806"/>
                <a:gd name="connsiteY15" fmla="*/ 13145 h 77010"/>
                <a:gd name="connsiteX16" fmla="*/ 38115 w 41806"/>
                <a:gd name="connsiteY16" fmla="*/ 2861 h 77010"/>
                <a:gd name="connsiteX17" fmla="*/ 14500 w 41806"/>
                <a:gd name="connsiteY17" fmla="*/ 5117 h 77010"/>
                <a:gd name="connsiteX18" fmla="*/ 3179 w 41806"/>
                <a:gd name="connsiteY18" fmla="*/ 24699 h 77010"/>
                <a:gd name="connsiteX19" fmla="*/ 108 w 41806"/>
                <a:gd name="connsiteY19" fmla="*/ 45634 h 77010"/>
                <a:gd name="connsiteX20" fmla="*/ 5716 w 41806"/>
                <a:gd name="connsiteY20" fmla="*/ 71486 h 77010"/>
                <a:gd name="connsiteX21" fmla="*/ 14962 w 41806"/>
                <a:gd name="connsiteY21" fmla="*/ 76738 h 77010"/>
                <a:gd name="connsiteX22" fmla="*/ 20216 w 41806"/>
                <a:gd name="connsiteY22" fmla="*/ 67490 h 7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806" h="77010">
                  <a:moveTo>
                    <a:pt x="20216" y="67509"/>
                  </a:moveTo>
                  <a:cubicBezTo>
                    <a:pt x="18642" y="60495"/>
                    <a:pt x="17127" y="53467"/>
                    <a:pt x="15492" y="46461"/>
                  </a:cubicBezTo>
                  <a:cubicBezTo>
                    <a:pt x="15342" y="45811"/>
                    <a:pt x="15214" y="45153"/>
                    <a:pt x="15033" y="44514"/>
                  </a:cubicBezTo>
                  <a:cubicBezTo>
                    <a:pt x="14815" y="43740"/>
                    <a:pt x="15033" y="45871"/>
                    <a:pt x="15007" y="44398"/>
                  </a:cubicBezTo>
                  <a:cubicBezTo>
                    <a:pt x="14981" y="43074"/>
                    <a:pt x="14947" y="41766"/>
                    <a:pt x="15041" y="40459"/>
                  </a:cubicBezTo>
                  <a:cubicBezTo>
                    <a:pt x="15902" y="32586"/>
                    <a:pt x="18551" y="25015"/>
                    <a:pt x="22791" y="18324"/>
                  </a:cubicBezTo>
                  <a:cubicBezTo>
                    <a:pt x="23096" y="17907"/>
                    <a:pt x="23103" y="17877"/>
                    <a:pt x="22791" y="18238"/>
                  </a:cubicBezTo>
                  <a:lnTo>
                    <a:pt x="23287" y="17636"/>
                  </a:lnTo>
                  <a:cubicBezTo>
                    <a:pt x="23783" y="17058"/>
                    <a:pt x="24321" y="16550"/>
                    <a:pt x="24847" y="16005"/>
                  </a:cubicBezTo>
                  <a:cubicBezTo>
                    <a:pt x="25719" y="15096"/>
                    <a:pt x="24708" y="16005"/>
                    <a:pt x="25294" y="15629"/>
                  </a:cubicBezTo>
                  <a:cubicBezTo>
                    <a:pt x="25772" y="15307"/>
                    <a:pt x="26275" y="15024"/>
                    <a:pt x="26798" y="14784"/>
                  </a:cubicBezTo>
                  <a:cubicBezTo>
                    <a:pt x="25061" y="15483"/>
                    <a:pt x="28301" y="14633"/>
                    <a:pt x="26320" y="14908"/>
                  </a:cubicBezTo>
                  <a:cubicBezTo>
                    <a:pt x="26801" y="14856"/>
                    <a:pt x="27286" y="14843"/>
                    <a:pt x="27767" y="14870"/>
                  </a:cubicBezTo>
                  <a:cubicBezTo>
                    <a:pt x="26538" y="14840"/>
                    <a:pt x="28632" y="15069"/>
                    <a:pt x="28895" y="15144"/>
                  </a:cubicBezTo>
                  <a:cubicBezTo>
                    <a:pt x="29466" y="15305"/>
                    <a:pt x="30011" y="15538"/>
                    <a:pt x="30522" y="15840"/>
                  </a:cubicBezTo>
                  <a:cubicBezTo>
                    <a:pt x="34119" y="17835"/>
                    <a:pt x="38649" y="16648"/>
                    <a:pt x="40806" y="13145"/>
                  </a:cubicBezTo>
                  <a:cubicBezTo>
                    <a:pt x="42854" y="9556"/>
                    <a:pt x="41659" y="4986"/>
                    <a:pt x="38115" y="2861"/>
                  </a:cubicBezTo>
                  <a:cubicBezTo>
                    <a:pt x="30605" y="-1667"/>
                    <a:pt x="21017" y="-751"/>
                    <a:pt x="14500" y="5117"/>
                  </a:cubicBezTo>
                  <a:cubicBezTo>
                    <a:pt x="9140" y="10587"/>
                    <a:pt x="5246" y="17323"/>
                    <a:pt x="3179" y="24699"/>
                  </a:cubicBezTo>
                  <a:cubicBezTo>
                    <a:pt x="687" y="31382"/>
                    <a:pt x="-358" y="38517"/>
                    <a:pt x="108" y="45634"/>
                  </a:cubicBezTo>
                  <a:cubicBezTo>
                    <a:pt x="1533" y="54342"/>
                    <a:pt x="3404" y="62971"/>
                    <a:pt x="5716" y="71486"/>
                  </a:cubicBezTo>
                  <a:cubicBezTo>
                    <a:pt x="6821" y="75490"/>
                    <a:pt x="10959" y="77841"/>
                    <a:pt x="14962" y="76738"/>
                  </a:cubicBezTo>
                  <a:cubicBezTo>
                    <a:pt x="18969" y="75635"/>
                    <a:pt x="21321" y="71494"/>
                    <a:pt x="20216" y="67490"/>
                  </a:cubicBezTo>
                  <a:close/>
                </a:path>
              </a:pathLst>
            </a:custGeom>
            <a:solidFill>
              <a:srgbClr val="211715"/>
            </a:solidFill>
            <a:ln w="3739" cap="flat">
              <a:noFill/>
              <a:prstDash val="solid"/>
              <a:miter/>
            </a:ln>
          </p:spPr>
          <p:txBody>
            <a:bodyPr rtlCol="0" anchor="ctr"/>
            <a:lstStyle/>
            <a:p>
              <a:endParaRPr lang="ja-JP" altLang="en-US"/>
            </a:p>
          </p:txBody>
        </p:sp>
        <p:sp>
          <p:nvSpPr>
            <p:cNvPr id="48" name="フリーフォーム: 図形 47">
              <a:extLst>
                <a:ext uri="{FF2B5EF4-FFF2-40B4-BE49-F238E27FC236}">
                  <a16:creationId xmlns:a16="http://schemas.microsoft.com/office/drawing/2014/main" id="{FA7AE228-E541-49CF-FB65-59A0B36BECB6}"/>
                </a:ext>
              </a:extLst>
            </p:cNvPr>
            <p:cNvSpPr/>
            <p:nvPr/>
          </p:nvSpPr>
          <p:spPr>
            <a:xfrm>
              <a:off x="8732540" y="4586855"/>
              <a:ext cx="98049" cy="128191"/>
            </a:xfrm>
            <a:custGeom>
              <a:avLst/>
              <a:gdLst>
                <a:gd name="connsiteX0" fmla="*/ 13961 w 98049"/>
                <a:gd name="connsiteY0" fmla="*/ 55319 h 128191"/>
                <a:gd name="connsiteX1" fmla="*/ 30059 w 98049"/>
                <a:gd name="connsiteY1" fmla="*/ 21732 h 128191"/>
                <a:gd name="connsiteX2" fmla="*/ 39692 w 98049"/>
                <a:gd name="connsiteY2" fmla="*/ 15884 h 128191"/>
                <a:gd name="connsiteX3" fmla="*/ 43586 w 98049"/>
                <a:gd name="connsiteY3" fmla="*/ 23427 h 128191"/>
                <a:gd name="connsiteX4" fmla="*/ 49107 w 98049"/>
                <a:gd name="connsiteY4" fmla="*/ 30678 h 128191"/>
                <a:gd name="connsiteX5" fmla="*/ 59365 w 98049"/>
                <a:gd name="connsiteY5" fmla="*/ 36876 h 128191"/>
                <a:gd name="connsiteX6" fmla="*/ 64416 w 98049"/>
                <a:gd name="connsiteY6" fmla="*/ 49279 h 128191"/>
                <a:gd name="connsiteX7" fmla="*/ 81442 w 98049"/>
                <a:gd name="connsiteY7" fmla="*/ 70293 h 128191"/>
                <a:gd name="connsiteX8" fmla="*/ 75778 w 98049"/>
                <a:gd name="connsiteY8" fmla="*/ 92518 h 128191"/>
                <a:gd name="connsiteX9" fmla="*/ 51013 w 98049"/>
                <a:gd name="connsiteY9" fmla="*/ 115595 h 128191"/>
                <a:gd name="connsiteX10" fmla="*/ 61646 w 98049"/>
                <a:gd name="connsiteY10" fmla="*/ 126225 h 128191"/>
                <a:gd name="connsiteX11" fmla="*/ 95943 w 98049"/>
                <a:gd name="connsiteY11" fmla="*/ 66298 h 128191"/>
                <a:gd name="connsiteX12" fmla="*/ 87298 w 98049"/>
                <a:gd name="connsiteY12" fmla="*/ 52139 h 128191"/>
                <a:gd name="connsiteX13" fmla="*/ 81303 w 98049"/>
                <a:gd name="connsiteY13" fmla="*/ 45629 h 128191"/>
                <a:gd name="connsiteX14" fmla="*/ 76740 w 98049"/>
                <a:gd name="connsiteY14" fmla="*/ 40570 h 128191"/>
                <a:gd name="connsiteX15" fmla="*/ 73899 w 98049"/>
                <a:gd name="connsiteY15" fmla="*/ 32042 h 128191"/>
                <a:gd name="connsiteX16" fmla="*/ 68791 w 98049"/>
                <a:gd name="connsiteY16" fmla="*/ 24814 h 128191"/>
                <a:gd name="connsiteX17" fmla="*/ 53114 w 98049"/>
                <a:gd name="connsiteY17" fmla="*/ 16192 h 128191"/>
                <a:gd name="connsiteX18" fmla="*/ 58632 w 98049"/>
                <a:gd name="connsiteY18" fmla="*/ 23439 h 128191"/>
                <a:gd name="connsiteX19" fmla="*/ 51088 w 98049"/>
                <a:gd name="connsiteY19" fmla="*/ 5634 h 128191"/>
                <a:gd name="connsiteX20" fmla="*/ 26436 w 98049"/>
                <a:gd name="connsiteY20" fmla="*/ 2533 h 128191"/>
                <a:gd name="connsiteX21" fmla="*/ 12713 w 98049"/>
                <a:gd name="connsiteY21" fmla="*/ 23803 h 128191"/>
                <a:gd name="connsiteX22" fmla="*/ 990 w 98049"/>
                <a:gd name="connsiteY22" fmla="*/ 47742 h 128191"/>
                <a:gd name="connsiteX23" fmla="*/ 13972 w 98049"/>
                <a:gd name="connsiteY23" fmla="*/ 55330 h 12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8049" h="128191">
                  <a:moveTo>
                    <a:pt x="13961" y="55319"/>
                  </a:moveTo>
                  <a:cubicBezTo>
                    <a:pt x="19937" y="44419"/>
                    <a:pt x="24861" y="33023"/>
                    <a:pt x="30059" y="21732"/>
                  </a:cubicBezTo>
                  <a:cubicBezTo>
                    <a:pt x="32040" y="17417"/>
                    <a:pt x="34287" y="12862"/>
                    <a:pt x="39692" y="15884"/>
                  </a:cubicBezTo>
                  <a:cubicBezTo>
                    <a:pt x="42402" y="17374"/>
                    <a:pt x="43939" y="20356"/>
                    <a:pt x="43586" y="23427"/>
                  </a:cubicBezTo>
                  <a:cubicBezTo>
                    <a:pt x="43620" y="26800"/>
                    <a:pt x="45864" y="29749"/>
                    <a:pt x="49107" y="30678"/>
                  </a:cubicBezTo>
                  <a:cubicBezTo>
                    <a:pt x="53185" y="31372"/>
                    <a:pt x="56854" y="33587"/>
                    <a:pt x="59365" y="36876"/>
                  </a:cubicBezTo>
                  <a:cubicBezTo>
                    <a:pt x="62029" y="40551"/>
                    <a:pt x="61996" y="45396"/>
                    <a:pt x="64416" y="49279"/>
                  </a:cubicBezTo>
                  <a:cubicBezTo>
                    <a:pt x="69257" y="56980"/>
                    <a:pt x="77684" y="61652"/>
                    <a:pt x="81442" y="70293"/>
                  </a:cubicBezTo>
                  <a:cubicBezTo>
                    <a:pt x="85002" y="78468"/>
                    <a:pt x="81292" y="86218"/>
                    <a:pt x="75778" y="92518"/>
                  </a:cubicBezTo>
                  <a:cubicBezTo>
                    <a:pt x="68032" y="100740"/>
                    <a:pt x="59759" y="108449"/>
                    <a:pt x="51013" y="115595"/>
                  </a:cubicBezTo>
                  <a:cubicBezTo>
                    <a:pt x="43736" y="121985"/>
                    <a:pt x="54396" y="132599"/>
                    <a:pt x="61646" y="126225"/>
                  </a:cubicBezTo>
                  <a:cubicBezTo>
                    <a:pt x="78244" y="111622"/>
                    <a:pt x="105896" y="92003"/>
                    <a:pt x="95943" y="66298"/>
                  </a:cubicBezTo>
                  <a:cubicBezTo>
                    <a:pt x="93846" y="61143"/>
                    <a:pt x="90925" y="56362"/>
                    <a:pt x="87298" y="52139"/>
                  </a:cubicBezTo>
                  <a:cubicBezTo>
                    <a:pt x="85412" y="49869"/>
                    <a:pt x="83412" y="47696"/>
                    <a:pt x="81303" y="45629"/>
                  </a:cubicBezTo>
                  <a:cubicBezTo>
                    <a:pt x="79488" y="44233"/>
                    <a:pt x="77943" y="42519"/>
                    <a:pt x="76740" y="40570"/>
                  </a:cubicBezTo>
                  <a:cubicBezTo>
                    <a:pt x="75515" y="37838"/>
                    <a:pt x="75237" y="34808"/>
                    <a:pt x="73899" y="32042"/>
                  </a:cubicBezTo>
                  <a:cubicBezTo>
                    <a:pt x="72584" y="29380"/>
                    <a:pt x="70862" y="26941"/>
                    <a:pt x="68791" y="24814"/>
                  </a:cubicBezTo>
                  <a:cubicBezTo>
                    <a:pt x="64525" y="20465"/>
                    <a:pt x="59071" y="17467"/>
                    <a:pt x="53114" y="16192"/>
                  </a:cubicBezTo>
                  <a:lnTo>
                    <a:pt x="58632" y="23439"/>
                  </a:lnTo>
                  <a:cubicBezTo>
                    <a:pt x="58880" y="16680"/>
                    <a:pt x="56117" y="10159"/>
                    <a:pt x="51088" y="5634"/>
                  </a:cubicBezTo>
                  <a:cubicBezTo>
                    <a:pt x="44357" y="-516"/>
                    <a:pt x="34479" y="-1757"/>
                    <a:pt x="26436" y="2533"/>
                  </a:cubicBezTo>
                  <a:cubicBezTo>
                    <a:pt x="18779" y="6995"/>
                    <a:pt x="16156" y="16188"/>
                    <a:pt x="12713" y="23803"/>
                  </a:cubicBezTo>
                  <a:cubicBezTo>
                    <a:pt x="9048" y="31907"/>
                    <a:pt x="5264" y="39939"/>
                    <a:pt x="990" y="47742"/>
                  </a:cubicBezTo>
                  <a:cubicBezTo>
                    <a:pt x="-3659" y="56232"/>
                    <a:pt x="9319" y="63825"/>
                    <a:pt x="13972" y="55330"/>
                  </a:cubicBezTo>
                  <a:close/>
                </a:path>
              </a:pathLst>
            </a:custGeom>
            <a:solidFill>
              <a:srgbClr val="211715"/>
            </a:solidFill>
            <a:ln w="3739" cap="flat">
              <a:noFill/>
              <a:prstDash val="solid"/>
              <a:miter/>
            </a:ln>
          </p:spPr>
          <p:txBody>
            <a:bodyPr rtlCol="0" anchor="ctr"/>
            <a:lstStyle/>
            <a:p>
              <a:endParaRPr lang="ja-JP" altLang="en-US"/>
            </a:p>
          </p:txBody>
        </p:sp>
        <p:sp>
          <p:nvSpPr>
            <p:cNvPr id="49" name="フリーフォーム: 図形 48">
              <a:extLst>
                <a:ext uri="{FF2B5EF4-FFF2-40B4-BE49-F238E27FC236}">
                  <a16:creationId xmlns:a16="http://schemas.microsoft.com/office/drawing/2014/main" id="{8B314ECF-4FE9-8088-7CE6-D1B5AEE13A27}"/>
                </a:ext>
              </a:extLst>
            </p:cNvPr>
            <p:cNvSpPr/>
            <p:nvPr/>
          </p:nvSpPr>
          <p:spPr>
            <a:xfrm>
              <a:off x="8484506" y="4644044"/>
              <a:ext cx="65037" cy="57548"/>
            </a:xfrm>
            <a:custGeom>
              <a:avLst/>
              <a:gdLst>
                <a:gd name="connsiteX0" fmla="*/ 55533 w 65037"/>
                <a:gd name="connsiteY0" fmla="*/ 250 h 57548"/>
                <a:gd name="connsiteX1" fmla="*/ 22935 w 65037"/>
                <a:gd name="connsiteY1" fmla="*/ 15829 h 57548"/>
                <a:gd name="connsiteX2" fmla="*/ 951 w 65037"/>
                <a:gd name="connsiteY2" fmla="*/ 46255 h 57548"/>
                <a:gd name="connsiteX3" fmla="*/ 3646 w 65037"/>
                <a:gd name="connsiteY3" fmla="*/ 56542 h 57548"/>
                <a:gd name="connsiteX4" fmla="*/ 13933 w 65037"/>
                <a:gd name="connsiteY4" fmla="*/ 53843 h 57548"/>
                <a:gd name="connsiteX5" fmla="*/ 32944 w 65037"/>
                <a:gd name="connsiteY5" fmla="*/ 27003 h 57548"/>
                <a:gd name="connsiteX6" fmla="*/ 38514 w 65037"/>
                <a:gd name="connsiteY6" fmla="*/ 22715 h 57548"/>
                <a:gd name="connsiteX7" fmla="*/ 45313 w 65037"/>
                <a:gd name="connsiteY7" fmla="*/ 18900 h 57548"/>
                <a:gd name="connsiteX8" fmla="*/ 46414 w 65037"/>
                <a:gd name="connsiteY8" fmla="*/ 18408 h 57548"/>
                <a:gd name="connsiteX9" fmla="*/ 47542 w 65037"/>
                <a:gd name="connsiteY9" fmla="*/ 17983 h 57548"/>
                <a:gd name="connsiteX10" fmla="*/ 51060 w 65037"/>
                <a:gd name="connsiteY10" fmla="*/ 16810 h 57548"/>
                <a:gd name="connsiteX11" fmla="*/ 59521 w 65037"/>
                <a:gd name="connsiteY11" fmla="*/ 14747 h 57548"/>
                <a:gd name="connsiteX12" fmla="*/ 64783 w 65037"/>
                <a:gd name="connsiteY12" fmla="*/ 5501 h 57548"/>
                <a:gd name="connsiteX13" fmla="*/ 55536 w 65037"/>
                <a:gd name="connsiteY13" fmla="*/ 239 h 5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037" h="57547">
                  <a:moveTo>
                    <a:pt x="55533" y="250"/>
                  </a:moveTo>
                  <a:cubicBezTo>
                    <a:pt x="43486" y="2491"/>
                    <a:pt x="32245" y="7864"/>
                    <a:pt x="22935" y="15829"/>
                  </a:cubicBezTo>
                  <a:cubicBezTo>
                    <a:pt x="13483" y="24253"/>
                    <a:pt x="5981" y="34636"/>
                    <a:pt x="951" y="46255"/>
                  </a:cubicBezTo>
                  <a:cubicBezTo>
                    <a:pt x="-1019" y="49856"/>
                    <a:pt x="164" y="54370"/>
                    <a:pt x="3646" y="56542"/>
                  </a:cubicBezTo>
                  <a:cubicBezTo>
                    <a:pt x="7236" y="58602"/>
                    <a:pt x="11816" y="57399"/>
                    <a:pt x="13933" y="53843"/>
                  </a:cubicBezTo>
                  <a:cubicBezTo>
                    <a:pt x="18212" y="43604"/>
                    <a:pt x="24704" y="34438"/>
                    <a:pt x="32944" y="27003"/>
                  </a:cubicBezTo>
                  <a:cubicBezTo>
                    <a:pt x="34673" y="25417"/>
                    <a:pt x="36537" y="23982"/>
                    <a:pt x="38514" y="22715"/>
                  </a:cubicBezTo>
                  <a:cubicBezTo>
                    <a:pt x="40683" y="21277"/>
                    <a:pt x="42956" y="20002"/>
                    <a:pt x="45313" y="18900"/>
                  </a:cubicBezTo>
                  <a:cubicBezTo>
                    <a:pt x="45460" y="18832"/>
                    <a:pt x="47166" y="18099"/>
                    <a:pt x="46414" y="18408"/>
                  </a:cubicBezTo>
                  <a:cubicBezTo>
                    <a:pt x="45663" y="18716"/>
                    <a:pt x="47399" y="18032"/>
                    <a:pt x="47542" y="17983"/>
                  </a:cubicBezTo>
                  <a:cubicBezTo>
                    <a:pt x="48703" y="17554"/>
                    <a:pt x="49876" y="17163"/>
                    <a:pt x="51060" y="16810"/>
                  </a:cubicBezTo>
                  <a:cubicBezTo>
                    <a:pt x="53841" y="15968"/>
                    <a:pt x="56675" y="15307"/>
                    <a:pt x="59521" y="14747"/>
                  </a:cubicBezTo>
                  <a:cubicBezTo>
                    <a:pt x="63501" y="13614"/>
                    <a:pt x="65842" y="9502"/>
                    <a:pt x="64783" y="5501"/>
                  </a:cubicBezTo>
                  <a:cubicBezTo>
                    <a:pt x="63617" y="1546"/>
                    <a:pt x="59532" y="-778"/>
                    <a:pt x="55536" y="239"/>
                  </a:cubicBezTo>
                  <a:close/>
                </a:path>
              </a:pathLst>
            </a:custGeom>
            <a:solidFill>
              <a:srgbClr val="211715"/>
            </a:solidFill>
            <a:ln w="3739" cap="flat">
              <a:noFill/>
              <a:prstDash val="solid"/>
              <a:miter/>
            </a:ln>
          </p:spPr>
          <p:txBody>
            <a:bodyPr rtlCol="0" anchor="ctr"/>
            <a:lstStyle/>
            <a:p>
              <a:endParaRPr lang="ja-JP" altLang="en-US"/>
            </a:p>
          </p:txBody>
        </p:sp>
        <p:sp>
          <p:nvSpPr>
            <p:cNvPr id="50" name="フリーフォーム: 図形 49">
              <a:extLst>
                <a:ext uri="{FF2B5EF4-FFF2-40B4-BE49-F238E27FC236}">
                  <a16:creationId xmlns:a16="http://schemas.microsoft.com/office/drawing/2014/main" id="{051ED75A-F605-16FA-F920-CCC29EE3A1AC}"/>
                </a:ext>
              </a:extLst>
            </p:cNvPr>
            <p:cNvSpPr/>
            <p:nvPr/>
          </p:nvSpPr>
          <p:spPr>
            <a:xfrm>
              <a:off x="8368768" y="4595062"/>
              <a:ext cx="255293" cy="425827"/>
            </a:xfrm>
            <a:custGeom>
              <a:avLst/>
              <a:gdLst>
                <a:gd name="connsiteX0" fmla="*/ 66365 w 255293"/>
                <a:gd name="connsiteY0" fmla="*/ 3565 h 425827"/>
                <a:gd name="connsiteX1" fmla="*/ 29850 w 255293"/>
                <a:gd name="connsiteY1" fmla="*/ 62237 h 425827"/>
                <a:gd name="connsiteX2" fmla="*/ 29531 w 255293"/>
                <a:gd name="connsiteY2" fmla="*/ 147414 h 425827"/>
                <a:gd name="connsiteX3" fmla="*/ 40807 w 255293"/>
                <a:gd name="connsiteY3" fmla="*/ 225532 h 425827"/>
                <a:gd name="connsiteX4" fmla="*/ 36357 w 255293"/>
                <a:gd name="connsiteY4" fmla="*/ 264102 h 425827"/>
                <a:gd name="connsiteX5" fmla="*/ 24329 w 255293"/>
                <a:gd name="connsiteY5" fmla="*/ 298971 h 425827"/>
                <a:gd name="connsiteX6" fmla="*/ 9111 w 255293"/>
                <a:gd name="connsiteY6" fmla="*/ 341469 h 425827"/>
                <a:gd name="connsiteX7" fmla="*/ 1650 w 255293"/>
                <a:gd name="connsiteY7" fmla="*/ 362517 h 425827"/>
                <a:gd name="connsiteX8" fmla="*/ 4281 w 255293"/>
                <a:gd name="connsiteY8" fmla="*/ 382889 h 425827"/>
                <a:gd name="connsiteX9" fmla="*/ 33477 w 255293"/>
                <a:gd name="connsiteY9" fmla="*/ 397382 h 425827"/>
                <a:gd name="connsiteX10" fmla="*/ 73134 w 255293"/>
                <a:gd name="connsiteY10" fmla="*/ 409950 h 425827"/>
                <a:gd name="connsiteX11" fmla="*/ 146983 w 255293"/>
                <a:gd name="connsiteY11" fmla="*/ 425297 h 425827"/>
                <a:gd name="connsiteX12" fmla="*/ 213442 w 255293"/>
                <a:gd name="connsiteY12" fmla="*/ 413228 h 425827"/>
                <a:gd name="connsiteX13" fmla="*/ 243488 w 255293"/>
                <a:gd name="connsiteY13" fmla="*/ 358995 h 425827"/>
                <a:gd name="connsiteX14" fmla="*/ 249754 w 255293"/>
                <a:gd name="connsiteY14" fmla="*/ 314949 h 425827"/>
                <a:gd name="connsiteX15" fmla="*/ 255294 w 255293"/>
                <a:gd name="connsiteY15" fmla="*/ 273296 h 425827"/>
                <a:gd name="connsiteX16" fmla="*/ 247777 w 255293"/>
                <a:gd name="connsiteY16" fmla="*/ 265779 h 425827"/>
                <a:gd name="connsiteX17" fmla="*/ 240259 w 255293"/>
                <a:gd name="connsiteY17" fmla="*/ 273296 h 425827"/>
                <a:gd name="connsiteX18" fmla="*/ 230156 w 255293"/>
                <a:gd name="connsiteY18" fmla="*/ 347054 h 425827"/>
                <a:gd name="connsiteX19" fmla="*/ 223658 w 255293"/>
                <a:gd name="connsiteY19" fmla="*/ 374327 h 425827"/>
                <a:gd name="connsiteX20" fmla="*/ 212574 w 255293"/>
                <a:gd name="connsiteY20" fmla="*/ 395273 h 425827"/>
                <a:gd name="connsiteX21" fmla="*/ 158728 w 255293"/>
                <a:gd name="connsiteY21" fmla="*/ 410792 h 425827"/>
                <a:gd name="connsiteX22" fmla="*/ 91232 w 255293"/>
                <a:gd name="connsiteY22" fmla="*/ 399689 h 425827"/>
                <a:gd name="connsiteX23" fmla="*/ 52143 w 255293"/>
                <a:gd name="connsiteY23" fmla="*/ 387779 h 425827"/>
                <a:gd name="connsiteX24" fmla="*/ 22626 w 255293"/>
                <a:gd name="connsiteY24" fmla="*/ 377100 h 425827"/>
                <a:gd name="connsiteX25" fmla="*/ 16492 w 255293"/>
                <a:gd name="connsiteY25" fmla="*/ 373849 h 425827"/>
                <a:gd name="connsiteX26" fmla="*/ 15620 w 255293"/>
                <a:gd name="connsiteY26" fmla="*/ 368091 h 425827"/>
                <a:gd name="connsiteX27" fmla="*/ 22995 w 255293"/>
                <a:gd name="connsiteY27" fmla="*/ 347235 h 425827"/>
                <a:gd name="connsiteX28" fmla="*/ 37401 w 255293"/>
                <a:gd name="connsiteY28" fmla="*/ 306807 h 425827"/>
                <a:gd name="connsiteX29" fmla="*/ 55623 w 255293"/>
                <a:gd name="connsiteY29" fmla="*/ 237695 h 425827"/>
                <a:gd name="connsiteX30" fmla="*/ 48034 w 255293"/>
                <a:gd name="connsiteY30" fmla="*/ 163872 h 425827"/>
                <a:gd name="connsiteX31" fmla="*/ 42201 w 255293"/>
                <a:gd name="connsiteY31" fmla="*/ 73640 h 425827"/>
                <a:gd name="connsiteX32" fmla="*/ 79351 w 255293"/>
                <a:gd name="connsiteY32" fmla="*/ 11169 h 425827"/>
                <a:gd name="connsiteX33" fmla="*/ 66369 w 255293"/>
                <a:gd name="connsiteY33" fmla="*/ 3580 h 42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5293" h="425827">
                  <a:moveTo>
                    <a:pt x="66365" y="3565"/>
                  </a:moveTo>
                  <a:cubicBezTo>
                    <a:pt x="54338" y="23463"/>
                    <a:pt x="37522" y="39798"/>
                    <a:pt x="29850" y="62237"/>
                  </a:cubicBezTo>
                  <a:cubicBezTo>
                    <a:pt x="20480" y="89644"/>
                    <a:pt x="24295" y="119608"/>
                    <a:pt x="29531" y="147414"/>
                  </a:cubicBezTo>
                  <a:cubicBezTo>
                    <a:pt x="34391" y="173198"/>
                    <a:pt x="40619" y="199166"/>
                    <a:pt x="40807" y="225532"/>
                  </a:cubicBezTo>
                  <a:cubicBezTo>
                    <a:pt x="41058" y="238529"/>
                    <a:pt x="39561" y="251504"/>
                    <a:pt x="36357" y="264102"/>
                  </a:cubicBezTo>
                  <a:cubicBezTo>
                    <a:pt x="32935" y="275920"/>
                    <a:pt x="28921" y="287556"/>
                    <a:pt x="24329" y="298971"/>
                  </a:cubicBezTo>
                  <a:cubicBezTo>
                    <a:pt x="19037" y="313058"/>
                    <a:pt x="14136" y="327288"/>
                    <a:pt x="9111" y="341469"/>
                  </a:cubicBezTo>
                  <a:cubicBezTo>
                    <a:pt x="6626" y="348483"/>
                    <a:pt x="4033" y="355470"/>
                    <a:pt x="1650" y="362517"/>
                  </a:cubicBezTo>
                  <a:cubicBezTo>
                    <a:pt x="-797" y="369767"/>
                    <a:pt x="-981" y="376834"/>
                    <a:pt x="4281" y="382889"/>
                  </a:cubicBezTo>
                  <a:cubicBezTo>
                    <a:pt x="11069" y="390695"/>
                    <a:pt x="24058" y="394070"/>
                    <a:pt x="33477" y="397382"/>
                  </a:cubicBezTo>
                  <a:cubicBezTo>
                    <a:pt x="46557" y="401978"/>
                    <a:pt x="59863" y="405936"/>
                    <a:pt x="73134" y="409950"/>
                  </a:cubicBezTo>
                  <a:cubicBezTo>
                    <a:pt x="97110" y="417768"/>
                    <a:pt x="121877" y="422918"/>
                    <a:pt x="146983" y="425297"/>
                  </a:cubicBezTo>
                  <a:cubicBezTo>
                    <a:pt x="169666" y="426977"/>
                    <a:pt x="193510" y="425113"/>
                    <a:pt x="213442" y="413228"/>
                  </a:cubicBezTo>
                  <a:cubicBezTo>
                    <a:pt x="232024" y="402148"/>
                    <a:pt x="239688" y="379288"/>
                    <a:pt x="243488" y="358995"/>
                  </a:cubicBezTo>
                  <a:cubicBezTo>
                    <a:pt x="246209" y="344465"/>
                    <a:pt x="247750" y="329596"/>
                    <a:pt x="249754" y="314949"/>
                  </a:cubicBezTo>
                  <a:cubicBezTo>
                    <a:pt x="251648" y="301072"/>
                    <a:pt x="253493" y="287188"/>
                    <a:pt x="255294" y="273296"/>
                  </a:cubicBezTo>
                  <a:cubicBezTo>
                    <a:pt x="255275" y="269150"/>
                    <a:pt x="251922" y="265798"/>
                    <a:pt x="247777" y="265779"/>
                  </a:cubicBezTo>
                  <a:cubicBezTo>
                    <a:pt x="243668" y="265880"/>
                    <a:pt x="240361" y="269188"/>
                    <a:pt x="240259" y="273296"/>
                  </a:cubicBezTo>
                  <a:cubicBezTo>
                    <a:pt x="237038" y="297903"/>
                    <a:pt x="233735" y="322496"/>
                    <a:pt x="230156" y="347054"/>
                  </a:cubicBezTo>
                  <a:cubicBezTo>
                    <a:pt x="228878" y="356334"/>
                    <a:pt x="226702" y="365468"/>
                    <a:pt x="223658" y="374327"/>
                  </a:cubicBezTo>
                  <a:cubicBezTo>
                    <a:pt x="221057" y="381720"/>
                    <a:pt x="218185" y="389782"/>
                    <a:pt x="212574" y="395273"/>
                  </a:cubicBezTo>
                  <a:cubicBezTo>
                    <a:pt x="198956" y="408605"/>
                    <a:pt x="176766" y="410995"/>
                    <a:pt x="158728" y="410792"/>
                  </a:cubicBezTo>
                  <a:cubicBezTo>
                    <a:pt x="135836" y="410112"/>
                    <a:pt x="113136" y="406380"/>
                    <a:pt x="91232" y="399689"/>
                  </a:cubicBezTo>
                  <a:cubicBezTo>
                    <a:pt x="78148" y="395931"/>
                    <a:pt x="65121" y="391909"/>
                    <a:pt x="52143" y="387779"/>
                  </a:cubicBezTo>
                  <a:cubicBezTo>
                    <a:pt x="42095" y="384824"/>
                    <a:pt x="32238" y="381257"/>
                    <a:pt x="22626" y="377100"/>
                  </a:cubicBezTo>
                  <a:cubicBezTo>
                    <a:pt x="20452" y="376281"/>
                    <a:pt x="18391" y="375187"/>
                    <a:pt x="16492" y="373849"/>
                  </a:cubicBezTo>
                  <a:cubicBezTo>
                    <a:pt x="14369" y="372060"/>
                    <a:pt x="14824" y="370617"/>
                    <a:pt x="15620" y="368091"/>
                  </a:cubicBezTo>
                  <a:cubicBezTo>
                    <a:pt x="17834" y="361070"/>
                    <a:pt x="20537" y="354184"/>
                    <a:pt x="22995" y="347235"/>
                  </a:cubicBezTo>
                  <a:cubicBezTo>
                    <a:pt x="27772" y="333753"/>
                    <a:pt x="32425" y="320218"/>
                    <a:pt x="37401" y="306807"/>
                  </a:cubicBezTo>
                  <a:cubicBezTo>
                    <a:pt x="45824" y="284136"/>
                    <a:pt x="54315" y="262129"/>
                    <a:pt x="55623" y="237695"/>
                  </a:cubicBezTo>
                  <a:cubicBezTo>
                    <a:pt x="56957" y="212888"/>
                    <a:pt x="52736" y="188127"/>
                    <a:pt x="48034" y="163872"/>
                  </a:cubicBezTo>
                  <a:cubicBezTo>
                    <a:pt x="42306" y="134338"/>
                    <a:pt x="34928" y="103607"/>
                    <a:pt x="42201" y="73640"/>
                  </a:cubicBezTo>
                  <a:cubicBezTo>
                    <a:pt x="48136" y="49164"/>
                    <a:pt x="66700" y="32070"/>
                    <a:pt x="79351" y="11169"/>
                  </a:cubicBezTo>
                  <a:cubicBezTo>
                    <a:pt x="84372" y="2870"/>
                    <a:pt x="71375" y="-4696"/>
                    <a:pt x="66369" y="3580"/>
                  </a:cubicBezTo>
                  <a:close/>
                </a:path>
              </a:pathLst>
            </a:custGeom>
            <a:solidFill>
              <a:srgbClr val="211715"/>
            </a:solidFill>
            <a:ln w="3739" cap="flat">
              <a:noFill/>
              <a:prstDash val="solid"/>
              <a:miter/>
            </a:ln>
          </p:spPr>
          <p:txBody>
            <a:bodyPr rtlCol="0" anchor="ctr"/>
            <a:lstStyle/>
            <a:p>
              <a:endParaRPr lang="ja-JP" altLang="en-US"/>
            </a:p>
          </p:txBody>
        </p:sp>
        <p:sp>
          <p:nvSpPr>
            <p:cNvPr id="51" name="フリーフォーム: 図形 50">
              <a:extLst>
                <a:ext uri="{FF2B5EF4-FFF2-40B4-BE49-F238E27FC236}">
                  <a16:creationId xmlns:a16="http://schemas.microsoft.com/office/drawing/2014/main" id="{D72A4256-B6A3-ACC3-674B-5FA94B8FEBA9}"/>
                </a:ext>
              </a:extLst>
            </p:cNvPr>
            <p:cNvSpPr/>
            <p:nvPr/>
          </p:nvSpPr>
          <p:spPr>
            <a:xfrm>
              <a:off x="8517040" y="4404274"/>
              <a:ext cx="96655" cy="69034"/>
            </a:xfrm>
            <a:custGeom>
              <a:avLst/>
              <a:gdLst>
                <a:gd name="connsiteX0" fmla="*/ 14181 w 96655"/>
                <a:gd name="connsiteY0" fmla="*/ 65539 h 69034"/>
                <a:gd name="connsiteX1" fmla="*/ 31410 w 96655"/>
                <a:gd name="connsiteY1" fmla="*/ 42747 h 69034"/>
                <a:gd name="connsiteX2" fmla="*/ 41457 w 96655"/>
                <a:gd name="connsiteY2" fmla="*/ 32223 h 69034"/>
                <a:gd name="connsiteX3" fmla="*/ 45881 w 96655"/>
                <a:gd name="connsiteY3" fmla="*/ 28243 h 69034"/>
                <a:gd name="connsiteX4" fmla="*/ 47801 w 96655"/>
                <a:gd name="connsiteY4" fmla="*/ 26672 h 69034"/>
                <a:gd name="connsiteX5" fmla="*/ 46407 w 96655"/>
                <a:gd name="connsiteY5" fmla="*/ 25920 h 69034"/>
                <a:gd name="connsiteX6" fmla="*/ 43088 w 96655"/>
                <a:gd name="connsiteY6" fmla="*/ 23988 h 69034"/>
                <a:gd name="connsiteX7" fmla="*/ 43313 w 96655"/>
                <a:gd name="connsiteY7" fmla="*/ 24593 h 69034"/>
                <a:gd name="connsiteX8" fmla="*/ 43486 w 96655"/>
                <a:gd name="connsiteY8" fmla="*/ 26172 h 69034"/>
                <a:gd name="connsiteX9" fmla="*/ 43862 w 96655"/>
                <a:gd name="connsiteY9" fmla="*/ 30336 h 69034"/>
                <a:gd name="connsiteX10" fmla="*/ 50849 w 96655"/>
                <a:gd name="connsiteY10" fmla="*/ 37793 h 69034"/>
                <a:gd name="connsiteX11" fmla="*/ 65395 w 96655"/>
                <a:gd name="connsiteY11" fmla="*/ 32464 h 69034"/>
                <a:gd name="connsiteX12" fmla="*/ 92938 w 96655"/>
                <a:gd name="connsiteY12" fmla="*/ 13968 h 69034"/>
                <a:gd name="connsiteX13" fmla="*/ 85349 w 96655"/>
                <a:gd name="connsiteY13" fmla="*/ 985 h 69034"/>
                <a:gd name="connsiteX14" fmla="*/ 67132 w 96655"/>
                <a:gd name="connsiteY14" fmla="*/ 12765 h 69034"/>
                <a:gd name="connsiteX15" fmla="*/ 50797 w 96655"/>
                <a:gd name="connsiteY15" fmla="*/ 24247 h 69034"/>
                <a:gd name="connsiteX16" fmla="*/ 54593 w 96655"/>
                <a:gd name="connsiteY16" fmla="*/ 23221 h 69034"/>
                <a:gd name="connsiteX17" fmla="*/ 56814 w 96655"/>
                <a:gd name="connsiteY17" fmla="*/ 23973 h 69034"/>
                <a:gd name="connsiteX18" fmla="*/ 58746 w 96655"/>
                <a:gd name="connsiteY18" fmla="*/ 27288 h 69034"/>
                <a:gd name="connsiteX19" fmla="*/ 56217 w 96655"/>
                <a:gd name="connsiteY19" fmla="*/ 16313 h 69034"/>
                <a:gd name="connsiteX20" fmla="*/ 44881 w 96655"/>
                <a:gd name="connsiteY20" fmla="*/ 11137 h 69034"/>
                <a:gd name="connsiteX21" fmla="*/ 29174 w 96655"/>
                <a:gd name="connsiteY21" fmla="*/ 23187 h 69034"/>
                <a:gd name="connsiteX22" fmla="*/ 1202 w 96655"/>
                <a:gd name="connsiteY22" fmla="*/ 57939 h 69034"/>
                <a:gd name="connsiteX23" fmla="*/ 14184 w 96655"/>
                <a:gd name="connsiteY23" fmla="*/ 65528 h 6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6655" h="69034">
                  <a:moveTo>
                    <a:pt x="14181" y="65539"/>
                  </a:moveTo>
                  <a:cubicBezTo>
                    <a:pt x="19319" y="57503"/>
                    <a:pt x="25081" y="49882"/>
                    <a:pt x="31410" y="42747"/>
                  </a:cubicBezTo>
                  <a:cubicBezTo>
                    <a:pt x="34612" y="39109"/>
                    <a:pt x="37942" y="35572"/>
                    <a:pt x="41457" y="32223"/>
                  </a:cubicBezTo>
                  <a:cubicBezTo>
                    <a:pt x="42896" y="30855"/>
                    <a:pt x="44366" y="29521"/>
                    <a:pt x="45881" y="28243"/>
                  </a:cubicBezTo>
                  <a:cubicBezTo>
                    <a:pt x="46512" y="27709"/>
                    <a:pt x="47185" y="27138"/>
                    <a:pt x="47801" y="26672"/>
                  </a:cubicBezTo>
                  <a:cubicBezTo>
                    <a:pt x="50203" y="24860"/>
                    <a:pt x="48895" y="26893"/>
                    <a:pt x="46407" y="25920"/>
                  </a:cubicBezTo>
                  <a:lnTo>
                    <a:pt x="43088" y="23988"/>
                  </a:lnTo>
                  <a:cubicBezTo>
                    <a:pt x="42836" y="22748"/>
                    <a:pt x="42911" y="22949"/>
                    <a:pt x="43313" y="24593"/>
                  </a:cubicBezTo>
                  <a:cubicBezTo>
                    <a:pt x="43475" y="25102"/>
                    <a:pt x="43535" y="25639"/>
                    <a:pt x="43486" y="26172"/>
                  </a:cubicBezTo>
                  <a:cubicBezTo>
                    <a:pt x="43505" y="27568"/>
                    <a:pt x="43629" y="28960"/>
                    <a:pt x="43862" y="30336"/>
                  </a:cubicBezTo>
                  <a:cubicBezTo>
                    <a:pt x="44809" y="33827"/>
                    <a:pt x="47429" y="36621"/>
                    <a:pt x="50849" y="37793"/>
                  </a:cubicBezTo>
                  <a:cubicBezTo>
                    <a:pt x="56604" y="39650"/>
                    <a:pt x="61061" y="35594"/>
                    <a:pt x="65395" y="32464"/>
                  </a:cubicBezTo>
                  <a:cubicBezTo>
                    <a:pt x="74179" y="25724"/>
                    <a:pt x="83376" y="19546"/>
                    <a:pt x="92938" y="13968"/>
                  </a:cubicBezTo>
                  <a:cubicBezTo>
                    <a:pt x="101432" y="9333"/>
                    <a:pt x="93855" y="-3653"/>
                    <a:pt x="85349" y="985"/>
                  </a:cubicBezTo>
                  <a:cubicBezTo>
                    <a:pt x="79050" y="4550"/>
                    <a:pt x="72969" y="8483"/>
                    <a:pt x="67132" y="12765"/>
                  </a:cubicBezTo>
                  <a:cubicBezTo>
                    <a:pt x="62042" y="17073"/>
                    <a:pt x="56574" y="20916"/>
                    <a:pt x="50797" y="24247"/>
                  </a:cubicBezTo>
                  <a:lnTo>
                    <a:pt x="54593" y="23221"/>
                  </a:lnTo>
                  <a:lnTo>
                    <a:pt x="56814" y="23973"/>
                  </a:lnTo>
                  <a:lnTo>
                    <a:pt x="58746" y="27288"/>
                  </a:lnTo>
                  <a:cubicBezTo>
                    <a:pt x="57453" y="24142"/>
                    <a:pt x="58190" y="19771"/>
                    <a:pt x="56217" y="16313"/>
                  </a:cubicBezTo>
                  <a:cubicBezTo>
                    <a:pt x="53999" y="12269"/>
                    <a:pt x="49387" y="10163"/>
                    <a:pt x="44881" y="11137"/>
                  </a:cubicBezTo>
                  <a:cubicBezTo>
                    <a:pt x="39010" y="12765"/>
                    <a:pt x="33402" y="19030"/>
                    <a:pt x="29174" y="23187"/>
                  </a:cubicBezTo>
                  <a:cubicBezTo>
                    <a:pt x="18567" y="33676"/>
                    <a:pt x="9182" y="45335"/>
                    <a:pt x="1202" y="57939"/>
                  </a:cubicBezTo>
                  <a:cubicBezTo>
                    <a:pt x="-3992" y="66133"/>
                    <a:pt x="9013" y="73684"/>
                    <a:pt x="14184" y="65528"/>
                  </a:cubicBezTo>
                  <a:close/>
                </a:path>
              </a:pathLst>
            </a:custGeom>
            <a:solidFill>
              <a:srgbClr val="211715"/>
            </a:solidFill>
            <a:ln w="3739" cap="flat">
              <a:noFill/>
              <a:prstDash val="solid"/>
              <a:miter/>
            </a:ln>
          </p:spPr>
          <p:txBody>
            <a:bodyPr rtlCol="0" anchor="ctr"/>
            <a:lstStyle/>
            <a:p>
              <a:endParaRPr lang="ja-JP" altLang="en-US"/>
            </a:p>
          </p:txBody>
        </p:sp>
        <p:sp>
          <p:nvSpPr>
            <p:cNvPr id="52" name="フリーフォーム: 図形 51">
              <a:extLst>
                <a:ext uri="{FF2B5EF4-FFF2-40B4-BE49-F238E27FC236}">
                  <a16:creationId xmlns:a16="http://schemas.microsoft.com/office/drawing/2014/main" id="{7B6566C9-6171-470F-D826-53F1417B9FF8}"/>
                </a:ext>
              </a:extLst>
            </p:cNvPr>
            <p:cNvSpPr/>
            <p:nvPr/>
          </p:nvSpPr>
          <p:spPr>
            <a:xfrm>
              <a:off x="8445964" y="4322096"/>
              <a:ext cx="181593" cy="102640"/>
            </a:xfrm>
            <a:custGeom>
              <a:avLst/>
              <a:gdLst>
                <a:gd name="connsiteX0" fmla="*/ 12607 w 181593"/>
                <a:gd name="connsiteY0" fmla="*/ 43109 h 102640"/>
                <a:gd name="connsiteX1" fmla="*/ 93266 w 181593"/>
                <a:gd name="connsiteY1" fmla="*/ 15934 h 102640"/>
                <a:gd name="connsiteX2" fmla="*/ 152276 w 181593"/>
                <a:gd name="connsiteY2" fmla="*/ 52434 h 102640"/>
                <a:gd name="connsiteX3" fmla="*/ 166559 w 181593"/>
                <a:gd name="connsiteY3" fmla="*/ 95124 h 102640"/>
                <a:gd name="connsiteX4" fmla="*/ 174076 w 181593"/>
                <a:gd name="connsiteY4" fmla="*/ 102641 h 102640"/>
                <a:gd name="connsiteX5" fmla="*/ 181593 w 181593"/>
                <a:gd name="connsiteY5" fmla="*/ 95124 h 102640"/>
                <a:gd name="connsiteX6" fmla="*/ 142387 w 181593"/>
                <a:gd name="connsiteY6" fmla="*/ 20553 h 102640"/>
                <a:gd name="connsiteX7" fmla="*/ 49622 w 181593"/>
                <a:gd name="connsiteY7" fmla="*/ 4316 h 102640"/>
                <a:gd name="connsiteX8" fmla="*/ 1978 w 181593"/>
                <a:gd name="connsiteY8" fmla="*/ 32476 h 102640"/>
                <a:gd name="connsiteX9" fmla="*/ 12607 w 181593"/>
                <a:gd name="connsiteY9" fmla="*/ 43109 h 10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93" h="102640">
                  <a:moveTo>
                    <a:pt x="12607" y="43109"/>
                  </a:moveTo>
                  <a:cubicBezTo>
                    <a:pt x="31885" y="21380"/>
                    <a:pt x="65013" y="11807"/>
                    <a:pt x="93266" y="15934"/>
                  </a:cubicBezTo>
                  <a:cubicBezTo>
                    <a:pt x="117205" y="19232"/>
                    <a:pt x="138636" y="32488"/>
                    <a:pt x="152276" y="52434"/>
                  </a:cubicBezTo>
                  <a:cubicBezTo>
                    <a:pt x="160421" y="65298"/>
                    <a:pt x="165322" y="79947"/>
                    <a:pt x="166559" y="95124"/>
                  </a:cubicBezTo>
                  <a:cubicBezTo>
                    <a:pt x="166668" y="99229"/>
                    <a:pt x="169972" y="102530"/>
                    <a:pt x="174076" y="102641"/>
                  </a:cubicBezTo>
                  <a:cubicBezTo>
                    <a:pt x="178214" y="102612"/>
                    <a:pt x="181563" y="99263"/>
                    <a:pt x="181593" y="95124"/>
                  </a:cubicBezTo>
                  <a:cubicBezTo>
                    <a:pt x="178729" y="65574"/>
                    <a:pt x="166360" y="38692"/>
                    <a:pt x="142387" y="20553"/>
                  </a:cubicBezTo>
                  <a:cubicBezTo>
                    <a:pt x="115686" y="979"/>
                    <a:pt x="81386" y="-5025"/>
                    <a:pt x="49622" y="4316"/>
                  </a:cubicBezTo>
                  <a:cubicBezTo>
                    <a:pt x="31440" y="9111"/>
                    <a:pt x="14946" y="18860"/>
                    <a:pt x="1978" y="32476"/>
                  </a:cubicBezTo>
                  <a:cubicBezTo>
                    <a:pt x="-4412" y="39692"/>
                    <a:pt x="6169" y="50363"/>
                    <a:pt x="12607" y="43109"/>
                  </a:cubicBezTo>
                  <a:close/>
                </a:path>
              </a:pathLst>
            </a:custGeom>
            <a:solidFill>
              <a:srgbClr val="211715"/>
            </a:solidFill>
            <a:ln w="3739" cap="flat">
              <a:noFill/>
              <a:prstDash val="solid"/>
              <a:miter/>
            </a:ln>
          </p:spPr>
          <p:txBody>
            <a:bodyPr rtlCol="0" anchor="ctr"/>
            <a:lstStyle/>
            <a:p>
              <a:endParaRPr lang="ja-JP" altLang="en-US"/>
            </a:p>
          </p:txBody>
        </p:sp>
        <p:sp>
          <p:nvSpPr>
            <p:cNvPr id="53" name="フリーフォーム: 図形 52">
              <a:extLst>
                <a:ext uri="{FF2B5EF4-FFF2-40B4-BE49-F238E27FC236}">
                  <a16:creationId xmlns:a16="http://schemas.microsoft.com/office/drawing/2014/main" id="{B5E0FAFF-8F6F-4DE2-EAB0-F1D0D8410853}"/>
                </a:ext>
              </a:extLst>
            </p:cNvPr>
            <p:cNvSpPr/>
            <p:nvPr/>
          </p:nvSpPr>
          <p:spPr>
            <a:xfrm>
              <a:off x="8449898" y="4555899"/>
              <a:ext cx="328347" cy="311311"/>
            </a:xfrm>
            <a:custGeom>
              <a:avLst/>
              <a:gdLst>
                <a:gd name="connsiteX0" fmla="*/ 68506 w 328347"/>
                <a:gd name="connsiteY0" fmla="*/ 192602 h 311311"/>
                <a:gd name="connsiteX1" fmla="*/ 114360 w 328347"/>
                <a:gd name="connsiteY1" fmla="*/ 259974 h 311311"/>
                <a:gd name="connsiteX2" fmla="*/ 180320 w 328347"/>
                <a:gd name="connsiteY2" fmla="*/ 306908 h 311311"/>
                <a:gd name="connsiteX3" fmla="*/ 228181 w 328347"/>
                <a:gd name="connsiteY3" fmla="*/ 308824 h 311311"/>
                <a:gd name="connsiteX4" fmla="*/ 270916 w 328347"/>
                <a:gd name="connsiteY4" fmla="*/ 286081 h 311311"/>
                <a:gd name="connsiteX5" fmla="*/ 304165 w 328347"/>
                <a:gd name="connsiteY5" fmla="*/ 249924 h 311311"/>
                <a:gd name="connsiteX6" fmla="*/ 323427 w 328347"/>
                <a:gd name="connsiteY6" fmla="*/ 216232 h 311311"/>
                <a:gd name="connsiteX7" fmla="*/ 326810 w 328347"/>
                <a:gd name="connsiteY7" fmla="*/ 193977 h 311311"/>
                <a:gd name="connsiteX8" fmla="*/ 315643 w 328347"/>
                <a:gd name="connsiteY8" fmla="*/ 184175 h 311311"/>
                <a:gd name="connsiteX9" fmla="*/ 285789 w 328347"/>
                <a:gd name="connsiteY9" fmla="*/ 163341 h 311311"/>
                <a:gd name="connsiteX10" fmla="*/ 260152 w 328347"/>
                <a:gd name="connsiteY10" fmla="*/ 146687 h 311311"/>
                <a:gd name="connsiteX11" fmla="*/ 242009 w 328347"/>
                <a:gd name="connsiteY11" fmla="*/ 150600 h 311311"/>
                <a:gd name="connsiteX12" fmla="*/ 241145 w 328347"/>
                <a:gd name="connsiteY12" fmla="*/ 152163 h 311311"/>
                <a:gd name="connsiteX13" fmla="*/ 229264 w 328347"/>
                <a:gd name="connsiteY13" fmla="*/ 172343 h 311311"/>
                <a:gd name="connsiteX14" fmla="*/ 217274 w 328347"/>
                <a:gd name="connsiteY14" fmla="*/ 184186 h 311311"/>
                <a:gd name="connsiteX15" fmla="*/ 203168 w 328347"/>
                <a:gd name="connsiteY15" fmla="*/ 177797 h 311311"/>
                <a:gd name="connsiteX16" fmla="*/ 177658 w 328347"/>
                <a:gd name="connsiteY16" fmla="*/ 139918 h 311311"/>
                <a:gd name="connsiteX17" fmla="*/ 152713 w 328347"/>
                <a:gd name="connsiteY17" fmla="*/ 99972 h 311311"/>
                <a:gd name="connsiteX18" fmla="*/ 134536 w 328347"/>
                <a:gd name="connsiteY18" fmla="*/ 81724 h 311311"/>
                <a:gd name="connsiteX19" fmla="*/ 127357 w 328347"/>
                <a:gd name="connsiteY19" fmla="*/ 72489 h 311311"/>
                <a:gd name="connsiteX20" fmla="*/ 121806 w 328347"/>
                <a:gd name="connsiteY20" fmla="*/ 60668 h 311311"/>
                <a:gd name="connsiteX21" fmla="*/ 104332 w 328347"/>
                <a:gd name="connsiteY21" fmla="*/ 42401 h 311311"/>
                <a:gd name="connsiteX22" fmla="*/ 82886 w 328347"/>
                <a:gd name="connsiteY22" fmla="*/ 27423 h 311311"/>
                <a:gd name="connsiteX23" fmla="*/ 36257 w 328347"/>
                <a:gd name="connsiteY23" fmla="*/ 5421 h 311311"/>
                <a:gd name="connsiteX24" fmla="*/ 12232 w 328347"/>
                <a:gd name="connsiteY24" fmla="*/ 1888 h 311311"/>
                <a:gd name="connsiteX25" fmla="*/ 4941 w 328347"/>
                <a:gd name="connsiteY25" fmla="*/ 9717 h 311311"/>
                <a:gd name="connsiteX26" fmla="*/ 257 w 328347"/>
                <a:gd name="connsiteY26" fmla="*/ 21583 h 311311"/>
                <a:gd name="connsiteX27" fmla="*/ 16536 w 328347"/>
                <a:gd name="connsiteY27" fmla="*/ 39368 h 311311"/>
                <a:gd name="connsiteX28" fmla="*/ 41805 w 328347"/>
                <a:gd name="connsiteY28" fmla="*/ 49937 h 311311"/>
                <a:gd name="connsiteX29" fmla="*/ 62176 w 328347"/>
                <a:gd name="connsiteY29" fmla="*/ 58913 h 311311"/>
                <a:gd name="connsiteX30" fmla="*/ 72463 w 328347"/>
                <a:gd name="connsiteY30" fmla="*/ 56214 h 311311"/>
                <a:gd name="connsiteX31" fmla="*/ 69765 w 328347"/>
                <a:gd name="connsiteY31" fmla="*/ 45931 h 311311"/>
                <a:gd name="connsiteX32" fmla="*/ 27872 w 328347"/>
                <a:gd name="connsiteY32" fmla="*/ 27890 h 311311"/>
                <a:gd name="connsiteX33" fmla="*/ 21362 w 328347"/>
                <a:gd name="connsiteY33" fmla="*/ 25228 h 311311"/>
                <a:gd name="connsiteX34" fmla="*/ 15525 w 328347"/>
                <a:gd name="connsiteY34" fmla="*/ 22823 h 311311"/>
                <a:gd name="connsiteX35" fmla="*/ 14397 w 328347"/>
                <a:gd name="connsiteY35" fmla="*/ 22398 h 311311"/>
                <a:gd name="connsiteX36" fmla="*/ 14935 w 328347"/>
                <a:gd name="connsiteY36" fmla="*/ 24458 h 311311"/>
                <a:gd name="connsiteX37" fmla="*/ 15310 w 328347"/>
                <a:gd name="connsiteY37" fmla="*/ 23665 h 311311"/>
                <a:gd name="connsiteX38" fmla="*/ 18317 w 328347"/>
                <a:gd name="connsiteY38" fmla="*/ 16610 h 311311"/>
                <a:gd name="connsiteX39" fmla="*/ 21640 w 328347"/>
                <a:gd name="connsiteY39" fmla="*/ 15276 h 311311"/>
                <a:gd name="connsiteX40" fmla="*/ 33010 w 328347"/>
                <a:gd name="connsiteY40" fmla="*/ 20267 h 311311"/>
                <a:gd name="connsiteX41" fmla="*/ 75993 w 328347"/>
                <a:gd name="connsiteY41" fmla="*/ 40834 h 311311"/>
                <a:gd name="connsiteX42" fmla="*/ 94947 w 328347"/>
                <a:gd name="connsiteY42" fmla="*/ 54079 h 311311"/>
                <a:gd name="connsiteX43" fmla="*/ 109722 w 328347"/>
                <a:gd name="connsiteY43" fmla="*/ 70095 h 311311"/>
                <a:gd name="connsiteX44" fmla="*/ 122749 w 328347"/>
                <a:gd name="connsiteY44" fmla="*/ 91161 h 311311"/>
                <a:gd name="connsiteX45" fmla="*/ 139689 w 328347"/>
                <a:gd name="connsiteY45" fmla="*/ 107650 h 311311"/>
                <a:gd name="connsiteX46" fmla="*/ 162925 w 328347"/>
                <a:gd name="connsiteY46" fmla="*/ 144560 h 311311"/>
                <a:gd name="connsiteX47" fmla="*/ 185063 w 328347"/>
                <a:gd name="connsiteY47" fmla="*/ 179278 h 311311"/>
                <a:gd name="connsiteX48" fmla="*/ 218950 w 328347"/>
                <a:gd name="connsiteY48" fmla="*/ 199160 h 311311"/>
                <a:gd name="connsiteX49" fmla="*/ 246219 w 328347"/>
                <a:gd name="connsiteY49" fmla="*/ 173568 h 311311"/>
                <a:gd name="connsiteX50" fmla="*/ 251755 w 328347"/>
                <a:gd name="connsiteY50" fmla="*/ 164172 h 311311"/>
                <a:gd name="connsiteX51" fmla="*/ 254157 w 328347"/>
                <a:gd name="connsiteY51" fmla="*/ 159774 h 311311"/>
                <a:gd name="connsiteX52" fmla="*/ 254811 w 328347"/>
                <a:gd name="connsiteY52" fmla="*/ 158647 h 311311"/>
                <a:gd name="connsiteX53" fmla="*/ 252116 w 328347"/>
                <a:gd name="connsiteY53" fmla="*/ 159398 h 311311"/>
                <a:gd name="connsiteX54" fmla="*/ 252593 w 328347"/>
                <a:gd name="connsiteY54" fmla="*/ 159688 h 311311"/>
                <a:gd name="connsiteX55" fmla="*/ 256927 w 328347"/>
                <a:gd name="connsiteY55" fmla="*/ 162236 h 311311"/>
                <a:gd name="connsiteX56" fmla="*/ 262441 w 328347"/>
                <a:gd name="connsiteY56" fmla="*/ 165735 h 311311"/>
                <a:gd name="connsiteX57" fmla="*/ 290886 w 328347"/>
                <a:gd name="connsiteY57" fmla="*/ 185111 h 311311"/>
                <a:gd name="connsiteX58" fmla="*/ 304285 w 328347"/>
                <a:gd name="connsiteY58" fmla="*/ 194507 h 311311"/>
                <a:gd name="connsiteX59" fmla="*/ 309476 w 328347"/>
                <a:gd name="connsiteY59" fmla="*/ 198153 h 311311"/>
                <a:gd name="connsiteX60" fmla="*/ 314170 w 328347"/>
                <a:gd name="connsiteY60" fmla="*/ 201431 h 311311"/>
                <a:gd name="connsiteX61" fmla="*/ 313392 w 328347"/>
                <a:gd name="connsiteY61" fmla="*/ 201273 h 311311"/>
                <a:gd name="connsiteX62" fmla="*/ 312013 w 328347"/>
                <a:gd name="connsiteY62" fmla="*/ 204982 h 311311"/>
                <a:gd name="connsiteX63" fmla="*/ 308168 w 328347"/>
                <a:gd name="connsiteY63" fmla="*/ 213834 h 311311"/>
                <a:gd name="connsiteX64" fmla="*/ 299925 w 328347"/>
                <a:gd name="connsiteY64" fmla="*/ 229526 h 311311"/>
                <a:gd name="connsiteX65" fmla="*/ 276005 w 328347"/>
                <a:gd name="connsiteY65" fmla="*/ 259914 h 311311"/>
                <a:gd name="connsiteX66" fmla="*/ 241261 w 328347"/>
                <a:gd name="connsiteY66" fmla="*/ 287833 h 311311"/>
                <a:gd name="connsiteX67" fmla="*/ 199744 w 328347"/>
                <a:gd name="connsiteY67" fmla="*/ 295899 h 311311"/>
                <a:gd name="connsiteX68" fmla="*/ 134003 w 328347"/>
                <a:gd name="connsiteY68" fmla="*/ 259565 h 311311"/>
                <a:gd name="connsiteX69" fmla="*/ 88922 w 328347"/>
                <a:gd name="connsiteY69" fmla="*/ 199003 h 311311"/>
                <a:gd name="connsiteX70" fmla="*/ 81518 w 328347"/>
                <a:gd name="connsiteY70" fmla="*/ 185036 h 311311"/>
                <a:gd name="connsiteX71" fmla="*/ 71231 w 328347"/>
                <a:gd name="connsiteY71" fmla="*/ 182337 h 311311"/>
                <a:gd name="connsiteX72" fmla="*/ 68536 w 328347"/>
                <a:gd name="connsiteY72" fmla="*/ 192620 h 31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28347" h="311311">
                  <a:moveTo>
                    <a:pt x="68506" y="192602"/>
                  </a:moveTo>
                  <a:cubicBezTo>
                    <a:pt x="79838" y="217055"/>
                    <a:pt x="97071" y="239482"/>
                    <a:pt x="114360" y="259974"/>
                  </a:cubicBezTo>
                  <a:cubicBezTo>
                    <a:pt x="132259" y="281173"/>
                    <a:pt x="153243" y="298789"/>
                    <a:pt x="180320" y="306908"/>
                  </a:cubicBezTo>
                  <a:cubicBezTo>
                    <a:pt x="195775" y="312034"/>
                    <a:pt x="212365" y="312700"/>
                    <a:pt x="228181" y="308824"/>
                  </a:cubicBezTo>
                  <a:cubicBezTo>
                    <a:pt x="243926" y="304480"/>
                    <a:pt x="258517" y="296714"/>
                    <a:pt x="270916" y="286081"/>
                  </a:cubicBezTo>
                  <a:cubicBezTo>
                    <a:pt x="283263" y="275257"/>
                    <a:pt x="294411" y="263135"/>
                    <a:pt x="304165" y="249924"/>
                  </a:cubicBezTo>
                  <a:cubicBezTo>
                    <a:pt x="311919" y="239509"/>
                    <a:pt x="318383" y="228195"/>
                    <a:pt x="323427" y="216232"/>
                  </a:cubicBezTo>
                  <a:cubicBezTo>
                    <a:pt x="326453" y="209222"/>
                    <a:pt x="330648" y="201573"/>
                    <a:pt x="326810" y="193977"/>
                  </a:cubicBezTo>
                  <a:cubicBezTo>
                    <a:pt x="324555" y="189520"/>
                    <a:pt x="319624" y="186971"/>
                    <a:pt x="315643" y="184175"/>
                  </a:cubicBezTo>
                  <a:cubicBezTo>
                    <a:pt x="305710" y="177207"/>
                    <a:pt x="295794" y="170208"/>
                    <a:pt x="285789" y="163341"/>
                  </a:cubicBezTo>
                  <a:cubicBezTo>
                    <a:pt x="277569" y="157301"/>
                    <a:pt x="269011" y="151742"/>
                    <a:pt x="260152" y="146687"/>
                  </a:cubicBezTo>
                  <a:cubicBezTo>
                    <a:pt x="254059" y="142759"/>
                    <a:pt x="245937" y="144511"/>
                    <a:pt x="242009" y="150600"/>
                  </a:cubicBezTo>
                  <a:cubicBezTo>
                    <a:pt x="241686" y="151103"/>
                    <a:pt x="241396" y="151622"/>
                    <a:pt x="241145" y="152163"/>
                  </a:cubicBezTo>
                  <a:cubicBezTo>
                    <a:pt x="237232" y="158929"/>
                    <a:pt x="233443" y="165720"/>
                    <a:pt x="229264" y="172343"/>
                  </a:cubicBezTo>
                  <a:cubicBezTo>
                    <a:pt x="226377" y="176917"/>
                    <a:pt x="222874" y="182705"/>
                    <a:pt x="217274" y="184186"/>
                  </a:cubicBezTo>
                  <a:cubicBezTo>
                    <a:pt x="211482" y="185720"/>
                    <a:pt x="206904" y="181743"/>
                    <a:pt x="203168" y="177797"/>
                  </a:cubicBezTo>
                  <a:cubicBezTo>
                    <a:pt x="192783" y="166852"/>
                    <a:pt x="185375" y="152780"/>
                    <a:pt x="177658" y="139918"/>
                  </a:cubicBezTo>
                  <a:cubicBezTo>
                    <a:pt x="169596" y="126481"/>
                    <a:pt x="162440" y="112315"/>
                    <a:pt x="152713" y="99972"/>
                  </a:cubicBezTo>
                  <a:cubicBezTo>
                    <a:pt x="146973" y="93579"/>
                    <a:pt x="140907" y="87488"/>
                    <a:pt x="134536" y="81724"/>
                  </a:cubicBezTo>
                  <a:cubicBezTo>
                    <a:pt x="131770" y="78955"/>
                    <a:pt x="129357" y="75853"/>
                    <a:pt x="127357" y="72489"/>
                  </a:cubicBezTo>
                  <a:cubicBezTo>
                    <a:pt x="125162" y="68700"/>
                    <a:pt x="123937" y="64472"/>
                    <a:pt x="121806" y="60668"/>
                  </a:cubicBezTo>
                  <a:cubicBezTo>
                    <a:pt x="117108" y="53594"/>
                    <a:pt x="111192" y="47410"/>
                    <a:pt x="104332" y="42401"/>
                  </a:cubicBezTo>
                  <a:cubicBezTo>
                    <a:pt x="97586" y="36859"/>
                    <a:pt x="90414" y="31851"/>
                    <a:pt x="82886" y="27423"/>
                  </a:cubicBezTo>
                  <a:cubicBezTo>
                    <a:pt x="67814" y="19129"/>
                    <a:pt x="52241" y="11781"/>
                    <a:pt x="36257" y="5421"/>
                  </a:cubicBezTo>
                  <a:cubicBezTo>
                    <a:pt x="28390" y="2008"/>
                    <a:pt x="20742" y="-2660"/>
                    <a:pt x="12232" y="1888"/>
                  </a:cubicBezTo>
                  <a:cubicBezTo>
                    <a:pt x="9020" y="3641"/>
                    <a:pt x="6462" y="6388"/>
                    <a:pt x="4941" y="9717"/>
                  </a:cubicBezTo>
                  <a:cubicBezTo>
                    <a:pt x="2920" y="13475"/>
                    <a:pt x="1348" y="17457"/>
                    <a:pt x="257" y="21583"/>
                  </a:cubicBezTo>
                  <a:cubicBezTo>
                    <a:pt x="-1757" y="32528"/>
                    <a:pt x="8470" y="36034"/>
                    <a:pt x="16536" y="39368"/>
                  </a:cubicBezTo>
                  <a:cubicBezTo>
                    <a:pt x="24978" y="42852"/>
                    <a:pt x="33408" y="46352"/>
                    <a:pt x="41805" y="49937"/>
                  </a:cubicBezTo>
                  <a:cubicBezTo>
                    <a:pt x="48630" y="52850"/>
                    <a:pt x="55433" y="55820"/>
                    <a:pt x="62176" y="58913"/>
                  </a:cubicBezTo>
                  <a:cubicBezTo>
                    <a:pt x="65779" y="60881"/>
                    <a:pt x="70291" y="59697"/>
                    <a:pt x="72463" y="56214"/>
                  </a:cubicBezTo>
                  <a:cubicBezTo>
                    <a:pt x="74523" y="52624"/>
                    <a:pt x="73320" y="48046"/>
                    <a:pt x="69765" y="45931"/>
                  </a:cubicBezTo>
                  <a:cubicBezTo>
                    <a:pt x="55948" y="39594"/>
                    <a:pt x="41910" y="33738"/>
                    <a:pt x="27872" y="27890"/>
                  </a:cubicBezTo>
                  <a:lnTo>
                    <a:pt x="21362" y="25228"/>
                  </a:lnTo>
                  <a:cubicBezTo>
                    <a:pt x="19539" y="24157"/>
                    <a:pt x="17574" y="23347"/>
                    <a:pt x="15525" y="22823"/>
                  </a:cubicBezTo>
                  <a:cubicBezTo>
                    <a:pt x="16408" y="22842"/>
                    <a:pt x="14397" y="22387"/>
                    <a:pt x="14397" y="22398"/>
                  </a:cubicBezTo>
                  <a:lnTo>
                    <a:pt x="14935" y="24458"/>
                  </a:lnTo>
                  <a:lnTo>
                    <a:pt x="15310" y="23665"/>
                  </a:lnTo>
                  <a:cubicBezTo>
                    <a:pt x="16885" y="22237"/>
                    <a:pt x="17351" y="18403"/>
                    <a:pt x="18317" y="16610"/>
                  </a:cubicBezTo>
                  <a:cubicBezTo>
                    <a:pt x="19208" y="14956"/>
                    <a:pt x="19588" y="14731"/>
                    <a:pt x="21640" y="15276"/>
                  </a:cubicBezTo>
                  <a:cubicBezTo>
                    <a:pt x="25537" y="16684"/>
                    <a:pt x="29335" y="18352"/>
                    <a:pt x="33010" y="20267"/>
                  </a:cubicBezTo>
                  <a:cubicBezTo>
                    <a:pt x="47788" y="26139"/>
                    <a:pt x="62148" y="33011"/>
                    <a:pt x="75993" y="40834"/>
                  </a:cubicBezTo>
                  <a:cubicBezTo>
                    <a:pt x="82664" y="44722"/>
                    <a:pt x="89001" y="49153"/>
                    <a:pt x="94947" y="54079"/>
                  </a:cubicBezTo>
                  <a:cubicBezTo>
                    <a:pt x="100209" y="58526"/>
                    <a:pt x="106817" y="63716"/>
                    <a:pt x="109722" y="70095"/>
                  </a:cubicBezTo>
                  <a:cubicBezTo>
                    <a:pt x="112842" y="77802"/>
                    <a:pt x="117247" y="84926"/>
                    <a:pt x="122749" y="91161"/>
                  </a:cubicBezTo>
                  <a:cubicBezTo>
                    <a:pt x="128166" y="96935"/>
                    <a:pt x="134536" y="101580"/>
                    <a:pt x="139689" y="107650"/>
                  </a:cubicBezTo>
                  <a:cubicBezTo>
                    <a:pt x="149086" y="118708"/>
                    <a:pt x="155539" y="132156"/>
                    <a:pt x="162925" y="144560"/>
                  </a:cubicBezTo>
                  <a:cubicBezTo>
                    <a:pt x="169709" y="156501"/>
                    <a:pt x="177099" y="168088"/>
                    <a:pt x="185063" y="179278"/>
                  </a:cubicBezTo>
                  <a:cubicBezTo>
                    <a:pt x="193287" y="190350"/>
                    <a:pt x="203856" y="201603"/>
                    <a:pt x="218950" y="199160"/>
                  </a:cubicBezTo>
                  <a:cubicBezTo>
                    <a:pt x="232601" y="196954"/>
                    <a:pt x="239547" y="184231"/>
                    <a:pt x="246219" y="173568"/>
                  </a:cubicBezTo>
                  <a:cubicBezTo>
                    <a:pt x="248154" y="170475"/>
                    <a:pt x="250019" y="167378"/>
                    <a:pt x="251755" y="164172"/>
                  </a:cubicBezTo>
                  <a:cubicBezTo>
                    <a:pt x="252695" y="162785"/>
                    <a:pt x="253499" y="161315"/>
                    <a:pt x="254157" y="159774"/>
                  </a:cubicBezTo>
                  <a:lnTo>
                    <a:pt x="254811" y="158647"/>
                  </a:lnTo>
                  <a:lnTo>
                    <a:pt x="252116" y="159398"/>
                  </a:lnTo>
                  <a:cubicBezTo>
                    <a:pt x="252116" y="159316"/>
                    <a:pt x="252278" y="159286"/>
                    <a:pt x="252593" y="159688"/>
                  </a:cubicBezTo>
                  <a:cubicBezTo>
                    <a:pt x="253916" y="160729"/>
                    <a:pt x="255375" y="161586"/>
                    <a:pt x="256927" y="162236"/>
                  </a:cubicBezTo>
                  <a:cubicBezTo>
                    <a:pt x="258784" y="163364"/>
                    <a:pt x="260618" y="164551"/>
                    <a:pt x="262441" y="165735"/>
                  </a:cubicBezTo>
                  <a:cubicBezTo>
                    <a:pt x="272063" y="171986"/>
                    <a:pt x="281482" y="178545"/>
                    <a:pt x="290886" y="185111"/>
                  </a:cubicBezTo>
                  <a:cubicBezTo>
                    <a:pt x="295358" y="188234"/>
                    <a:pt x="299824" y="191365"/>
                    <a:pt x="304285" y="194507"/>
                  </a:cubicBezTo>
                  <a:lnTo>
                    <a:pt x="309476" y="198153"/>
                  </a:lnTo>
                  <a:cubicBezTo>
                    <a:pt x="311175" y="199036"/>
                    <a:pt x="312753" y="200138"/>
                    <a:pt x="314170" y="201431"/>
                  </a:cubicBezTo>
                  <a:cubicBezTo>
                    <a:pt x="313388" y="200382"/>
                    <a:pt x="313685" y="200615"/>
                    <a:pt x="313392" y="201273"/>
                  </a:cubicBezTo>
                  <a:cubicBezTo>
                    <a:pt x="312870" y="202457"/>
                    <a:pt x="312509" y="203768"/>
                    <a:pt x="312013" y="204982"/>
                  </a:cubicBezTo>
                  <a:cubicBezTo>
                    <a:pt x="310795" y="207959"/>
                    <a:pt x="309513" y="210910"/>
                    <a:pt x="308168" y="213834"/>
                  </a:cubicBezTo>
                  <a:cubicBezTo>
                    <a:pt x="305710" y="219212"/>
                    <a:pt x="302958" y="224452"/>
                    <a:pt x="299925" y="229526"/>
                  </a:cubicBezTo>
                  <a:cubicBezTo>
                    <a:pt x="293058" y="240482"/>
                    <a:pt x="285041" y="250668"/>
                    <a:pt x="276005" y="259914"/>
                  </a:cubicBezTo>
                  <a:cubicBezTo>
                    <a:pt x="266177" y="271212"/>
                    <a:pt x="254412" y="280669"/>
                    <a:pt x="241261" y="287833"/>
                  </a:cubicBezTo>
                  <a:cubicBezTo>
                    <a:pt x="228606" y="294797"/>
                    <a:pt x="214087" y="297616"/>
                    <a:pt x="199744" y="295899"/>
                  </a:cubicBezTo>
                  <a:cubicBezTo>
                    <a:pt x="174328" y="291633"/>
                    <a:pt x="151134" y="278816"/>
                    <a:pt x="134003" y="259565"/>
                  </a:cubicBezTo>
                  <a:cubicBezTo>
                    <a:pt x="116860" y="241042"/>
                    <a:pt x="101746" y="220738"/>
                    <a:pt x="88922" y="199003"/>
                  </a:cubicBezTo>
                  <a:cubicBezTo>
                    <a:pt x="86250" y="194455"/>
                    <a:pt x="83735" y="189820"/>
                    <a:pt x="81518" y="185036"/>
                  </a:cubicBezTo>
                  <a:cubicBezTo>
                    <a:pt x="79398" y="181480"/>
                    <a:pt x="74820" y="180277"/>
                    <a:pt x="71231" y="182337"/>
                  </a:cubicBezTo>
                  <a:cubicBezTo>
                    <a:pt x="67728" y="184491"/>
                    <a:pt x="66540" y="189024"/>
                    <a:pt x="68536" y="192620"/>
                  </a:cubicBezTo>
                  <a:close/>
                </a:path>
              </a:pathLst>
            </a:custGeom>
            <a:solidFill>
              <a:srgbClr val="211715"/>
            </a:solidFill>
            <a:ln w="3739" cap="flat">
              <a:noFill/>
              <a:prstDash val="solid"/>
              <a:miter/>
            </a:ln>
          </p:spPr>
          <p:txBody>
            <a:bodyPr rtlCol="0" anchor="ctr"/>
            <a:lstStyle/>
            <a:p>
              <a:endParaRPr lang="ja-JP" altLang="en-US"/>
            </a:p>
          </p:txBody>
        </p:sp>
      </p:grpSp>
      <p:pic>
        <p:nvPicPr>
          <p:cNvPr id="56" name="図 55">
            <a:extLst>
              <a:ext uri="{FF2B5EF4-FFF2-40B4-BE49-F238E27FC236}">
                <a16:creationId xmlns:a16="http://schemas.microsoft.com/office/drawing/2014/main" id="{CFE34B44-E09A-4F5F-DC5F-4857977EB184}"/>
              </a:ext>
            </a:extLst>
          </p:cNvPr>
          <p:cNvPicPr>
            <a:picLocks noChangeAspect="1"/>
          </p:cNvPicPr>
          <p:nvPr/>
        </p:nvPicPr>
        <p:blipFill>
          <a:blip r:embed="rId2"/>
          <a:stretch>
            <a:fillRect/>
          </a:stretch>
        </p:blipFill>
        <p:spPr>
          <a:xfrm>
            <a:off x="2643925" y="4248958"/>
            <a:ext cx="1504620" cy="1479954"/>
          </a:xfrm>
          <a:prstGeom prst="rect">
            <a:avLst/>
          </a:prstGeom>
        </p:spPr>
      </p:pic>
    </p:spTree>
    <p:extLst>
      <p:ext uri="{BB962C8B-B14F-4D97-AF65-F5344CB8AC3E}">
        <p14:creationId xmlns:p14="http://schemas.microsoft.com/office/powerpoint/2010/main" val="154475306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4ABA8DD6-AEC9-56E8-7D59-EA22929D873A}"/>
              </a:ext>
            </a:extLst>
          </p:cNvPr>
          <p:cNvSpPr>
            <a:spLocks noGrp="1"/>
          </p:cNvSpPr>
          <p:nvPr>
            <p:ph type="sldNum" sz="quarter" idx="12"/>
          </p:nvPr>
        </p:nvSpPr>
        <p:spPr/>
        <p:txBody>
          <a:bodyPr/>
          <a:lstStyle/>
          <a:p>
            <a:pPr>
              <a:spcBef>
                <a:spcPts val="923"/>
              </a:spcBef>
            </a:pPr>
            <a:fld id="{1078327F-5097-724B-AA59-0491935CF1F4}" type="slidenum">
              <a:rPr lang="en-US" altLang="ja-JP" smtClean="0"/>
              <a:pPr>
                <a:spcBef>
                  <a:spcPts val="923"/>
                </a:spcBef>
              </a:pPr>
              <a:t>2</a:t>
            </a:fld>
            <a:endParaRPr lang="ja-JP" altLang="en-US" dirty="0"/>
          </a:p>
        </p:txBody>
      </p:sp>
      <p:graphicFrame>
        <p:nvGraphicFramePr>
          <p:cNvPr id="4" name="表 3">
            <a:extLst>
              <a:ext uri="{FF2B5EF4-FFF2-40B4-BE49-F238E27FC236}">
                <a16:creationId xmlns:a16="http://schemas.microsoft.com/office/drawing/2014/main" id="{E622EDFB-280C-03F4-DC08-9CFC37468A0B}"/>
              </a:ext>
            </a:extLst>
          </p:cNvPr>
          <p:cNvGraphicFramePr>
            <a:graphicFrameLocks noGrp="1"/>
          </p:cNvGraphicFramePr>
          <p:nvPr/>
        </p:nvGraphicFramePr>
        <p:xfrm>
          <a:off x="636103" y="413984"/>
          <a:ext cx="11324669" cy="6372048"/>
        </p:xfrm>
        <a:graphic>
          <a:graphicData uri="http://schemas.openxmlformats.org/drawingml/2006/table">
            <a:tbl>
              <a:tblPr firstRow="1" bandRow="1">
                <a:tableStyleId>{5C22544A-7EE6-4342-B048-85BDC9FD1C3A}</a:tableStyleId>
              </a:tblPr>
              <a:tblGrid>
                <a:gridCol w="1721738">
                  <a:extLst>
                    <a:ext uri="{9D8B030D-6E8A-4147-A177-3AD203B41FA5}">
                      <a16:colId xmlns:a16="http://schemas.microsoft.com/office/drawing/2014/main" val="4058488997"/>
                    </a:ext>
                  </a:extLst>
                </a:gridCol>
                <a:gridCol w="265960">
                  <a:extLst>
                    <a:ext uri="{9D8B030D-6E8A-4147-A177-3AD203B41FA5}">
                      <a16:colId xmlns:a16="http://schemas.microsoft.com/office/drawing/2014/main" val="2805435230"/>
                    </a:ext>
                  </a:extLst>
                </a:gridCol>
                <a:gridCol w="9336971">
                  <a:extLst>
                    <a:ext uri="{9D8B030D-6E8A-4147-A177-3AD203B41FA5}">
                      <a16:colId xmlns:a16="http://schemas.microsoft.com/office/drawing/2014/main" val="2922123369"/>
                    </a:ext>
                  </a:extLst>
                </a:gridCol>
              </a:tblGrid>
              <a:tr h="1060595">
                <a:tc>
                  <a:txBody>
                    <a:bodyPr/>
                    <a:lstStyle/>
                    <a:p>
                      <a:r>
                        <a:rPr kumimoji="1" lang="ja-JP" altLang="en-US" sz="2000" b="1" dirty="0">
                          <a:solidFill>
                            <a:schemeClr val="tx1"/>
                          </a:solidFill>
                          <a:latin typeface="+mn-ea"/>
                          <a:ea typeface="+mn-ea"/>
                        </a:rPr>
                        <a:t>名前</a:t>
                      </a:r>
                    </a:p>
                  </a:txBody>
                  <a:tcPr>
                    <a:lnL w="12700" cap="flat" cmpd="sng" algn="ctr">
                      <a:no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2000" b="0" dirty="0">
                        <a:solidFill>
                          <a:schemeClr val="tx1"/>
                        </a:solidFill>
                        <a:latin typeface="+mn-ea"/>
                        <a:ea typeface="+mn-ea"/>
                      </a:endParaRPr>
                    </a:p>
                  </a:txBody>
                  <a:tcPr>
                    <a:lnL w="19050" cap="flat" cmpd="sng" algn="ctr">
                      <a:solidFill>
                        <a:schemeClr val="accent1">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2000" b="1">
                          <a:solidFill>
                            <a:schemeClr val="tx1"/>
                          </a:solidFill>
                          <a:latin typeface="+mn-ea"/>
                          <a:ea typeface="+mn-ea"/>
                        </a:rPr>
                        <a:t>田中 研之</a:t>
                      </a:r>
                      <a:r>
                        <a:rPr kumimoji="1" lang="ja-JP" altLang="en-US" sz="2000" b="1" dirty="0">
                          <a:solidFill>
                            <a:schemeClr val="tx1"/>
                          </a:solidFill>
                          <a:latin typeface="+mn-ea"/>
                          <a:ea typeface="+mn-ea"/>
                        </a:rPr>
                        <a:t>輔</a:t>
                      </a:r>
                      <a:endParaRPr kumimoji="1" lang="en-US" altLang="ja-JP" sz="2000" b="1" dirty="0">
                        <a:solidFill>
                          <a:schemeClr val="tx1"/>
                        </a:solidFill>
                        <a:latin typeface="+mn-ea"/>
                        <a:ea typeface="+mn-ea"/>
                      </a:endParaRPr>
                    </a:p>
                    <a:p>
                      <a:pPr marL="285750" indent="-285750">
                        <a:buClr>
                          <a:schemeClr val="tx2">
                            <a:lumMod val="40000"/>
                            <a:lumOff val="60000"/>
                          </a:schemeClr>
                        </a:buClr>
                        <a:buFont typeface="Wingdings" panose="05000000000000000000" pitchFamily="2" charset="2"/>
                        <a:buChar char="l"/>
                      </a:pPr>
                      <a:r>
                        <a:rPr kumimoji="1" lang="ja-JP" altLang="en-US" sz="2000" b="0" dirty="0">
                          <a:solidFill>
                            <a:schemeClr val="tx1"/>
                          </a:solidFill>
                          <a:latin typeface="+mn-ea"/>
                          <a:ea typeface="+mn-ea"/>
                        </a:rPr>
                        <a:t>法政</a:t>
                      </a:r>
                      <a:r>
                        <a:rPr kumimoji="1" lang="ja-JP" altLang="en-US" sz="2000" b="0">
                          <a:solidFill>
                            <a:schemeClr val="tx1"/>
                          </a:solidFill>
                          <a:latin typeface="+mn-ea"/>
                          <a:ea typeface="+mn-ea"/>
                        </a:rPr>
                        <a:t>大学教授 博士号</a:t>
                      </a:r>
                      <a:r>
                        <a:rPr kumimoji="1" lang="ja-JP" altLang="en-US" sz="2000" b="0" dirty="0">
                          <a:solidFill>
                            <a:schemeClr val="tx1"/>
                          </a:solidFill>
                          <a:latin typeface="+mn-ea"/>
                          <a:ea typeface="+mn-ea"/>
                        </a:rPr>
                        <a:t>（専門：キャリア開発）</a:t>
                      </a:r>
                    </a:p>
                    <a:p>
                      <a:pPr marL="285750" indent="-285750">
                        <a:buClr>
                          <a:schemeClr val="tx2">
                            <a:lumMod val="40000"/>
                            <a:lumOff val="60000"/>
                          </a:schemeClr>
                        </a:buClr>
                        <a:buFont typeface="Wingdings" panose="05000000000000000000" pitchFamily="2" charset="2"/>
                        <a:buChar char="l"/>
                      </a:pPr>
                      <a:r>
                        <a:rPr kumimoji="1" lang="en-US" altLang="ja-JP" sz="2000" b="0" dirty="0">
                          <a:solidFill>
                            <a:schemeClr val="tx1"/>
                          </a:solidFill>
                          <a:latin typeface="+mn-ea"/>
                          <a:ea typeface="+mn-ea"/>
                        </a:rPr>
                        <a:t>Email: ktanaka76@hosei.ac.jp</a:t>
                      </a:r>
                      <a:endParaRPr kumimoji="1" lang="ja-JP" altLang="en-US" sz="2000" b="0" dirty="0">
                        <a:solidFill>
                          <a:schemeClr val="tx1"/>
                        </a:solidFill>
                        <a:latin typeface="+mn-ea"/>
                        <a:ea typeface="+mn-e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24047"/>
                  </a:ext>
                </a:extLst>
              </a:tr>
              <a:tr h="1060595">
                <a:tc>
                  <a:txBody>
                    <a:bodyPr/>
                    <a:lstStyle/>
                    <a:p>
                      <a:r>
                        <a:rPr kumimoji="1" lang="ja-JP" altLang="en-US" sz="2000" b="1" dirty="0">
                          <a:solidFill>
                            <a:schemeClr val="tx1"/>
                          </a:solidFill>
                          <a:latin typeface="+mn-ea"/>
                          <a:ea typeface="+mn-ea"/>
                        </a:rPr>
                        <a:t>経歴</a:t>
                      </a:r>
                    </a:p>
                  </a:txBody>
                  <a:tcPr>
                    <a:lnL w="12700" cap="flat" cmpd="sng" algn="ctr">
                      <a:no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2000" b="0" dirty="0">
                        <a:solidFill>
                          <a:schemeClr val="tx1"/>
                        </a:solidFill>
                        <a:latin typeface="+mn-ea"/>
                        <a:ea typeface="+mn-ea"/>
                      </a:endParaRPr>
                    </a:p>
                  </a:txBody>
                  <a:tcPr>
                    <a:lnL w="19050" cap="flat" cmpd="sng" algn="ctr">
                      <a:solidFill>
                        <a:schemeClr val="accent1">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Clr>
                          <a:schemeClr val="tx2">
                            <a:lumMod val="40000"/>
                            <a:lumOff val="60000"/>
                          </a:schemeClr>
                        </a:buClr>
                        <a:buFont typeface="Wingdings" panose="05000000000000000000" pitchFamily="2" charset="2"/>
                        <a:buChar char="l"/>
                      </a:pPr>
                      <a:r>
                        <a:rPr kumimoji="1" lang="ja-JP" altLang="en-US" sz="2000" b="0" dirty="0">
                          <a:solidFill>
                            <a:schemeClr val="tx1"/>
                          </a:solidFill>
                          <a:latin typeface="+mn-ea"/>
                          <a:ea typeface="+mn-ea"/>
                        </a:rPr>
                        <a:t>一橋大学大学院社会学研究科を経て、日本</a:t>
                      </a:r>
                      <a:r>
                        <a:rPr kumimoji="1" lang="ja-JP" altLang="en-US" sz="2000" b="0">
                          <a:solidFill>
                            <a:schemeClr val="tx1"/>
                          </a:solidFill>
                          <a:latin typeface="+mn-ea"/>
                          <a:ea typeface="+mn-ea"/>
                        </a:rPr>
                        <a:t>学術振興会（</a:t>
                      </a:r>
                      <a:r>
                        <a:rPr kumimoji="1" lang="en-US" altLang="ja-JP" sz="2000" b="0" dirty="0">
                          <a:solidFill>
                            <a:schemeClr val="tx1"/>
                          </a:solidFill>
                          <a:latin typeface="+mn-ea"/>
                          <a:ea typeface="+mn-ea"/>
                        </a:rPr>
                        <a:t>SPD </a:t>
                      </a:r>
                      <a:r>
                        <a:rPr kumimoji="1" lang="ja-JP" altLang="en-US" sz="2000" b="0">
                          <a:solidFill>
                            <a:schemeClr val="tx1"/>
                          </a:solidFill>
                          <a:latin typeface="+mn-ea"/>
                          <a:ea typeface="+mn-ea"/>
                        </a:rPr>
                        <a:t>東京大学） </a:t>
                      </a:r>
                      <a:endParaRPr kumimoji="1" lang="ja-JP" altLang="en-US" sz="2000" b="0" dirty="0">
                        <a:solidFill>
                          <a:schemeClr val="tx1"/>
                        </a:solidFill>
                        <a:latin typeface="+mn-ea"/>
                        <a:ea typeface="+mn-ea"/>
                      </a:endParaRPr>
                    </a:p>
                    <a:p>
                      <a:pPr marL="285750" indent="-285750">
                        <a:buClr>
                          <a:schemeClr val="tx2">
                            <a:lumMod val="40000"/>
                            <a:lumOff val="60000"/>
                          </a:schemeClr>
                        </a:buClr>
                        <a:buFont typeface="Wingdings" panose="05000000000000000000" pitchFamily="2" charset="2"/>
                        <a:buChar char="l"/>
                      </a:pPr>
                      <a:r>
                        <a:rPr kumimoji="1" lang="ja-JP" altLang="en-US" sz="2000" b="0" dirty="0">
                          <a:solidFill>
                            <a:schemeClr val="tx1"/>
                          </a:solidFill>
                          <a:latin typeface="+mn-ea"/>
                          <a:ea typeface="+mn-ea"/>
                        </a:rPr>
                        <a:t>メルボルン大学大学院政治学研究科　客員研究員（</a:t>
                      </a:r>
                      <a:r>
                        <a:rPr kumimoji="1" lang="en-US" altLang="ja-JP" sz="2000" b="0" dirty="0">
                          <a:solidFill>
                            <a:schemeClr val="tx1"/>
                          </a:solidFill>
                          <a:latin typeface="+mn-ea"/>
                          <a:ea typeface="+mn-ea"/>
                        </a:rPr>
                        <a:t>2</a:t>
                      </a:r>
                      <a:r>
                        <a:rPr kumimoji="1" lang="ja-JP" altLang="en-US" sz="2000" b="0" dirty="0">
                          <a:solidFill>
                            <a:schemeClr val="tx1"/>
                          </a:solidFill>
                          <a:latin typeface="+mn-ea"/>
                          <a:ea typeface="+mn-ea"/>
                        </a:rPr>
                        <a:t>年）</a:t>
                      </a:r>
                    </a:p>
                    <a:p>
                      <a:pPr marL="285750" indent="-285750">
                        <a:buClr>
                          <a:schemeClr val="tx2">
                            <a:lumMod val="40000"/>
                            <a:lumOff val="60000"/>
                          </a:schemeClr>
                        </a:buClr>
                        <a:buFont typeface="Wingdings" panose="05000000000000000000" pitchFamily="2" charset="2"/>
                        <a:buChar char="l"/>
                      </a:pPr>
                      <a:r>
                        <a:rPr kumimoji="1" lang="ja-JP" altLang="en-US" sz="2000" b="0" dirty="0">
                          <a:solidFill>
                            <a:schemeClr val="tx1"/>
                          </a:solidFill>
                          <a:latin typeface="+mn-ea"/>
                          <a:ea typeface="+mn-ea"/>
                        </a:rPr>
                        <a:t>カリフォルニア大学バークレー校</a:t>
                      </a:r>
                      <a:r>
                        <a:rPr kumimoji="1" lang="ja-JP" altLang="en-US" sz="2000" b="0">
                          <a:solidFill>
                            <a:schemeClr val="tx1"/>
                          </a:solidFill>
                          <a:latin typeface="+mn-ea"/>
                          <a:ea typeface="+mn-ea"/>
                        </a:rPr>
                        <a:t>社会学研究科 客員</a:t>
                      </a:r>
                      <a:r>
                        <a:rPr kumimoji="1" lang="ja-JP" altLang="en-US" sz="2000" b="0" dirty="0">
                          <a:solidFill>
                            <a:schemeClr val="tx1"/>
                          </a:solidFill>
                          <a:latin typeface="+mn-ea"/>
                          <a:ea typeface="+mn-ea"/>
                        </a:rPr>
                        <a:t>研究員（</a:t>
                      </a:r>
                      <a:r>
                        <a:rPr kumimoji="1" lang="en-US" altLang="ja-JP" sz="2000" b="0" dirty="0">
                          <a:solidFill>
                            <a:schemeClr val="tx1"/>
                          </a:solidFill>
                          <a:latin typeface="+mn-ea"/>
                          <a:ea typeface="+mn-ea"/>
                        </a:rPr>
                        <a:t>2</a:t>
                      </a:r>
                      <a:r>
                        <a:rPr kumimoji="1" lang="ja-JP" altLang="en-US" sz="2000" b="0">
                          <a:solidFill>
                            <a:schemeClr val="tx1"/>
                          </a:solidFill>
                          <a:latin typeface="+mn-ea"/>
                          <a:ea typeface="+mn-ea"/>
                        </a:rPr>
                        <a:t>年）  　　　</a:t>
                      </a:r>
                      <a:endParaRPr kumimoji="1" lang="ja-JP" altLang="en-US" sz="2000" b="0" dirty="0">
                        <a:solidFill>
                          <a:schemeClr val="tx1"/>
                        </a:solidFill>
                        <a:latin typeface="+mn-ea"/>
                        <a:ea typeface="+mn-e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5132550"/>
                  </a:ext>
                </a:extLst>
              </a:tr>
              <a:tr h="417810">
                <a:tc>
                  <a:txBody>
                    <a:bodyPr/>
                    <a:lstStyle/>
                    <a:p>
                      <a:r>
                        <a:rPr kumimoji="1" lang="ja-JP" altLang="en-US" sz="2000" b="1" dirty="0">
                          <a:solidFill>
                            <a:schemeClr val="tx1"/>
                          </a:solidFill>
                          <a:latin typeface="+mn-ea"/>
                          <a:ea typeface="+mn-ea"/>
                        </a:rPr>
                        <a:t>専門・著作</a:t>
                      </a:r>
                    </a:p>
                  </a:txBody>
                  <a:tcPr>
                    <a:lnL w="12700" cap="flat" cmpd="sng" algn="ctr">
                      <a:no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2000" b="0" dirty="0">
                        <a:solidFill>
                          <a:schemeClr val="tx1"/>
                        </a:solidFill>
                        <a:latin typeface="+mn-ea"/>
                        <a:ea typeface="+mn-ea"/>
                      </a:endParaRPr>
                    </a:p>
                  </a:txBody>
                  <a:tcPr>
                    <a:lnL w="19050" cap="flat" cmpd="sng" algn="ctr">
                      <a:solidFill>
                        <a:schemeClr val="accent1">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2000" b="0" dirty="0">
                          <a:solidFill>
                            <a:schemeClr val="tx1"/>
                          </a:solidFill>
                          <a:latin typeface="+mn-ea"/>
                          <a:ea typeface="+mn-ea"/>
                        </a:rPr>
                        <a:t>キャリア開発論（</a:t>
                      </a:r>
                      <a:r>
                        <a:rPr kumimoji="1" lang="ja-JP" altLang="en-US" sz="2000" b="1">
                          <a:solidFill>
                            <a:schemeClr val="accent1"/>
                          </a:solidFill>
                          <a:latin typeface="+mn-ea"/>
                          <a:ea typeface="+mn-ea"/>
                        </a:rPr>
                        <a:t>著書</a:t>
                      </a:r>
                      <a:r>
                        <a:rPr kumimoji="1" lang="en-US" altLang="ja-JP" sz="2000" b="1" dirty="0">
                          <a:solidFill>
                            <a:schemeClr val="accent1"/>
                          </a:solidFill>
                          <a:latin typeface="+mn-ea"/>
                          <a:ea typeface="+mn-ea"/>
                        </a:rPr>
                        <a:t>36</a:t>
                      </a:r>
                      <a:r>
                        <a:rPr kumimoji="1" lang="ja-JP" altLang="en-US" sz="2000" b="1">
                          <a:solidFill>
                            <a:schemeClr val="accent1"/>
                          </a:solidFill>
                          <a:latin typeface="+mn-ea"/>
                          <a:ea typeface="+mn-ea"/>
                        </a:rPr>
                        <a:t>冊 </a:t>
                      </a:r>
                      <a:r>
                        <a:rPr kumimoji="1" lang="ja-JP" altLang="en-US" sz="2000" b="0">
                          <a:solidFill>
                            <a:schemeClr val="tx1"/>
                          </a:solidFill>
                          <a:latin typeface="+mn-ea"/>
                          <a:ea typeface="+mn-ea"/>
                        </a:rPr>
                        <a:t>）</a:t>
                      </a:r>
                      <a:endParaRPr kumimoji="1" lang="ja-JP" altLang="en-US" sz="2000" b="0" dirty="0">
                        <a:solidFill>
                          <a:schemeClr val="tx1"/>
                        </a:solidFill>
                        <a:latin typeface="+mn-ea"/>
                        <a:ea typeface="+mn-e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2243381"/>
                  </a:ext>
                </a:extLst>
              </a:tr>
              <a:tr h="1381987">
                <a:tc>
                  <a:txBody>
                    <a:bodyPr/>
                    <a:lstStyle/>
                    <a:p>
                      <a:r>
                        <a:rPr kumimoji="1" lang="ja-JP" altLang="en-US" sz="2000" b="1" dirty="0">
                          <a:solidFill>
                            <a:schemeClr val="tx1"/>
                          </a:solidFill>
                          <a:latin typeface="+mn-ea"/>
                          <a:ea typeface="+mn-ea"/>
                        </a:rPr>
                        <a:t>受賞歴</a:t>
                      </a:r>
                    </a:p>
                  </a:txBody>
                  <a:tcPr>
                    <a:lnL w="12700" cap="flat" cmpd="sng" algn="ctr">
                      <a:no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2000" b="0" dirty="0">
                        <a:solidFill>
                          <a:schemeClr val="tx1"/>
                        </a:solidFill>
                        <a:latin typeface="+mn-ea"/>
                        <a:ea typeface="+mn-ea"/>
                      </a:endParaRPr>
                    </a:p>
                  </a:txBody>
                  <a:tcPr>
                    <a:lnL w="19050" cap="flat" cmpd="sng" algn="ctr">
                      <a:solidFill>
                        <a:schemeClr val="accent1">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Clr>
                          <a:schemeClr val="tx2">
                            <a:lumMod val="40000"/>
                            <a:lumOff val="60000"/>
                          </a:schemeClr>
                        </a:buClr>
                        <a:buFont typeface="Wingdings" panose="05000000000000000000" pitchFamily="2" charset="2"/>
                        <a:buChar char="l"/>
                      </a:pPr>
                      <a:r>
                        <a:rPr kumimoji="1" lang="en-US" altLang="ja-JP" sz="2000" b="0" dirty="0">
                          <a:solidFill>
                            <a:schemeClr val="tx1"/>
                          </a:solidFill>
                          <a:latin typeface="+mn-ea"/>
                          <a:ea typeface="+mn-ea"/>
                        </a:rPr>
                        <a:t>2008</a:t>
                      </a:r>
                      <a:r>
                        <a:rPr kumimoji="1" lang="ja-JP" altLang="en-US" sz="2000" b="0" dirty="0">
                          <a:solidFill>
                            <a:schemeClr val="tx1"/>
                          </a:solidFill>
                          <a:latin typeface="+mn-ea"/>
                          <a:ea typeface="+mn-ea"/>
                        </a:rPr>
                        <a:t>年　地域社会学会奨励賞受賞</a:t>
                      </a:r>
                    </a:p>
                    <a:p>
                      <a:pPr marL="285750" indent="-285750">
                        <a:buClr>
                          <a:schemeClr val="tx2">
                            <a:lumMod val="40000"/>
                            <a:lumOff val="60000"/>
                          </a:schemeClr>
                        </a:buClr>
                        <a:buFont typeface="Wingdings" panose="05000000000000000000" pitchFamily="2" charset="2"/>
                        <a:buChar char="l"/>
                      </a:pPr>
                      <a:r>
                        <a:rPr kumimoji="1" lang="en-US" altLang="ja-JP" sz="2000" b="0" dirty="0">
                          <a:solidFill>
                            <a:schemeClr val="tx1"/>
                          </a:solidFill>
                          <a:latin typeface="+mn-ea"/>
                          <a:ea typeface="+mn-ea"/>
                        </a:rPr>
                        <a:t>2016</a:t>
                      </a:r>
                      <a:r>
                        <a:rPr kumimoji="1" lang="ja-JP" altLang="en-US" sz="2000" b="0" dirty="0">
                          <a:solidFill>
                            <a:schemeClr val="tx1"/>
                          </a:solidFill>
                          <a:latin typeface="+mn-ea"/>
                          <a:ea typeface="+mn-ea"/>
                        </a:rPr>
                        <a:t>年　法政大学ベストティーチャー</a:t>
                      </a:r>
                      <a:r>
                        <a:rPr kumimoji="1" lang="ja-JP" altLang="en-US" sz="2000" b="0">
                          <a:solidFill>
                            <a:schemeClr val="tx1"/>
                          </a:solidFill>
                          <a:latin typeface="+mn-ea"/>
                          <a:ea typeface="+mn-ea"/>
                        </a:rPr>
                        <a:t>賞受賞 </a:t>
                      </a:r>
                      <a:r>
                        <a:rPr kumimoji="1" lang="en-US" altLang="ja-JP" sz="2000" b="0" dirty="0">
                          <a:solidFill>
                            <a:schemeClr val="tx1"/>
                          </a:solidFill>
                          <a:latin typeface="+mn-ea"/>
                          <a:ea typeface="+mn-ea"/>
                        </a:rPr>
                        <a:t>720</a:t>
                      </a:r>
                      <a:r>
                        <a:rPr kumimoji="1" lang="ja-JP" altLang="en-US" sz="2000" b="0" dirty="0">
                          <a:solidFill>
                            <a:schemeClr val="tx1"/>
                          </a:solidFill>
                          <a:latin typeface="+mn-ea"/>
                          <a:ea typeface="+mn-ea"/>
                        </a:rPr>
                        <a:t>人中</a:t>
                      </a:r>
                      <a:r>
                        <a:rPr kumimoji="1" lang="en-US" altLang="ja-JP" sz="2000" b="0" dirty="0">
                          <a:solidFill>
                            <a:schemeClr val="tx1"/>
                          </a:solidFill>
                          <a:latin typeface="+mn-ea"/>
                          <a:ea typeface="+mn-ea"/>
                        </a:rPr>
                        <a:t>4</a:t>
                      </a:r>
                      <a:r>
                        <a:rPr kumimoji="1" lang="ja-JP" altLang="en-US" sz="2000" b="0" dirty="0">
                          <a:solidFill>
                            <a:schemeClr val="tx1"/>
                          </a:solidFill>
                          <a:latin typeface="+mn-ea"/>
                          <a:ea typeface="+mn-ea"/>
                        </a:rPr>
                        <a:t>人</a:t>
                      </a:r>
                    </a:p>
                    <a:p>
                      <a:pPr marL="285750" indent="-285750">
                        <a:buClr>
                          <a:schemeClr val="tx2">
                            <a:lumMod val="40000"/>
                            <a:lumOff val="60000"/>
                          </a:schemeClr>
                        </a:buClr>
                        <a:buFont typeface="Wingdings" panose="05000000000000000000" pitchFamily="2" charset="2"/>
                        <a:buChar char="l"/>
                      </a:pPr>
                      <a:r>
                        <a:rPr kumimoji="1" lang="en-US" altLang="ja-JP" sz="2000" b="0" dirty="0">
                          <a:solidFill>
                            <a:schemeClr val="tx1"/>
                          </a:solidFill>
                          <a:latin typeface="+mn-ea"/>
                          <a:ea typeface="+mn-ea"/>
                        </a:rPr>
                        <a:t>2018</a:t>
                      </a:r>
                      <a:r>
                        <a:rPr kumimoji="1" lang="ja-JP" altLang="en-US" sz="2000" b="0" dirty="0">
                          <a:solidFill>
                            <a:schemeClr val="tx1"/>
                          </a:solidFill>
                          <a:latin typeface="+mn-ea"/>
                          <a:ea typeface="+mn-ea"/>
                        </a:rPr>
                        <a:t>年　日本の人事部「</a:t>
                      </a:r>
                      <a:r>
                        <a:rPr kumimoji="1" lang="en-US" altLang="ja-JP" sz="2000" b="0" dirty="0">
                          <a:solidFill>
                            <a:schemeClr val="tx1"/>
                          </a:solidFill>
                          <a:latin typeface="+mn-ea"/>
                          <a:ea typeface="+mn-ea"/>
                        </a:rPr>
                        <a:t>HR</a:t>
                      </a:r>
                      <a:r>
                        <a:rPr kumimoji="1" lang="ja-JP" altLang="en-US" sz="2000" b="0" dirty="0">
                          <a:solidFill>
                            <a:schemeClr val="tx1"/>
                          </a:solidFill>
                          <a:latin typeface="+mn-ea"/>
                          <a:ea typeface="+mn-ea"/>
                        </a:rPr>
                        <a:t>アワード：書籍部門</a:t>
                      </a:r>
                      <a:r>
                        <a:rPr kumimoji="1" lang="ja-JP" altLang="en-US" sz="2000" b="0">
                          <a:solidFill>
                            <a:schemeClr val="tx1"/>
                          </a:solidFill>
                          <a:latin typeface="+mn-ea"/>
                          <a:ea typeface="+mn-ea"/>
                        </a:rPr>
                        <a:t>」入賞</a:t>
                      </a:r>
                      <a:endParaRPr kumimoji="1" lang="ja-JP" altLang="en-US" sz="2000" b="0" dirty="0">
                        <a:solidFill>
                          <a:schemeClr val="tx1"/>
                        </a:solidFill>
                        <a:latin typeface="+mn-ea"/>
                        <a:ea typeface="+mn-ea"/>
                      </a:endParaRPr>
                    </a:p>
                    <a:p>
                      <a:pPr marL="285750" indent="-285750">
                        <a:buClr>
                          <a:schemeClr val="tx2">
                            <a:lumMod val="40000"/>
                            <a:lumOff val="60000"/>
                          </a:schemeClr>
                        </a:buClr>
                        <a:buFont typeface="Wingdings" panose="05000000000000000000" pitchFamily="2" charset="2"/>
                        <a:buChar char="l"/>
                      </a:pPr>
                      <a:r>
                        <a:rPr kumimoji="1" lang="en-US" altLang="ja-JP" sz="2000" b="0" dirty="0">
                          <a:solidFill>
                            <a:schemeClr val="tx1"/>
                          </a:solidFill>
                          <a:latin typeface="+mn-ea"/>
                          <a:ea typeface="+mn-ea"/>
                        </a:rPr>
                        <a:t>2020</a:t>
                      </a:r>
                      <a:r>
                        <a:rPr kumimoji="1" lang="ja-JP" altLang="en-US" sz="2000" b="0" dirty="0">
                          <a:solidFill>
                            <a:schemeClr val="tx1"/>
                          </a:solidFill>
                          <a:latin typeface="+mn-ea"/>
                          <a:ea typeface="+mn-ea"/>
                        </a:rPr>
                        <a:t>年　日本の人事部「</a:t>
                      </a:r>
                      <a:r>
                        <a:rPr kumimoji="1" lang="en-US" altLang="ja-JP" sz="2000" b="0" dirty="0">
                          <a:solidFill>
                            <a:schemeClr val="tx1"/>
                          </a:solidFill>
                          <a:latin typeface="+mn-ea"/>
                          <a:ea typeface="+mn-ea"/>
                        </a:rPr>
                        <a:t>HR</a:t>
                      </a:r>
                      <a:r>
                        <a:rPr kumimoji="1" lang="ja-JP" altLang="en-US" sz="2000" b="0" dirty="0">
                          <a:solidFill>
                            <a:schemeClr val="tx1"/>
                          </a:solidFill>
                          <a:latin typeface="+mn-ea"/>
                          <a:ea typeface="+mn-ea"/>
                        </a:rPr>
                        <a:t>アワード：書籍部門</a:t>
                      </a:r>
                      <a:r>
                        <a:rPr kumimoji="1" lang="ja-JP" altLang="en-US" sz="2000" b="0">
                          <a:solidFill>
                            <a:schemeClr val="tx1"/>
                          </a:solidFill>
                          <a:latin typeface="+mn-ea"/>
                          <a:ea typeface="+mn-ea"/>
                        </a:rPr>
                        <a:t>」入賞</a:t>
                      </a:r>
                      <a:endParaRPr kumimoji="1" lang="en-US" altLang="ja-JP" sz="2000" b="0" dirty="0">
                        <a:solidFill>
                          <a:schemeClr val="tx1"/>
                        </a:solidFill>
                        <a:latin typeface="+mn-ea"/>
                        <a:ea typeface="+mn-ea"/>
                      </a:endParaRPr>
                    </a:p>
                    <a:p>
                      <a:pPr marL="285750" marR="0" lvl="0" indent="-285750" algn="l" defTabSz="844104" rtl="0" eaLnBrk="1" fontAlgn="auto" latinLnBrk="0" hangingPunct="1">
                        <a:lnSpc>
                          <a:spcPct val="100000"/>
                        </a:lnSpc>
                        <a:spcBef>
                          <a:spcPts val="0"/>
                        </a:spcBef>
                        <a:spcAft>
                          <a:spcPts val="0"/>
                        </a:spcAft>
                        <a:buClr>
                          <a:schemeClr val="tx2">
                            <a:lumMod val="40000"/>
                            <a:lumOff val="60000"/>
                          </a:schemeClr>
                        </a:buClr>
                        <a:buSzTx/>
                        <a:buFont typeface="Wingdings" panose="05000000000000000000" pitchFamily="2" charset="2"/>
                        <a:buChar char="l"/>
                        <a:tabLst/>
                        <a:defRPr/>
                      </a:pPr>
                      <a:r>
                        <a:rPr kumimoji="1" lang="en-US" altLang="ja-JP" sz="2000" b="0" dirty="0">
                          <a:solidFill>
                            <a:schemeClr val="tx1"/>
                          </a:solidFill>
                          <a:latin typeface="+mn-ea"/>
                          <a:ea typeface="+mn-ea"/>
                        </a:rPr>
                        <a:t>2024</a:t>
                      </a:r>
                      <a:r>
                        <a:rPr kumimoji="1" lang="ja-JP" altLang="en-US" sz="2000" b="0">
                          <a:solidFill>
                            <a:schemeClr val="tx1"/>
                          </a:solidFill>
                          <a:latin typeface="+mn-ea"/>
                          <a:ea typeface="+mn-ea"/>
                        </a:rPr>
                        <a:t>年　日本の人事部「</a:t>
                      </a:r>
                      <a:r>
                        <a:rPr kumimoji="1" lang="en-US" altLang="ja-JP" sz="2000" b="0" dirty="0">
                          <a:solidFill>
                            <a:schemeClr val="tx1"/>
                          </a:solidFill>
                          <a:latin typeface="+mn-ea"/>
                          <a:ea typeface="+mn-ea"/>
                        </a:rPr>
                        <a:t>HR</a:t>
                      </a:r>
                      <a:r>
                        <a:rPr kumimoji="1" lang="ja-JP" altLang="en-US" sz="2000" b="0">
                          <a:solidFill>
                            <a:schemeClr val="tx1"/>
                          </a:solidFill>
                          <a:latin typeface="+mn-ea"/>
                          <a:ea typeface="+mn-ea"/>
                        </a:rPr>
                        <a:t>アワード：人材開発・育成部門」優秀賞</a:t>
                      </a:r>
                      <a:endParaRPr kumimoji="1" lang="en-US" altLang="ja-JP" sz="2000" b="0" dirty="0">
                        <a:solidFill>
                          <a:schemeClr val="tx1"/>
                        </a:solidFill>
                        <a:latin typeface="+mn-ea"/>
                        <a:ea typeface="+mn-e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2643571"/>
                  </a:ext>
                </a:extLst>
              </a:tr>
              <a:tr h="417810">
                <a:tc>
                  <a:txBody>
                    <a:bodyPr/>
                    <a:lstStyle/>
                    <a:p>
                      <a:r>
                        <a:rPr kumimoji="1" lang="ja-JP" altLang="en-US" sz="2000" b="1" dirty="0">
                          <a:solidFill>
                            <a:schemeClr val="tx1"/>
                          </a:solidFill>
                          <a:latin typeface="+mn-ea"/>
                          <a:ea typeface="+mn-ea"/>
                        </a:rPr>
                        <a:t>企業顧問</a:t>
                      </a:r>
                    </a:p>
                  </a:txBody>
                  <a:tcPr>
                    <a:lnL w="12700" cap="flat" cmpd="sng" algn="ctr">
                      <a:no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2000" b="0" dirty="0">
                        <a:solidFill>
                          <a:schemeClr val="tx1"/>
                        </a:solidFill>
                        <a:latin typeface="+mn-ea"/>
                        <a:ea typeface="+mn-ea"/>
                      </a:endParaRPr>
                    </a:p>
                  </a:txBody>
                  <a:tcPr>
                    <a:lnL w="19050" cap="flat" cmpd="sng" algn="ctr">
                      <a:solidFill>
                        <a:schemeClr val="accent1">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2000" b="1" dirty="0">
                          <a:solidFill>
                            <a:srgbClr val="C00000"/>
                          </a:solidFill>
                          <a:latin typeface="+mn-ea"/>
                          <a:ea typeface="+mn-ea"/>
                        </a:rPr>
                        <a:t>36</a:t>
                      </a:r>
                      <a:r>
                        <a:rPr kumimoji="1" lang="ja-JP" altLang="en-US" sz="2000" b="1">
                          <a:solidFill>
                            <a:srgbClr val="C00000"/>
                          </a:solidFill>
                          <a:latin typeface="+mn-ea"/>
                          <a:ea typeface="+mn-ea"/>
                        </a:rPr>
                        <a:t>社</a:t>
                      </a:r>
                      <a:r>
                        <a:rPr kumimoji="1" lang="ja-JP" altLang="en-US" sz="2000" b="1" dirty="0">
                          <a:solidFill>
                            <a:srgbClr val="C00000"/>
                          </a:solidFill>
                          <a:latin typeface="+mn-ea"/>
                          <a:ea typeface="+mn-ea"/>
                        </a:rPr>
                        <a:t>の企業顧問・取締役を歴任</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5690749"/>
                  </a:ext>
                </a:extLst>
              </a:tr>
              <a:tr h="739203">
                <a:tc>
                  <a:txBody>
                    <a:bodyPr/>
                    <a:lstStyle/>
                    <a:p>
                      <a:r>
                        <a:rPr kumimoji="1" lang="ja-JP" altLang="en-US" sz="2000" b="1">
                          <a:solidFill>
                            <a:schemeClr val="tx1"/>
                          </a:solidFill>
                          <a:latin typeface="+mn-ea"/>
                          <a:ea typeface="+mn-ea"/>
                        </a:rPr>
                        <a:t>出演・連載</a:t>
                      </a:r>
                      <a:endParaRPr kumimoji="1" lang="ja-JP" altLang="en-US" sz="2000" b="1" dirty="0">
                        <a:solidFill>
                          <a:schemeClr val="tx1"/>
                        </a:solidFill>
                        <a:latin typeface="+mn-ea"/>
                        <a:ea typeface="+mn-ea"/>
                      </a:endParaRPr>
                    </a:p>
                  </a:txBody>
                  <a:tcPr>
                    <a:lnL w="12700" cap="flat" cmpd="sng" algn="ctr">
                      <a:no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2000" b="0" dirty="0">
                        <a:solidFill>
                          <a:schemeClr val="tx1"/>
                        </a:solidFill>
                        <a:latin typeface="+mn-ea"/>
                        <a:ea typeface="+mn-ea"/>
                      </a:endParaRPr>
                    </a:p>
                  </a:txBody>
                  <a:tcPr>
                    <a:lnL w="19050" cap="flat" cmpd="sng" algn="ctr">
                      <a:solidFill>
                        <a:schemeClr val="accent1">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2000" b="0" dirty="0">
                          <a:solidFill>
                            <a:schemeClr val="tx1"/>
                          </a:solidFill>
                          <a:latin typeface="+mn-ea"/>
                          <a:ea typeface="+mn-ea"/>
                        </a:rPr>
                        <a:t>日経</a:t>
                      </a:r>
                      <a:r>
                        <a:rPr kumimoji="1" lang="en-US" altLang="ja-JP" sz="2000" b="0" dirty="0">
                          <a:solidFill>
                            <a:schemeClr val="tx1"/>
                          </a:solidFill>
                          <a:latin typeface="+mn-ea"/>
                          <a:ea typeface="+mn-ea"/>
                        </a:rPr>
                        <a:t>doors/</a:t>
                      </a:r>
                      <a:r>
                        <a:rPr kumimoji="1" lang="ja-JP" altLang="en-US" sz="2000" b="0" dirty="0">
                          <a:solidFill>
                            <a:schemeClr val="tx1"/>
                          </a:solidFill>
                          <a:latin typeface="+mn-ea"/>
                          <a:ea typeface="+mn-ea"/>
                        </a:rPr>
                        <a:t>日経</a:t>
                      </a:r>
                      <a:r>
                        <a:rPr kumimoji="1" lang="en-US" altLang="ja-JP" sz="2000" b="0" dirty="0">
                          <a:solidFill>
                            <a:schemeClr val="tx1"/>
                          </a:solidFill>
                          <a:latin typeface="+mn-ea"/>
                          <a:ea typeface="+mn-ea"/>
                        </a:rPr>
                        <a:t>U22/</a:t>
                      </a:r>
                      <a:r>
                        <a:rPr kumimoji="1" lang="ja-JP" altLang="en-US" sz="2000" b="0">
                          <a:solidFill>
                            <a:schemeClr val="tx1"/>
                          </a:solidFill>
                          <a:latin typeface="+mn-ea"/>
                          <a:ea typeface="+mn-ea"/>
                        </a:rPr>
                        <a:t>日経</a:t>
                      </a:r>
                      <a:r>
                        <a:rPr kumimoji="1" lang="en-US" altLang="ja-JP" sz="2000" b="0" dirty="0" err="1">
                          <a:solidFill>
                            <a:schemeClr val="tx1"/>
                          </a:solidFill>
                          <a:latin typeface="+mn-ea"/>
                          <a:ea typeface="+mn-ea"/>
                        </a:rPr>
                        <a:t>Xwoman</a:t>
                      </a:r>
                      <a:r>
                        <a:rPr kumimoji="1" lang="en-US" altLang="ja-JP" sz="2000" b="0" dirty="0">
                          <a:solidFill>
                            <a:schemeClr val="tx1"/>
                          </a:solidFill>
                          <a:latin typeface="+mn-ea"/>
                          <a:ea typeface="+mn-ea"/>
                        </a:rPr>
                        <a:t>/Business Insider /</a:t>
                      </a:r>
                      <a:r>
                        <a:rPr kumimoji="1" lang="en-US" altLang="ja-JP" sz="2000" b="0" dirty="0" err="1">
                          <a:solidFill>
                            <a:schemeClr val="tx1"/>
                          </a:solidFill>
                          <a:latin typeface="+mn-ea"/>
                          <a:ea typeface="+mn-ea"/>
                        </a:rPr>
                        <a:t>NewsPicks</a:t>
                      </a:r>
                      <a:r>
                        <a:rPr kumimoji="1" lang="en-US" altLang="ja-JP" sz="2000" b="0" dirty="0">
                          <a:solidFill>
                            <a:schemeClr val="tx1"/>
                          </a:solidFill>
                          <a:latin typeface="+mn-ea"/>
                          <a:ea typeface="+mn-ea"/>
                        </a:rPr>
                        <a:t>/</a:t>
                      </a:r>
                      <a:r>
                        <a:rPr kumimoji="1" lang="ja-JP" altLang="en-US" sz="2000" b="0" dirty="0">
                          <a:solidFill>
                            <a:schemeClr val="tx1"/>
                          </a:solidFill>
                          <a:latin typeface="+mn-ea"/>
                          <a:ea typeface="+mn-ea"/>
                        </a:rPr>
                        <a:t>日本の人事部</a:t>
                      </a:r>
                      <a:r>
                        <a:rPr kumimoji="1" lang="en-US" altLang="ja-JP" sz="2000" b="0" dirty="0">
                          <a:solidFill>
                            <a:schemeClr val="tx1"/>
                          </a:solidFill>
                          <a:latin typeface="+mn-ea"/>
                          <a:ea typeface="+mn-ea"/>
                        </a:rPr>
                        <a:t>/</a:t>
                      </a:r>
                      <a:r>
                        <a:rPr kumimoji="1" lang="ja-JP" altLang="en-US" sz="2000" b="0">
                          <a:solidFill>
                            <a:schemeClr val="tx1"/>
                          </a:solidFill>
                          <a:latin typeface="+mn-ea"/>
                          <a:ea typeface="+mn-ea"/>
                        </a:rPr>
                        <a:t>毎日新聞</a:t>
                      </a:r>
                      <a:r>
                        <a:rPr kumimoji="1" lang="en-US" altLang="ja-JP" sz="2000" b="0" dirty="0">
                          <a:solidFill>
                            <a:schemeClr val="tx1"/>
                          </a:solidFill>
                          <a:latin typeface="+mn-ea"/>
                          <a:ea typeface="+mn-ea"/>
                        </a:rPr>
                        <a:t>/</a:t>
                      </a:r>
                      <a:r>
                        <a:rPr kumimoji="1" lang="ja-JP" altLang="en-US" sz="2000" b="0">
                          <a:solidFill>
                            <a:schemeClr val="tx1"/>
                          </a:solidFill>
                          <a:latin typeface="+mn-ea"/>
                          <a:ea typeface="+mn-ea"/>
                        </a:rPr>
                        <a:t>産経新聞</a:t>
                      </a:r>
                      <a:r>
                        <a:rPr kumimoji="1" lang="en-US" altLang="ja-JP" sz="2000" b="0" dirty="0">
                          <a:solidFill>
                            <a:schemeClr val="tx1"/>
                          </a:solidFill>
                          <a:latin typeface="+mn-ea"/>
                          <a:ea typeface="+mn-ea"/>
                        </a:rPr>
                        <a:t>/</a:t>
                      </a:r>
                      <a:r>
                        <a:rPr kumimoji="1" lang="ja-JP" altLang="en-US" sz="2000" b="0">
                          <a:solidFill>
                            <a:schemeClr val="tx1"/>
                          </a:solidFill>
                          <a:latin typeface="+mn-ea"/>
                          <a:ea typeface="+mn-ea"/>
                        </a:rPr>
                        <a:t>読売新聞</a:t>
                      </a:r>
                      <a:r>
                        <a:rPr kumimoji="1" lang="en-US" altLang="ja-JP" sz="2000" b="0" dirty="0">
                          <a:solidFill>
                            <a:schemeClr val="tx1"/>
                          </a:solidFill>
                          <a:latin typeface="+mn-ea"/>
                          <a:ea typeface="+mn-ea"/>
                        </a:rPr>
                        <a:t>/</a:t>
                      </a:r>
                      <a:r>
                        <a:rPr kumimoji="1" lang="ja-JP" altLang="en-US" sz="2000" b="0">
                          <a:solidFill>
                            <a:schemeClr val="tx1"/>
                          </a:solidFill>
                          <a:latin typeface="+mn-ea"/>
                          <a:ea typeface="+mn-ea"/>
                        </a:rPr>
                        <a:t>朝日新聞</a:t>
                      </a:r>
                      <a:r>
                        <a:rPr kumimoji="1" lang="en-US" altLang="ja-JP" sz="2000" b="0" dirty="0">
                          <a:solidFill>
                            <a:schemeClr val="tx1"/>
                          </a:solidFill>
                          <a:latin typeface="+mn-ea"/>
                          <a:ea typeface="+mn-ea"/>
                        </a:rPr>
                        <a:t>/PIVOT/</a:t>
                      </a:r>
                      <a:r>
                        <a:rPr kumimoji="1" lang="en-US" altLang="ja-JP" sz="2000" b="0" dirty="0" err="1">
                          <a:solidFill>
                            <a:schemeClr val="tx1"/>
                          </a:solidFill>
                          <a:latin typeface="+mn-ea"/>
                          <a:ea typeface="+mn-ea"/>
                        </a:rPr>
                        <a:t>ReHacQ</a:t>
                      </a:r>
                      <a:r>
                        <a:rPr kumimoji="1" lang="en-US" altLang="ja-JP" sz="2000" b="0" dirty="0">
                          <a:solidFill>
                            <a:schemeClr val="tx1"/>
                          </a:solidFill>
                          <a:latin typeface="+mn-ea"/>
                          <a:ea typeface="+mn-ea"/>
                        </a:rPr>
                        <a:t>/NHK</a:t>
                      </a:r>
                      <a:endParaRPr kumimoji="1" lang="ja-JP" altLang="en-US" sz="2000" b="0" dirty="0">
                        <a:solidFill>
                          <a:schemeClr val="tx1"/>
                        </a:solidFill>
                        <a:latin typeface="+mn-ea"/>
                        <a:ea typeface="+mn-e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0986804"/>
                  </a:ext>
                </a:extLst>
              </a:tr>
              <a:tr h="1060595">
                <a:tc>
                  <a:txBody>
                    <a:bodyPr/>
                    <a:lstStyle/>
                    <a:p>
                      <a:r>
                        <a:rPr kumimoji="1" lang="ja-JP" altLang="en-US" sz="2000" b="1" dirty="0">
                          <a:solidFill>
                            <a:schemeClr val="tx1"/>
                          </a:solidFill>
                          <a:latin typeface="+mn-ea"/>
                          <a:ea typeface="+mn-ea"/>
                        </a:rPr>
                        <a:t>登壇実績</a:t>
                      </a:r>
                    </a:p>
                  </a:txBody>
                  <a:tcPr>
                    <a:lnL w="12700" cap="flat" cmpd="sng" algn="ctr">
                      <a:no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2000" b="0" dirty="0">
                        <a:solidFill>
                          <a:schemeClr val="tx1"/>
                        </a:solidFill>
                        <a:latin typeface="+mn-ea"/>
                        <a:ea typeface="+mn-ea"/>
                      </a:endParaRPr>
                    </a:p>
                  </a:txBody>
                  <a:tcPr>
                    <a:lnL w="19050" cap="flat" cmpd="sng" algn="ctr">
                      <a:solidFill>
                        <a:schemeClr val="accent1">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Clr>
                          <a:schemeClr val="tx2">
                            <a:lumMod val="40000"/>
                            <a:lumOff val="60000"/>
                          </a:schemeClr>
                        </a:buClr>
                        <a:buFont typeface="Wingdings" panose="05000000000000000000" pitchFamily="2" charset="2"/>
                        <a:buChar char="l"/>
                      </a:pPr>
                      <a:r>
                        <a:rPr kumimoji="1" lang="ja-JP" altLang="en-US" sz="1800" b="0">
                          <a:solidFill>
                            <a:schemeClr val="tx1"/>
                          </a:solidFill>
                          <a:latin typeface="+mn-ea"/>
                          <a:ea typeface="+mn-ea"/>
                        </a:rPr>
                        <a:t>トヨタ</a:t>
                      </a:r>
                      <a:r>
                        <a:rPr kumimoji="1" lang="en-US" altLang="ja-JP" sz="1800" b="0" dirty="0">
                          <a:solidFill>
                            <a:schemeClr val="tx1"/>
                          </a:solidFill>
                          <a:latin typeface="+mn-ea"/>
                          <a:ea typeface="+mn-ea"/>
                        </a:rPr>
                        <a:t>/</a:t>
                      </a:r>
                      <a:r>
                        <a:rPr kumimoji="1" lang="ja-JP" altLang="en-US" sz="1800" b="0">
                          <a:solidFill>
                            <a:schemeClr val="tx1"/>
                          </a:solidFill>
                          <a:latin typeface="+mn-ea"/>
                          <a:ea typeface="+mn-ea"/>
                        </a:rPr>
                        <a:t>富士通</a:t>
                      </a:r>
                      <a:r>
                        <a:rPr kumimoji="1" lang="en-US" altLang="ja-JP" sz="1800" b="0" dirty="0">
                          <a:solidFill>
                            <a:schemeClr val="tx1"/>
                          </a:solidFill>
                          <a:latin typeface="+mn-ea"/>
                          <a:ea typeface="+mn-ea"/>
                        </a:rPr>
                        <a:t>/</a:t>
                      </a:r>
                      <a:r>
                        <a:rPr kumimoji="1" lang="ja-JP" altLang="en-US" sz="1800" b="0">
                          <a:solidFill>
                            <a:schemeClr val="tx1"/>
                          </a:solidFill>
                          <a:latin typeface="+mn-ea"/>
                          <a:ea typeface="+mn-ea"/>
                        </a:rPr>
                        <a:t>パナソニック</a:t>
                      </a:r>
                      <a:r>
                        <a:rPr kumimoji="1" lang="en-US" altLang="ja-JP" sz="1800" b="0" dirty="0">
                          <a:solidFill>
                            <a:schemeClr val="tx1"/>
                          </a:solidFill>
                          <a:latin typeface="+mn-ea"/>
                          <a:ea typeface="+mn-ea"/>
                        </a:rPr>
                        <a:t>H/</a:t>
                      </a:r>
                      <a:r>
                        <a:rPr kumimoji="1" lang="ja-JP" altLang="en-US" sz="1800" b="0">
                          <a:solidFill>
                            <a:schemeClr val="tx1"/>
                          </a:solidFill>
                          <a:latin typeface="+mn-ea"/>
                          <a:ea typeface="+mn-ea"/>
                        </a:rPr>
                        <a:t>三菱</a:t>
                      </a:r>
                      <a:r>
                        <a:rPr kumimoji="1" lang="en-US" altLang="ja-JP" sz="1800" b="0" dirty="0">
                          <a:solidFill>
                            <a:schemeClr val="tx1"/>
                          </a:solidFill>
                          <a:latin typeface="+mn-ea"/>
                          <a:ea typeface="+mn-ea"/>
                        </a:rPr>
                        <a:t>UFJ/</a:t>
                      </a:r>
                      <a:r>
                        <a:rPr kumimoji="1" lang="ja-JP" altLang="en-US" sz="1800" b="0">
                          <a:solidFill>
                            <a:schemeClr val="tx1"/>
                          </a:solidFill>
                          <a:latin typeface="+mn-ea"/>
                          <a:ea typeface="+mn-ea"/>
                        </a:rPr>
                        <a:t>日立</a:t>
                      </a:r>
                      <a:r>
                        <a:rPr kumimoji="1" lang="en-US" altLang="ja-JP" sz="1800" b="0" dirty="0">
                          <a:solidFill>
                            <a:schemeClr val="tx1"/>
                          </a:solidFill>
                          <a:latin typeface="+mn-ea"/>
                          <a:ea typeface="+mn-ea"/>
                        </a:rPr>
                        <a:t>/</a:t>
                      </a:r>
                      <a:r>
                        <a:rPr kumimoji="1" lang="ja-JP" altLang="en-US" sz="1800" b="0">
                          <a:solidFill>
                            <a:schemeClr val="tx1"/>
                          </a:solidFill>
                          <a:latin typeface="+mn-ea"/>
                          <a:ea typeface="+mn-ea"/>
                        </a:rPr>
                        <a:t>ソニー</a:t>
                      </a:r>
                      <a:r>
                        <a:rPr kumimoji="1" lang="en-US" altLang="ja-JP" sz="1800" b="0" dirty="0">
                          <a:solidFill>
                            <a:schemeClr val="tx1"/>
                          </a:solidFill>
                          <a:latin typeface="+mn-ea"/>
                          <a:ea typeface="+mn-ea"/>
                        </a:rPr>
                        <a:t>G</a:t>
                      </a:r>
                      <a:r>
                        <a:rPr kumimoji="1" lang="ja-JP" altLang="en-US" sz="1800" b="0">
                          <a:solidFill>
                            <a:schemeClr val="tx1"/>
                          </a:solidFill>
                          <a:latin typeface="+mn-ea"/>
                          <a:ea typeface="+mn-ea"/>
                        </a:rPr>
                        <a:t> </a:t>
                      </a:r>
                      <a:r>
                        <a:rPr kumimoji="1" lang="en-US" altLang="ja-JP" sz="1800" b="0" dirty="0">
                          <a:solidFill>
                            <a:schemeClr val="tx1"/>
                          </a:solidFill>
                          <a:latin typeface="+mn-ea"/>
                          <a:ea typeface="+mn-ea"/>
                        </a:rPr>
                        <a:t>/</a:t>
                      </a:r>
                      <a:r>
                        <a:rPr kumimoji="1" lang="ja-JP" altLang="en-US" sz="1800" b="0">
                          <a:solidFill>
                            <a:schemeClr val="tx1"/>
                          </a:solidFill>
                          <a:latin typeface="+mn-ea"/>
                          <a:ea typeface="+mn-ea"/>
                        </a:rPr>
                        <a:t>リクルート</a:t>
                      </a:r>
                      <a:r>
                        <a:rPr kumimoji="1" lang="en-US" altLang="ja-JP" sz="1800" b="0" dirty="0">
                          <a:solidFill>
                            <a:schemeClr val="tx1"/>
                          </a:solidFill>
                          <a:latin typeface="+mn-ea"/>
                          <a:ea typeface="+mn-ea"/>
                        </a:rPr>
                        <a:t>/NTT/SBG/</a:t>
                      </a:r>
                      <a:r>
                        <a:rPr kumimoji="1" lang="ja-JP" altLang="en-US" sz="1800" b="0">
                          <a:solidFill>
                            <a:schemeClr val="tx1"/>
                          </a:solidFill>
                          <a:latin typeface="+mn-ea"/>
                          <a:ea typeface="+mn-ea"/>
                        </a:rPr>
                        <a:t>伊藤忠</a:t>
                      </a:r>
                      <a:r>
                        <a:rPr kumimoji="1" lang="en-US" altLang="ja-JP" sz="1800" b="0" dirty="0">
                          <a:solidFill>
                            <a:schemeClr val="tx1"/>
                          </a:solidFill>
                          <a:latin typeface="+mn-ea"/>
                          <a:ea typeface="+mn-ea"/>
                        </a:rPr>
                        <a:t>/</a:t>
                      </a:r>
                      <a:r>
                        <a:rPr kumimoji="1" lang="ja-JP" altLang="en-US" sz="1800" b="0">
                          <a:solidFill>
                            <a:schemeClr val="tx1"/>
                          </a:solidFill>
                          <a:latin typeface="+mn-ea"/>
                          <a:ea typeface="+mn-ea"/>
                        </a:rPr>
                        <a:t>三菱商事</a:t>
                      </a:r>
                      <a:r>
                        <a:rPr kumimoji="1" lang="en-US" altLang="ja-JP" sz="1800" b="0" dirty="0">
                          <a:solidFill>
                            <a:schemeClr val="tx1"/>
                          </a:solidFill>
                          <a:latin typeface="+mn-ea"/>
                          <a:ea typeface="+mn-ea"/>
                        </a:rPr>
                        <a:t>/</a:t>
                      </a:r>
                      <a:r>
                        <a:rPr kumimoji="1" lang="ja-JP" altLang="en-US" sz="1800" b="0">
                          <a:solidFill>
                            <a:schemeClr val="tx1"/>
                          </a:solidFill>
                          <a:latin typeface="+mn-ea"/>
                          <a:ea typeface="+mn-ea"/>
                        </a:rPr>
                        <a:t>中外製薬</a:t>
                      </a:r>
                      <a:r>
                        <a:rPr kumimoji="1" lang="en-US" altLang="ja-JP" sz="1800" b="0" dirty="0">
                          <a:solidFill>
                            <a:schemeClr val="tx1"/>
                          </a:solidFill>
                          <a:latin typeface="+mn-ea"/>
                          <a:ea typeface="+mn-ea"/>
                        </a:rPr>
                        <a:t>/</a:t>
                      </a:r>
                      <a:r>
                        <a:rPr kumimoji="1" lang="ja-JP" altLang="en-US" sz="1800" b="0">
                          <a:solidFill>
                            <a:schemeClr val="tx1"/>
                          </a:solidFill>
                          <a:latin typeface="+mn-ea"/>
                          <a:ea typeface="+mn-ea"/>
                        </a:rPr>
                        <a:t>東京海上日動</a:t>
                      </a:r>
                      <a:r>
                        <a:rPr kumimoji="1" lang="en-US" altLang="ja-JP" sz="1800" b="0" dirty="0">
                          <a:solidFill>
                            <a:schemeClr val="tx1"/>
                          </a:solidFill>
                          <a:latin typeface="+mn-ea"/>
                          <a:ea typeface="+mn-ea"/>
                        </a:rPr>
                        <a:t>/KDDI/</a:t>
                      </a:r>
                      <a:r>
                        <a:rPr kumimoji="1" lang="ja-JP" altLang="en-US" sz="1800" b="0">
                          <a:solidFill>
                            <a:schemeClr val="tx1"/>
                          </a:solidFill>
                          <a:latin typeface="+mn-ea"/>
                          <a:ea typeface="+mn-ea"/>
                        </a:rPr>
                        <a:t>三井物産</a:t>
                      </a:r>
                      <a:r>
                        <a:rPr kumimoji="1" lang="en-US" altLang="ja-JP" sz="1800" b="0" dirty="0">
                          <a:solidFill>
                            <a:schemeClr val="tx1"/>
                          </a:solidFill>
                          <a:latin typeface="+mn-ea"/>
                          <a:ea typeface="+mn-ea"/>
                        </a:rPr>
                        <a:t>/</a:t>
                      </a:r>
                      <a:r>
                        <a:rPr kumimoji="1" lang="ja-JP" altLang="en-US" sz="1800" b="0">
                          <a:solidFill>
                            <a:schemeClr val="tx1"/>
                          </a:solidFill>
                          <a:latin typeface="+mn-ea"/>
                          <a:ea typeface="+mn-ea"/>
                        </a:rPr>
                        <a:t>みずほ</a:t>
                      </a:r>
                      <a:r>
                        <a:rPr kumimoji="1" lang="en-US" altLang="ja-JP" sz="1800" b="0" dirty="0">
                          <a:solidFill>
                            <a:schemeClr val="tx1"/>
                          </a:solidFill>
                          <a:latin typeface="+mn-ea"/>
                          <a:ea typeface="+mn-ea"/>
                        </a:rPr>
                        <a:t>FG/</a:t>
                      </a:r>
                      <a:r>
                        <a:rPr kumimoji="1" lang="ja-JP" altLang="en-US" sz="1800" b="0">
                          <a:solidFill>
                            <a:schemeClr val="tx1"/>
                          </a:solidFill>
                          <a:latin typeface="+mn-ea"/>
                          <a:ea typeface="+mn-ea"/>
                        </a:rPr>
                        <a:t>デンソー</a:t>
                      </a:r>
                      <a:r>
                        <a:rPr kumimoji="1" lang="en-US" altLang="ja-JP" sz="1800" b="0" dirty="0">
                          <a:solidFill>
                            <a:schemeClr val="tx1"/>
                          </a:solidFill>
                          <a:latin typeface="+mn-ea"/>
                          <a:ea typeface="+mn-ea"/>
                        </a:rPr>
                        <a:t>/</a:t>
                      </a:r>
                      <a:r>
                        <a:rPr kumimoji="1" lang="ja-JP" altLang="en-US" sz="1800" b="0">
                          <a:solidFill>
                            <a:schemeClr val="tx1"/>
                          </a:solidFill>
                          <a:latin typeface="+mn-ea"/>
                          <a:ea typeface="+mn-ea"/>
                        </a:rPr>
                        <a:t>パーソル</a:t>
                      </a:r>
                      <a:r>
                        <a:rPr kumimoji="1" lang="en-US" altLang="ja-JP" sz="1800" b="0" dirty="0">
                          <a:solidFill>
                            <a:schemeClr val="tx1"/>
                          </a:solidFill>
                          <a:latin typeface="+mn-ea"/>
                          <a:ea typeface="+mn-ea"/>
                        </a:rPr>
                        <a:t>/</a:t>
                      </a:r>
                      <a:r>
                        <a:rPr kumimoji="1" lang="ja-JP" altLang="en-US" sz="1800" b="0">
                          <a:solidFill>
                            <a:schemeClr val="tx1"/>
                          </a:solidFill>
                          <a:latin typeface="+mn-ea"/>
                          <a:ea typeface="+mn-ea"/>
                        </a:rPr>
                        <a:t>アデコ他多数　一部掲載</a:t>
                      </a:r>
                      <a:r>
                        <a:rPr kumimoji="1" lang="en-US" altLang="ja-JP" sz="1800" b="0" dirty="0">
                          <a:solidFill>
                            <a:schemeClr val="tx1"/>
                          </a:solidFill>
                          <a:latin typeface="+mn-ea"/>
                          <a:ea typeface="+mn-ea"/>
                        </a:rPr>
                        <a:t>   </a:t>
                      </a:r>
                      <a:r>
                        <a:rPr kumimoji="1" lang="ja-JP" altLang="en-US" sz="1800" b="0">
                          <a:solidFill>
                            <a:schemeClr val="tx1"/>
                          </a:solidFill>
                          <a:latin typeface="+mn-ea"/>
                          <a:ea typeface="+mn-ea"/>
                        </a:rPr>
                        <a:t>＊キャリア開発</a:t>
                      </a:r>
                      <a:r>
                        <a:rPr kumimoji="1" lang="en-US" altLang="ja-JP" sz="1800" b="0" dirty="0">
                          <a:solidFill>
                            <a:schemeClr val="tx1"/>
                          </a:solidFill>
                          <a:latin typeface="+mn-ea"/>
                          <a:ea typeface="+mn-ea"/>
                        </a:rPr>
                        <a:t>/</a:t>
                      </a:r>
                      <a:r>
                        <a:rPr kumimoji="1" lang="ja-JP" altLang="en-US" sz="1800" b="0">
                          <a:solidFill>
                            <a:schemeClr val="tx1"/>
                          </a:solidFill>
                          <a:latin typeface="+mn-ea"/>
                          <a:ea typeface="+mn-ea"/>
                        </a:rPr>
                        <a:t>経営戦略関連の登壇は</a:t>
                      </a:r>
                      <a:r>
                        <a:rPr kumimoji="1" lang="ja-JP" altLang="en-US" sz="1800" b="1" dirty="0">
                          <a:solidFill>
                            <a:schemeClr val="accent1"/>
                          </a:solidFill>
                          <a:latin typeface="+mn-ea"/>
                          <a:ea typeface="+mn-ea"/>
                        </a:rPr>
                        <a:t>年</a:t>
                      </a:r>
                      <a:r>
                        <a:rPr kumimoji="1" lang="en-US" altLang="ja-JP" sz="1800" b="1" dirty="0">
                          <a:solidFill>
                            <a:schemeClr val="accent1"/>
                          </a:solidFill>
                          <a:latin typeface="+mn-ea"/>
                          <a:ea typeface="+mn-ea"/>
                        </a:rPr>
                        <a:t>200</a:t>
                      </a:r>
                      <a:r>
                        <a:rPr kumimoji="1" lang="ja-JP" altLang="en-US" sz="1800" b="1" dirty="0">
                          <a:solidFill>
                            <a:schemeClr val="accent1"/>
                          </a:solidFill>
                          <a:latin typeface="+mn-ea"/>
                          <a:ea typeface="+mn-ea"/>
                        </a:rPr>
                        <a:t>回以上</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5778782"/>
                  </a:ext>
                </a:extLst>
              </a:tr>
            </a:tbl>
          </a:graphicData>
        </a:graphic>
      </p:graphicFrame>
      <p:sp>
        <p:nvSpPr>
          <p:cNvPr id="2" name="object 4">
            <a:extLst>
              <a:ext uri="{FF2B5EF4-FFF2-40B4-BE49-F238E27FC236}">
                <a16:creationId xmlns:a16="http://schemas.microsoft.com/office/drawing/2014/main" id="{E44E229B-11AF-666C-E1DA-647B8EE89592}"/>
              </a:ext>
            </a:extLst>
          </p:cNvPr>
          <p:cNvSpPr>
            <a:spLocks noChangeAspect="1"/>
          </p:cNvSpPr>
          <p:nvPr/>
        </p:nvSpPr>
        <p:spPr>
          <a:xfrm>
            <a:off x="10603817" y="2932139"/>
            <a:ext cx="1125273" cy="1125273"/>
          </a:xfrm>
          <a:prstGeom prst="rect">
            <a:avLst/>
          </a:prstGeom>
          <a:blipFill>
            <a:blip r:embed="rId2" cstate="print"/>
            <a:stretch>
              <a:fillRect/>
            </a:stretch>
          </a:blipFill>
        </p:spPr>
        <p:txBody>
          <a:bodyPr wrap="square" lIns="0" tIns="0" rIns="0" bIns="0" rtlCol="0"/>
          <a:lstStyle/>
          <a:p>
            <a:endParaRPr dirty="0"/>
          </a:p>
        </p:txBody>
      </p:sp>
      <p:pic>
        <p:nvPicPr>
          <p:cNvPr id="5" name="図 4">
            <a:extLst>
              <a:ext uri="{FF2B5EF4-FFF2-40B4-BE49-F238E27FC236}">
                <a16:creationId xmlns:a16="http://schemas.microsoft.com/office/drawing/2014/main" id="{0EA30B6B-C230-6C59-E491-2AF3088204C6}"/>
              </a:ext>
            </a:extLst>
          </p:cNvPr>
          <p:cNvPicPr>
            <a:picLocks noChangeAspect="1"/>
          </p:cNvPicPr>
          <p:nvPr/>
        </p:nvPicPr>
        <p:blipFill>
          <a:blip r:embed="rId3"/>
          <a:stretch>
            <a:fillRect/>
          </a:stretch>
        </p:blipFill>
        <p:spPr>
          <a:xfrm>
            <a:off x="9606455" y="3093678"/>
            <a:ext cx="656455" cy="670643"/>
          </a:xfrm>
          <a:prstGeom prst="rect">
            <a:avLst/>
          </a:prstGeom>
        </p:spPr>
      </p:pic>
    </p:spTree>
    <p:extLst>
      <p:ext uri="{BB962C8B-B14F-4D97-AF65-F5344CB8AC3E}">
        <p14:creationId xmlns:p14="http://schemas.microsoft.com/office/powerpoint/2010/main" val="174818636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8A94DF-E33D-CBE4-FBC7-CA2CF0AF24ED}"/>
              </a:ext>
            </a:extLst>
          </p:cNvPr>
          <p:cNvSpPr>
            <a:spLocks noGrp="1"/>
          </p:cNvSpPr>
          <p:nvPr>
            <p:ph type="ctrTitle"/>
          </p:nvPr>
        </p:nvSpPr>
        <p:spPr/>
        <p:txBody>
          <a:bodyPr/>
          <a:lstStyle/>
          <a:p>
            <a:r>
              <a:rPr kumimoji="1" lang="ja-JP" altLang="en-US"/>
              <a:t>キャリア自律</a:t>
            </a:r>
          </a:p>
        </p:txBody>
      </p:sp>
      <p:sp>
        <p:nvSpPr>
          <p:cNvPr id="3" name="スライド番号プレースホルダー 2">
            <a:extLst>
              <a:ext uri="{FF2B5EF4-FFF2-40B4-BE49-F238E27FC236}">
                <a16:creationId xmlns:a16="http://schemas.microsoft.com/office/drawing/2014/main" id="{0EC0486D-4A08-4FED-616A-26F7AE7B0EC8}"/>
              </a:ext>
            </a:extLst>
          </p:cNvPr>
          <p:cNvSpPr>
            <a:spLocks noGrp="1"/>
          </p:cNvSpPr>
          <p:nvPr>
            <p:ph type="sldNum" sz="quarter" idx="12"/>
          </p:nvPr>
        </p:nvSpPr>
        <p:spPr/>
        <p:txBody>
          <a:bodyPr/>
          <a:lstStyle/>
          <a:p>
            <a:pPr>
              <a:spcBef>
                <a:spcPts val="923"/>
              </a:spcBef>
            </a:pPr>
            <a:fld id="{1078327F-5097-724B-AA59-0491935CF1F4}" type="slidenum">
              <a:rPr lang="en-US" altLang="ja-JP" smtClean="0"/>
              <a:pPr>
                <a:spcBef>
                  <a:spcPts val="923"/>
                </a:spcBef>
              </a:pPr>
              <a:t>20</a:t>
            </a:fld>
            <a:endParaRPr lang="ja-JP" altLang="en-US"/>
          </a:p>
        </p:txBody>
      </p:sp>
      <p:sp>
        <p:nvSpPr>
          <p:cNvPr id="4" name="正方形/長方形 3">
            <a:extLst>
              <a:ext uri="{FF2B5EF4-FFF2-40B4-BE49-F238E27FC236}">
                <a16:creationId xmlns:a16="http://schemas.microsoft.com/office/drawing/2014/main" id="{05039849-D065-7CE0-1391-E57D7FE0E410}"/>
              </a:ext>
            </a:extLst>
          </p:cNvPr>
          <p:cNvSpPr/>
          <p:nvPr/>
        </p:nvSpPr>
        <p:spPr>
          <a:xfrm>
            <a:off x="7274608" y="3285200"/>
            <a:ext cx="3368871" cy="973152"/>
          </a:xfrm>
          <a:prstGeom prst="rect">
            <a:avLst/>
          </a:prstGeom>
          <a:solidFill>
            <a:schemeClr val="tx1">
              <a:lumMod val="10000"/>
              <a:lumOff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pPr algn="ctr">
              <a:lnSpc>
                <a:spcPct val="110000"/>
              </a:lnSpc>
            </a:pPr>
            <a:r>
              <a:rPr kumimoji="1" lang="ja-JP" altLang="en-US" sz="1400" b="1" spc="110">
                <a:solidFill>
                  <a:sysClr val="windowText" lastClr="000000"/>
                </a:solidFill>
                <a:latin typeface="+mn-ea"/>
              </a:rPr>
              <a:t>ビジネス常識</a:t>
            </a:r>
            <a:endParaRPr kumimoji="1" lang="en-US" altLang="ja-JP" sz="1400" b="1" spc="110">
              <a:solidFill>
                <a:sysClr val="windowText" lastClr="000000"/>
              </a:solidFill>
              <a:latin typeface="+mn-ea"/>
            </a:endParaRPr>
          </a:p>
          <a:p>
            <a:pPr algn="ctr">
              <a:lnSpc>
                <a:spcPct val="110000"/>
              </a:lnSpc>
            </a:pPr>
            <a:r>
              <a:rPr kumimoji="1" lang="ja-JP" altLang="en-US" sz="1200" spc="110">
                <a:solidFill>
                  <a:sysClr val="windowText" lastClr="000000"/>
                </a:solidFill>
                <a:latin typeface="+mn-ea"/>
              </a:rPr>
              <a:t>（ビジネスマナー、文章、</a:t>
            </a:r>
            <a:endParaRPr kumimoji="1" lang="en-US" altLang="ja-JP" sz="1200" spc="110">
              <a:solidFill>
                <a:sysClr val="windowText" lastClr="000000"/>
              </a:solidFill>
              <a:latin typeface="+mn-ea"/>
            </a:endParaRPr>
          </a:p>
          <a:p>
            <a:pPr algn="ctr">
              <a:lnSpc>
                <a:spcPct val="110000"/>
              </a:lnSpc>
            </a:pPr>
            <a:r>
              <a:rPr kumimoji="1" lang="ja-JP" altLang="en-US" sz="1200" spc="110">
                <a:solidFill>
                  <a:sysClr val="windowText" lastClr="000000"/>
                </a:solidFill>
                <a:latin typeface="+mn-ea"/>
              </a:rPr>
              <a:t>会計、法務、教養）</a:t>
            </a:r>
          </a:p>
        </p:txBody>
      </p:sp>
      <p:grpSp>
        <p:nvGrpSpPr>
          <p:cNvPr id="9" name="グループ化 8">
            <a:extLst>
              <a:ext uri="{FF2B5EF4-FFF2-40B4-BE49-F238E27FC236}">
                <a16:creationId xmlns:a16="http://schemas.microsoft.com/office/drawing/2014/main" id="{C0954A7F-FB8F-9EFA-B3E2-50B396361383}"/>
              </a:ext>
            </a:extLst>
          </p:cNvPr>
          <p:cNvGrpSpPr/>
          <p:nvPr/>
        </p:nvGrpSpPr>
        <p:grpSpPr>
          <a:xfrm>
            <a:off x="2865128" y="2196082"/>
            <a:ext cx="3919538" cy="4185666"/>
            <a:chOff x="2032000" y="2196082"/>
            <a:chExt cx="3919538" cy="4185666"/>
          </a:xfrm>
          <a:solidFill>
            <a:schemeClr val="accent1">
              <a:lumMod val="20000"/>
              <a:lumOff val="80000"/>
            </a:schemeClr>
          </a:solidFill>
        </p:grpSpPr>
        <p:sp>
          <p:nvSpPr>
            <p:cNvPr id="10" name="フリーフォーム: 図形 9">
              <a:extLst>
                <a:ext uri="{FF2B5EF4-FFF2-40B4-BE49-F238E27FC236}">
                  <a16:creationId xmlns:a16="http://schemas.microsoft.com/office/drawing/2014/main" id="{34659A79-5D05-E089-98D3-FCE3596E2521}"/>
                </a:ext>
              </a:extLst>
            </p:cNvPr>
            <p:cNvSpPr/>
            <p:nvPr/>
          </p:nvSpPr>
          <p:spPr>
            <a:xfrm>
              <a:off x="3501826" y="2196082"/>
              <a:ext cx="979884" cy="1046416"/>
            </a:xfrm>
            <a:custGeom>
              <a:avLst/>
              <a:gdLst>
                <a:gd name="connsiteX0" fmla="*/ 0 w 979884"/>
                <a:gd name="connsiteY0" fmla="*/ 1046416 h 1046416"/>
                <a:gd name="connsiteX1" fmla="*/ 489942 w 979884"/>
                <a:gd name="connsiteY1" fmla="*/ 0 h 1046416"/>
                <a:gd name="connsiteX2" fmla="*/ 489942 w 979884"/>
                <a:gd name="connsiteY2" fmla="*/ 0 h 1046416"/>
                <a:gd name="connsiteX3" fmla="*/ 979884 w 979884"/>
                <a:gd name="connsiteY3" fmla="*/ 1046416 h 1046416"/>
                <a:gd name="connsiteX4" fmla="*/ 0 w 979884"/>
                <a:gd name="connsiteY4" fmla="*/ 1046416 h 104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884" h="1046416">
                  <a:moveTo>
                    <a:pt x="0" y="1046416"/>
                  </a:moveTo>
                  <a:lnTo>
                    <a:pt x="489942" y="0"/>
                  </a:lnTo>
                  <a:lnTo>
                    <a:pt x="489942" y="0"/>
                  </a:lnTo>
                  <a:lnTo>
                    <a:pt x="979884" y="1046416"/>
                  </a:lnTo>
                  <a:lnTo>
                    <a:pt x="0" y="1046416"/>
                  </a:lnTo>
                  <a:close/>
                </a:path>
              </a:pathLst>
            </a:custGeom>
            <a:solidFill>
              <a:schemeClr val="accent1">
                <a:lumMod val="60000"/>
                <a:lumOff val="40000"/>
              </a:schemeClr>
            </a:solidFill>
            <a:ln w="571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kumimoji="1" lang="ja-JP" altLang="en-US" sz="1500" kern="1200"/>
            </a:p>
          </p:txBody>
        </p:sp>
        <p:sp>
          <p:nvSpPr>
            <p:cNvPr id="11" name="フリーフォーム: 図形 10">
              <a:extLst>
                <a:ext uri="{FF2B5EF4-FFF2-40B4-BE49-F238E27FC236}">
                  <a16:creationId xmlns:a16="http://schemas.microsoft.com/office/drawing/2014/main" id="{13FEA5DC-DC4C-4DDB-DDEF-99E814F2797E}"/>
                </a:ext>
              </a:extLst>
            </p:cNvPr>
            <p:cNvSpPr/>
            <p:nvPr/>
          </p:nvSpPr>
          <p:spPr>
            <a:xfrm>
              <a:off x="3011884" y="3242498"/>
              <a:ext cx="1959769" cy="1046416"/>
            </a:xfrm>
            <a:custGeom>
              <a:avLst/>
              <a:gdLst>
                <a:gd name="connsiteX0" fmla="*/ 0 w 1959769"/>
                <a:gd name="connsiteY0" fmla="*/ 1046416 h 1046416"/>
                <a:gd name="connsiteX1" fmla="*/ 489942 w 1959769"/>
                <a:gd name="connsiteY1" fmla="*/ 0 h 1046416"/>
                <a:gd name="connsiteX2" fmla="*/ 1469827 w 1959769"/>
                <a:gd name="connsiteY2" fmla="*/ 0 h 1046416"/>
                <a:gd name="connsiteX3" fmla="*/ 1959769 w 1959769"/>
                <a:gd name="connsiteY3" fmla="*/ 1046416 h 1046416"/>
                <a:gd name="connsiteX4" fmla="*/ 0 w 1959769"/>
                <a:gd name="connsiteY4" fmla="*/ 1046416 h 104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769" h="1046416">
                  <a:moveTo>
                    <a:pt x="0" y="1046416"/>
                  </a:moveTo>
                  <a:lnTo>
                    <a:pt x="489942" y="0"/>
                  </a:lnTo>
                  <a:lnTo>
                    <a:pt x="1469827" y="0"/>
                  </a:lnTo>
                  <a:lnTo>
                    <a:pt x="1959769" y="1046416"/>
                  </a:lnTo>
                  <a:lnTo>
                    <a:pt x="0" y="1046416"/>
                  </a:lnTo>
                  <a:close/>
                </a:path>
              </a:pathLst>
            </a:custGeom>
            <a:solidFill>
              <a:schemeClr val="accent1">
                <a:lumMod val="40000"/>
                <a:lumOff val="60000"/>
              </a:schemeClr>
            </a:solidFill>
            <a:ln w="571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360" tIns="25400" rIns="368360" bIns="2540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p>
          </p:txBody>
        </p:sp>
        <p:sp>
          <p:nvSpPr>
            <p:cNvPr id="12" name="フリーフォーム: 図形 11">
              <a:extLst>
                <a:ext uri="{FF2B5EF4-FFF2-40B4-BE49-F238E27FC236}">
                  <a16:creationId xmlns:a16="http://schemas.microsoft.com/office/drawing/2014/main" id="{011E1360-2938-C530-0D38-3F236E6D6294}"/>
                </a:ext>
              </a:extLst>
            </p:cNvPr>
            <p:cNvSpPr/>
            <p:nvPr/>
          </p:nvSpPr>
          <p:spPr>
            <a:xfrm>
              <a:off x="2521942" y="4288915"/>
              <a:ext cx="2939653" cy="1046416"/>
            </a:xfrm>
            <a:custGeom>
              <a:avLst/>
              <a:gdLst>
                <a:gd name="connsiteX0" fmla="*/ 0 w 2939653"/>
                <a:gd name="connsiteY0" fmla="*/ 1046416 h 1046416"/>
                <a:gd name="connsiteX1" fmla="*/ 489942 w 2939653"/>
                <a:gd name="connsiteY1" fmla="*/ 0 h 1046416"/>
                <a:gd name="connsiteX2" fmla="*/ 2449711 w 2939653"/>
                <a:gd name="connsiteY2" fmla="*/ 0 h 1046416"/>
                <a:gd name="connsiteX3" fmla="*/ 2939653 w 2939653"/>
                <a:gd name="connsiteY3" fmla="*/ 1046416 h 1046416"/>
                <a:gd name="connsiteX4" fmla="*/ 0 w 2939653"/>
                <a:gd name="connsiteY4" fmla="*/ 1046416 h 104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9653" h="1046416">
                  <a:moveTo>
                    <a:pt x="0" y="1046416"/>
                  </a:moveTo>
                  <a:lnTo>
                    <a:pt x="489942" y="0"/>
                  </a:lnTo>
                  <a:lnTo>
                    <a:pt x="2449711" y="0"/>
                  </a:lnTo>
                  <a:lnTo>
                    <a:pt x="2939653" y="1046416"/>
                  </a:lnTo>
                  <a:lnTo>
                    <a:pt x="0" y="1046416"/>
                  </a:lnTo>
                  <a:close/>
                </a:path>
              </a:pathLst>
            </a:custGeom>
            <a:grpFill/>
            <a:ln w="571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2539" tIns="38100" rIns="552540" bIns="38100" numCol="1" spcCol="1270" anchor="ctr" anchorCtr="0">
              <a:noAutofit/>
            </a:bodyPr>
            <a:lstStyle/>
            <a:p>
              <a:pPr marL="0" lvl="0" indent="0" algn="ctr" defTabSz="1333500">
                <a:lnSpc>
                  <a:spcPct val="90000"/>
                </a:lnSpc>
                <a:spcBef>
                  <a:spcPct val="0"/>
                </a:spcBef>
                <a:spcAft>
                  <a:spcPct val="35000"/>
                </a:spcAft>
                <a:buNone/>
              </a:pPr>
              <a:endParaRPr kumimoji="1" lang="ja-JP" altLang="en-US" sz="3000" kern="1200"/>
            </a:p>
          </p:txBody>
        </p:sp>
        <p:sp>
          <p:nvSpPr>
            <p:cNvPr id="13" name="フリーフォーム: 図形 12">
              <a:extLst>
                <a:ext uri="{FF2B5EF4-FFF2-40B4-BE49-F238E27FC236}">
                  <a16:creationId xmlns:a16="http://schemas.microsoft.com/office/drawing/2014/main" id="{5441AC41-8D4F-B2F9-2276-F27D5C2E97AD}"/>
                </a:ext>
              </a:extLst>
            </p:cNvPr>
            <p:cNvSpPr/>
            <p:nvPr/>
          </p:nvSpPr>
          <p:spPr>
            <a:xfrm>
              <a:off x="2032000" y="5335332"/>
              <a:ext cx="3919538" cy="1046416"/>
            </a:xfrm>
            <a:custGeom>
              <a:avLst/>
              <a:gdLst>
                <a:gd name="connsiteX0" fmla="*/ 0 w 3919538"/>
                <a:gd name="connsiteY0" fmla="*/ 1046416 h 1046416"/>
                <a:gd name="connsiteX1" fmla="*/ 489942 w 3919538"/>
                <a:gd name="connsiteY1" fmla="*/ 0 h 1046416"/>
                <a:gd name="connsiteX2" fmla="*/ 3429596 w 3919538"/>
                <a:gd name="connsiteY2" fmla="*/ 0 h 1046416"/>
                <a:gd name="connsiteX3" fmla="*/ 3919538 w 3919538"/>
                <a:gd name="connsiteY3" fmla="*/ 1046416 h 1046416"/>
                <a:gd name="connsiteX4" fmla="*/ 0 w 3919538"/>
                <a:gd name="connsiteY4" fmla="*/ 1046416 h 104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9538" h="1046416">
                  <a:moveTo>
                    <a:pt x="0" y="1046416"/>
                  </a:moveTo>
                  <a:lnTo>
                    <a:pt x="489942" y="0"/>
                  </a:lnTo>
                  <a:lnTo>
                    <a:pt x="3429596" y="0"/>
                  </a:lnTo>
                  <a:lnTo>
                    <a:pt x="3919538" y="1046416"/>
                  </a:lnTo>
                  <a:lnTo>
                    <a:pt x="0" y="1046416"/>
                  </a:lnTo>
                  <a:close/>
                </a:path>
              </a:pathLst>
            </a:custGeom>
            <a:solidFill>
              <a:srgbClr val="F9E7E7"/>
            </a:solidFill>
            <a:ln w="571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5609" tIns="59690" rIns="745610" bIns="59690" numCol="1" spcCol="1270" anchor="ctr" anchorCtr="0">
              <a:noAutofit/>
            </a:bodyPr>
            <a:lstStyle/>
            <a:p>
              <a:pPr marL="0" lvl="0" indent="0" algn="ctr" defTabSz="2089150">
                <a:lnSpc>
                  <a:spcPct val="90000"/>
                </a:lnSpc>
                <a:spcBef>
                  <a:spcPct val="0"/>
                </a:spcBef>
                <a:spcAft>
                  <a:spcPct val="35000"/>
                </a:spcAft>
                <a:buNone/>
              </a:pPr>
              <a:endParaRPr kumimoji="1" lang="ja-JP" altLang="en-US" sz="4700" kern="1200"/>
            </a:p>
          </p:txBody>
        </p:sp>
      </p:grpSp>
      <p:sp>
        <p:nvSpPr>
          <p:cNvPr id="6" name="正方形/長方形 5">
            <a:extLst>
              <a:ext uri="{FF2B5EF4-FFF2-40B4-BE49-F238E27FC236}">
                <a16:creationId xmlns:a16="http://schemas.microsoft.com/office/drawing/2014/main" id="{13D4992B-E3F7-CF05-F413-B40823AD646B}"/>
              </a:ext>
            </a:extLst>
          </p:cNvPr>
          <p:cNvSpPr/>
          <p:nvPr/>
        </p:nvSpPr>
        <p:spPr>
          <a:xfrm>
            <a:off x="7274608" y="2241818"/>
            <a:ext cx="3368871" cy="973152"/>
          </a:xfrm>
          <a:prstGeom prst="rect">
            <a:avLst/>
          </a:prstGeom>
          <a:solidFill>
            <a:schemeClr val="tx1">
              <a:lumMod val="10000"/>
              <a:lumOff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pPr algn="ctr">
              <a:lnSpc>
                <a:spcPct val="110000"/>
              </a:lnSpc>
            </a:pPr>
            <a:r>
              <a:rPr kumimoji="1" lang="ja-JP" altLang="en-US" sz="1400" b="1" spc="110">
                <a:solidFill>
                  <a:sysClr val="windowText" lastClr="000000"/>
                </a:solidFill>
                <a:latin typeface="+mn-ea"/>
              </a:rPr>
              <a:t>専門技術・専門知識</a:t>
            </a:r>
            <a:endParaRPr kumimoji="1" lang="en-US" altLang="ja-JP" sz="1400" b="1" spc="110">
              <a:solidFill>
                <a:sysClr val="windowText" lastClr="000000"/>
              </a:solidFill>
              <a:latin typeface="+mn-ea"/>
            </a:endParaRPr>
          </a:p>
          <a:p>
            <a:pPr algn="ctr">
              <a:lnSpc>
                <a:spcPct val="110000"/>
              </a:lnSpc>
            </a:pPr>
            <a:r>
              <a:rPr kumimoji="1" lang="ja-JP" altLang="en-US" sz="1200" spc="110">
                <a:solidFill>
                  <a:sysClr val="windowText" lastClr="000000"/>
                </a:solidFill>
                <a:latin typeface="+mn-ea"/>
              </a:rPr>
              <a:t>（各業界や職種、地域に関する</a:t>
            </a:r>
            <a:endParaRPr kumimoji="1" lang="en-US" altLang="ja-JP" sz="1200" spc="110">
              <a:solidFill>
                <a:sysClr val="windowText" lastClr="000000"/>
              </a:solidFill>
              <a:latin typeface="+mn-ea"/>
            </a:endParaRPr>
          </a:p>
          <a:p>
            <a:pPr algn="ctr">
              <a:lnSpc>
                <a:spcPct val="110000"/>
              </a:lnSpc>
            </a:pPr>
            <a:r>
              <a:rPr kumimoji="1" lang="ja-JP" altLang="en-US" sz="1200" spc="110">
                <a:solidFill>
                  <a:sysClr val="windowText" lastClr="000000"/>
                </a:solidFill>
                <a:latin typeface="+mn-ea"/>
              </a:rPr>
              <a:t>特殊な技術・知識）</a:t>
            </a:r>
          </a:p>
        </p:txBody>
      </p:sp>
      <p:sp>
        <p:nvSpPr>
          <p:cNvPr id="7" name="正方形/長方形 6">
            <a:extLst>
              <a:ext uri="{FF2B5EF4-FFF2-40B4-BE49-F238E27FC236}">
                <a16:creationId xmlns:a16="http://schemas.microsoft.com/office/drawing/2014/main" id="{25691705-FCD8-2D30-2687-F016919F7031}"/>
              </a:ext>
            </a:extLst>
          </p:cNvPr>
          <p:cNvSpPr/>
          <p:nvPr/>
        </p:nvSpPr>
        <p:spPr>
          <a:xfrm>
            <a:off x="7274608" y="5371964"/>
            <a:ext cx="3368871" cy="973152"/>
          </a:xfrm>
          <a:prstGeom prst="rect">
            <a:avLst/>
          </a:prstGeom>
          <a:solidFill>
            <a:schemeClr val="tx1">
              <a:lumMod val="10000"/>
              <a:lumOff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pPr algn="ctr">
              <a:lnSpc>
                <a:spcPct val="110000"/>
              </a:lnSpc>
            </a:pPr>
            <a:r>
              <a:rPr kumimoji="1" lang="ja-JP" altLang="en-US" sz="1400" b="1" spc="110">
                <a:solidFill>
                  <a:sysClr val="windowText" lastClr="000000"/>
                </a:solidFill>
                <a:latin typeface="+mn-ea"/>
              </a:rPr>
              <a:t>仕事に向き合う姿勢</a:t>
            </a:r>
            <a:r>
              <a:rPr kumimoji="1" lang="en-US" altLang="ja-JP" sz="1400" b="1" spc="110">
                <a:solidFill>
                  <a:sysClr val="windowText" lastClr="000000"/>
                </a:solidFill>
                <a:latin typeface="+mn-ea"/>
              </a:rPr>
              <a:t>/</a:t>
            </a:r>
            <a:endParaRPr kumimoji="1" lang="ja-JP" altLang="en-US" sz="1400" b="1" spc="110">
              <a:solidFill>
                <a:sysClr val="windowText" lastClr="000000"/>
              </a:solidFill>
              <a:latin typeface="+mn-ea"/>
            </a:endParaRPr>
          </a:p>
          <a:p>
            <a:pPr algn="ctr">
              <a:lnSpc>
                <a:spcPct val="110000"/>
              </a:lnSpc>
            </a:pPr>
            <a:r>
              <a:rPr kumimoji="1" lang="ja-JP" altLang="en-US" sz="1400" b="1" spc="110">
                <a:solidFill>
                  <a:sysClr val="windowText" lastClr="000000"/>
                </a:solidFill>
                <a:latin typeface="+mn-ea"/>
              </a:rPr>
              <a:t>組織内での役割認識</a:t>
            </a:r>
          </a:p>
        </p:txBody>
      </p:sp>
      <p:sp>
        <p:nvSpPr>
          <p:cNvPr id="8" name="正方形/長方形 7">
            <a:extLst>
              <a:ext uri="{FF2B5EF4-FFF2-40B4-BE49-F238E27FC236}">
                <a16:creationId xmlns:a16="http://schemas.microsoft.com/office/drawing/2014/main" id="{DA91BB9D-F686-E9CC-EF52-D43A0C7C5BDB}"/>
              </a:ext>
            </a:extLst>
          </p:cNvPr>
          <p:cNvSpPr/>
          <p:nvPr/>
        </p:nvSpPr>
        <p:spPr>
          <a:xfrm>
            <a:off x="7274608" y="4328582"/>
            <a:ext cx="3368871" cy="973152"/>
          </a:xfrm>
          <a:prstGeom prst="rect">
            <a:avLst/>
          </a:prstGeom>
          <a:solidFill>
            <a:schemeClr val="tx1">
              <a:lumMod val="10000"/>
              <a:lumOff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pPr algn="ctr">
              <a:lnSpc>
                <a:spcPct val="110000"/>
              </a:lnSpc>
            </a:pPr>
            <a:r>
              <a:rPr kumimoji="1" lang="ja-JP" altLang="en-US" sz="1400" b="1" spc="110">
                <a:solidFill>
                  <a:sysClr val="windowText" lastClr="000000"/>
                </a:solidFill>
                <a:latin typeface="+mn-ea"/>
              </a:rPr>
              <a:t>仕事上の根幹スキル</a:t>
            </a:r>
          </a:p>
          <a:p>
            <a:pPr algn="ctr">
              <a:lnSpc>
                <a:spcPct val="110000"/>
              </a:lnSpc>
            </a:pPr>
            <a:r>
              <a:rPr kumimoji="1" lang="ja-JP" altLang="en-US" sz="1200" spc="110">
                <a:solidFill>
                  <a:sysClr val="windowText" lastClr="000000"/>
                </a:solidFill>
                <a:latin typeface="+mn-ea"/>
              </a:rPr>
              <a:t>（コミュニケーション</a:t>
            </a:r>
            <a:endParaRPr kumimoji="1" lang="en-US" altLang="ja-JP" sz="1200" spc="110">
              <a:solidFill>
                <a:sysClr val="windowText" lastClr="000000"/>
              </a:solidFill>
              <a:latin typeface="+mn-ea"/>
            </a:endParaRPr>
          </a:p>
          <a:p>
            <a:pPr algn="ctr">
              <a:lnSpc>
                <a:spcPct val="110000"/>
              </a:lnSpc>
            </a:pPr>
            <a:r>
              <a:rPr kumimoji="1" lang="en-US" altLang="ja-JP" sz="1200" spc="110">
                <a:solidFill>
                  <a:sysClr val="windowText" lastClr="000000"/>
                </a:solidFill>
                <a:latin typeface="+mn-ea"/>
              </a:rPr>
              <a:t>/</a:t>
            </a:r>
            <a:r>
              <a:rPr kumimoji="1" lang="ja-JP" altLang="en-US" sz="1200" spc="110">
                <a:solidFill>
                  <a:sysClr val="windowText" lastClr="000000"/>
                </a:solidFill>
                <a:latin typeface="+mn-ea"/>
              </a:rPr>
              <a:t>段取り）</a:t>
            </a:r>
          </a:p>
        </p:txBody>
      </p:sp>
      <p:sp>
        <p:nvSpPr>
          <p:cNvPr id="14" name="テキスト ボックス 13">
            <a:extLst>
              <a:ext uri="{FF2B5EF4-FFF2-40B4-BE49-F238E27FC236}">
                <a16:creationId xmlns:a16="http://schemas.microsoft.com/office/drawing/2014/main" id="{53816FCB-552B-F936-1309-B127E80F42CE}"/>
              </a:ext>
            </a:extLst>
          </p:cNvPr>
          <p:cNvSpPr txBox="1"/>
          <p:nvPr/>
        </p:nvSpPr>
        <p:spPr>
          <a:xfrm>
            <a:off x="3650216" y="2672932"/>
            <a:ext cx="2349362" cy="417678"/>
          </a:xfrm>
          <a:prstGeom prst="rect">
            <a:avLst/>
          </a:prstGeom>
          <a:noFill/>
        </p:spPr>
        <p:txBody>
          <a:bodyPr wrap="none" rtlCol="0">
            <a:spAutoFit/>
          </a:bodyPr>
          <a:lstStyle/>
          <a:p>
            <a:pPr algn="ctr">
              <a:lnSpc>
                <a:spcPct val="110000"/>
              </a:lnSpc>
            </a:pPr>
            <a:r>
              <a:rPr kumimoji="1" lang="ja-JP" altLang="en-US" sz="2000" b="1" spc="110">
                <a:latin typeface="+mn-ea"/>
              </a:rPr>
              <a:t>テクニカルスキル</a:t>
            </a:r>
          </a:p>
        </p:txBody>
      </p:sp>
      <p:sp>
        <p:nvSpPr>
          <p:cNvPr id="15" name="テキスト ボックス 14">
            <a:extLst>
              <a:ext uri="{FF2B5EF4-FFF2-40B4-BE49-F238E27FC236}">
                <a16:creationId xmlns:a16="http://schemas.microsoft.com/office/drawing/2014/main" id="{715F9269-4652-A406-1E9B-D84F5884C12B}"/>
              </a:ext>
            </a:extLst>
          </p:cNvPr>
          <p:cNvSpPr txBox="1"/>
          <p:nvPr/>
        </p:nvSpPr>
        <p:spPr>
          <a:xfrm>
            <a:off x="4056097" y="3579463"/>
            <a:ext cx="1537601" cy="417678"/>
          </a:xfrm>
          <a:prstGeom prst="rect">
            <a:avLst/>
          </a:prstGeom>
          <a:noFill/>
        </p:spPr>
        <p:txBody>
          <a:bodyPr wrap="none" rtlCol="0">
            <a:spAutoFit/>
          </a:bodyPr>
          <a:lstStyle/>
          <a:p>
            <a:pPr algn="ctr">
              <a:lnSpc>
                <a:spcPct val="110000"/>
              </a:lnSpc>
            </a:pPr>
            <a:r>
              <a:rPr kumimoji="1" lang="ja-JP" altLang="en-US" sz="2000" b="1" spc="110">
                <a:latin typeface="+mn-ea"/>
              </a:rPr>
              <a:t>リテラシー</a:t>
            </a:r>
          </a:p>
        </p:txBody>
      </p:sp>
      <p:sp>
        <p:nvSpPr>
          <p:cNvPr id="16" name="テキスト ボックス 15">
            <a:extLst>
              <a:ext uri="{FF2B5EF4-FFF2-40B4-BE49-F238E27FC236}">
                <a16:creationId xmlns:a16="http://schemas.microsoft.com/office/drawing/2014/main" id="{3F3777CE-A224-93DB-D1B7-BA9E07AC2D67}"/>
              </a:ext>
            </a:extLst>
          </p:cNvPr>
          <p:cNvSpPr txBox="1"/>
          <p:nvPr/>
        </p:nvSpPr>
        <p:spPr>
          <a:xfrm>
            <a:off x="3650216" y="4628869"/>
            <a:ext cx="2349362" cy="417678"/>
          </a:xfrm>
          <a:prstGeom prst="rect">
            <a:avLst/>
          </a:prstGeom>
          <a:noFill/>
        </p:spPr>
        <p:txBody>
          <a:bodyPr wrap="none" rtlCol="0">
            <a:spAutoFit/>
          </a:bodyPr>
          <a:lstStyle/>
          <a:p>
            <a:pPr algn="ctr">
              <a:lnSpc>
                <a:spcPct val="110000"/>
              </a:lnSpc>
            </a:pPr>
            <a:r>
              <a:rPr kumimoji="1" lang="ja-JP" altLang="en-US" sz="2000" b="1" spc="110">
                <a:latin typeface="+mn-ea"/>
              </a:rPr>
              <a:t>ポータブルスキル</a:t>
            </a:r>
          </a:p>
        </p:txBody>
      </p:sp>
      <p:sp>
        <p:nvSpPr>
          <p:cNvPr id="17" name="テキスト ボックス 16">
            <a:extLst>
              <a:ext uri="{FF2B5EF4-FFF2-40B4-BE49-F238E27FC236}">
                <a16:creationId xmlns:a16="http://schemas.microsoft.com/office/drawing/2014/main" id="{846E6D5F-0214-E3F7-5171-C75F71299496}"/>
              </a:ext>
            </a:extLst>
          </p:cNvPr>
          <p:cNvSpPr txBox="1"/>
          <p:nvPr/>
        </p:nvSpPr>
        <p:spPr>
          <a:xfrm>
            <a:off x="4191390" y="5649701"/>
            <a:ext cx="1267014" cy="417678"/>
          </a:xfrm>
          <a:prstGeom prst="rect">
            <a:avLst/>
          </a:prstGeom>
          <a:noFill/>
        </p:spPr>
        <p:txBody>
          <a:bodyPr wrap="none" rtlCol="0">
            <a:spAutoFit/>
          </a:bodyPr>
          <a:lstStyle/>
          <a:p>
            <a:pPr algn="ctr">
              <a:lnSpc>
                <a:spcPct val="110000"/>
              </a:lnSpc>
            </a:pPr>
            <a:r>
              <a:rPr kumimoji="1" lang="ja-JP" altLang="en-US" sz="2000" b="1" spc="110">
                <a:latin typeface="+mn-ea"/>
              </a:rPr>
              <a:t>スタンス</a:t>
            </a:r>
          </a:p>
        </p:txBody>
      </p:sp>
      <p:sp>
        <p:nvSpPr>
          <p:cNvPr id="18" name="テキスト ボックス 17">
            <a:extLst>
              <a:ext uri="{FF2B5EF4-FFF2-40B4-BE49-F238E27FC236}">
                <a16:creationId xmlns:a16="http://schemas.microsoft.com/office/drawing/2014/main" id="{5A625A7E-5EA6-C9A2-E23D-D0CA83D35AFC}"/>
              </a:ext>
            </a:extLst>
          </p:cNvPr>
          <p:cNvSpPr txBox="1"/>
          <p:nvPr/>
        </p:nvSpPr>
        <p:spPr>
          <a:xfrm>
            <a:off x="7274608" y="1707274"/>
            <a:ext cx="3368871" cy="385170"/>
          </a:xfrm>
          <a:prstGeom prst="rect">
            <a:avLst/>
          </a:prstGeom>
          <a:noFill/>
        </p:spPr>
        <p:txBody>
          <a:bodyPr wrap="square" rtlCol="0">
            <a:spAutoFit/>
          </a:bodyPr>
          <a:lstStyle/>
          <a:p>
            <a:pPr algn="ctr">
              <a:lnSpc>
                <a:spcPct val="110000"/>
              </a:lnSpc>
            </a:pPr>
            <a:r>
              <a:rPr kumimoji="1" lang="ja-JP" altLang="en-US" b="1" spc="110">
                <a:latin typeface="+mn-ea"/>
              </a:rPr>
              <a:t>変化の時代に求められるもの</a:t>
            </a:r>
          </a:p>
        </p:txBody>
      </p:sp>
      <p:grpSp>
        <p:nvGrpSpPr>
          <p:cNvPr id="24" name="グループ化 23">
            <a:extLst>
              <a:ext uri="{FF2B5EF4-FFF2-40B4-BE49-F238E27FC236}">
                <a16:creationId xmlns:a16="http://schemas.microsoft.com/office/drawing/2014/main" id="{4DB0F56E-EF63-1BB4-9B66-5705715E1E13}"/>
              </a:ext>
            </a:extLst>
          </p:cNvPr>
          <p:cNvGrpSpPr/>
          <p:nvPr/>
        </p:nvGrpSpPr>
        <p:grpSpPr>
          <a:xfrm>
            <a:off x="7489838" y="2493142"/>
            <a:ext cx="470504" cy="470504"/>
            <a:chOff x="1228165" y="2092444"/>
            <a:chExt cx="973152" cy="973152"/>
          </a:xfrm>
          <a:solidFill>
            <a:schemeClr val="accent1"/>
          </a:solidFill>
        </p:grpSpPr>
        <p:sp>
          <p:nvSpPr>
            <p:cNvPr id="22" name="円: 塗りつぶしなし 21">
              <a:extLst>
                <a:ext uri="{FF2B5EF4-FFF2-40B4-BE49-F238E27FC236}">
                  <a16:creationId xmlns:a16="http://schemas.microsoft.com/office/drawing/2014/main" id="{6BA13F20-BB70-1944-6319-C52D99CE0AC7}"/>
                </a:ext>
              </a:extLst>
            </p:cNvPr>
            <p:cNvSpPr/>
            <p:nvPr/>
          </p:nvSpPr>
          <p:spPr>
            <a:xfrm>
              <a:off x="1228165" y="2092444"/>
              <a:ext cx="973152" cy="973152"/>
            </a:xfrm>
            <a:prstGeom prst="donut">
              <a:avLst>
                <a:gd name="adj" fmla="val 867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err="1">
                <a:solidFill>
                  <a:sysClr val="windowText" lastClr="000000"/>
                </a:solidFill>
              </a:endParaRPr>
            </a:p>
          </p:txBody>
        </p:sp>
        <p:sp>
          <p:nvSpPr>
            <p:cNvPr id="23" name="円: 塗りつぶしなし 22">
              <a:extLst>
                <a:ext uri="{FF2B5EF4-FFF2-40B4-BE49-F238E27FC236}">
                  <a16:creationId xmlns:a16="http://schemas.microsoft.com/office/drawing/2014/main" id="{99CF58E2-91BD-C1DE-F816-3668C4D45B7C}"/>
                </a:ext>
              </a:extLst>
            </p:cNvPr>
            <p:cNvSpPr/>
            <p:nvPr/>
          </p:nvSpPr>
          <p:spPr>
            <a:xfrm>
              <a:off x="1416706" y="2286000"/>
              <a:ext cx="586040" cy="586040"/>
            </a:xfrm>
            <a:prstGeom prst="donut">
              <a:avLst>
                <a:gd name="adj" fmla="val 1488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err="1">
                <a:solidFill>
                  <a:sysClr val="windowText" lastClr="000000"/>
                </a:solidFill>
              </a:endParaRPr>
            </a:p>
          </p:txBody>
        </p:sp>
      </p:grpSp>
      <p:sp>
        <p:nvSpPr>
          <p:cNvPr id="27" name="円: 塗りつぶしなし 26">
            <a:extLst>
              <a:ext uri="{FF2B5EF4-FFF2-40B4-BE49-F238E27FC236}">
                <a16:creationId xmlns:a16="http://schemas.microsoft.com/office/drawing/2014/main" id="{88C12F0F-31FD-E281-F7A3-C45071584B86}"/>
              </a:ext>
            </a:extLst>
          </p:cNvPr>
          <p:cNvSpPr/>
          <p:nvPr/>
        </p:nvSpPr>
        <p:spPr>
          <a:xfrm>
            <a:off x="7489838" y="3536524"/>
            <a:ext cx="470504" cy="470504"/>
          </a:xfrm>
          <a:prstGeom prst="donut">
            <a:avLst>
              <a:gd name="adj" fmla="val 867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err="1">
              <a:solidFill>
                <a:sysClr val="windowText" lastClr="000000"/>
              </a:solidFill>
            </a:endParaRPr>
          </a:p>
        </p:txBody>
      </p:sp>
      <p:grpSp>
        <p:nvGrpSpPr>
          <p:cNvPr id="29" name="グループ化 28">
            <a:extLst>
              <a:ext uri="{FF2B5EF4-FFF2-40B4-BE49-F238E27FC236}">
                <a16:creationId xmlns:a16="http://schemas.microsoft.com/office/drawing/2014/main" id="{36240A6C-54F9-CB9D-B8D8-7025E7F15617}"/>
              </a:ext>
            </a:extLst>
          </p:cNvPr>
          <p:cNvGrpSpPr/>
          <p:nvPr/>
        </p:nvGrpSpPr>
        <p:grpSpPr>
          <a:xfrm>
            <a:off x="7489838" y="4579906"/>
            <a:ext cx="470504" cy="470504"/>
            <a:chOff x="1228165" y="2092444"/>
            <a:chExt cx="973152" cy="973152"/>
          </a:xfrm>
          <a:solidFill>
            <a:schemeClr val="accent1"/>
          </a:solidFill>
        </p:grpSpPr>
        <p:sp>
          <p:nvSpPr>
            <p:cNvPr id="30" name="円: 塗りつぶしなし 29">
              <a:extLst>
                <a:ext uri="{FF2B5EF4-FFF2-40B4-BE49-F238E27FC236}">
                  <a16:creationId xmlns:a16="http://schemas.microsoft.com/office/drawing/2014/main" id="{CB42431A-3417-2C36-8A20-A826619774E7}"/>
                </a:ext>
              </a:extLst>
            </p:cNvPr>
            <p:cNvSpPr/>
            <p:nvPr/>
          </p:nvSpPr>
          <p:spPr>
            <a:xfrm>
              <a:off x="1228165" y="2092444"/>
              <a:ext cx="973152" cy="973152"/>
            </a:xfrm>
            <a:prstGeom prst="donut">
              <a:avLst>
                <a:gd name="adj" fmla="val 867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err="1">
                <a:solidFill>
                  <a:sysClr val="windowText" lastClr="000000"/>
                </a:solidFill>
              </a:endParaRPr>
            </a:p>
          </p:txBody>
        </p:sp>
        <p:sp>
          <p:nvSpPr>
            <p:cNvPr id="31" name="円: 塗りつぶしなし 30">
              <a:extLst>
                <a:ext uri="{FF2B5EF4-FFF2-40B4-BE49-F238E27FC236}">
                  <a16:creationId xmlns:a16="http://schemas.microsoft.com/office/drawing/2014/main" id="{00C0E17F-0D8D-47C4-E311-913641C3B379}"/>
                </a:ext>
              </a:extLst>
            </p:cNvPr>
            <p:cNvSpPr/>
            <p:nvPr/>
          </p:nvSpPr>
          <p:spPr>
            <a:xfrm>
              <a:off x="1416706" y="2286000"/>
              <a:ext cx="586040" cy="586040"/>
            </a:xfrm>
            <a:prstGeom prst="donut">
              <a:avLst>
                <a:gd name="adj" fmla="val 1488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err="1">
                <a:solidFill>
                  <a:sysClr val="windowText" lastClr="000000"/>
                </a:solidFill>
              </a:endParaRPr>
            </a:p>
          </p:txBody>
        </p:sp>
      </p:grpSp>
      <p:grpSp>
        <p:nvGrpSpPr>
          <p:cNvPr id="32" name="グループ化 31">
            <a:extLst>
              <a:ext uri="{FF2B5EF4-FFF2-40B4-BE49-F238E27FC236}">
                <a16:creationId xmlns:a16="http://schemas.microsoft.com/office/drawing/2014/main" id="{83E065A4-0EB9-760E-38B8-33F50F6009D3}"/>
              </a:ext>
            </a:extLst>
          </p:cNvPr>
          <p:cNvGrpSpPr/>
          <p:nvPr/>
        </p:nvGrpSpPr>
        <p:grpSpPr>
          <a:xfrm>
            <a:off x="7489838" y="5623288"/>
            <a:ext cx="470504" cy="470504"/>
            <a:chOff x="1228165" y="2092444"/>
            <a:chExt cx="973152" cy="973152"/>
          </a:xfrm>
          <a:solidFill>
            <a:schemeClr val="accent1"/>
          </a:solidFill>
        </p:grpSpPr>
        <p:sp>
          <p:nvSpPr>
            <p:cNvPr id="33" name="円: 塗りつぶしなし 32">
              <a:extLst>
                <a:ext uri="{FF2B5EF4-FFF2-40B4-BE49-F238E27FC236}">
                  <a16:creationId xmlns:a16="http://schemas.microsoft.com/office/drawing/2014/main" id="{7EB51FC5-E231-0B2A-5EF6-6B0B7461A667}"/>
                </a:ext>
              </a:extLst>
            </p:cNvPr>
            <p:cNvSpPr/>
            <p:nvPr/>
          </p:nvSpPr>
          <p:spPr>
            <a:xfrm>
              <a:off x="1228165" y="2092444"/>
              <a:ext cx="973152" cy="973152"/>
            </a:xfrm>
            <a:prstGeom prst="donut">
              <a:avLst>
                <a:gd name="adj" fmla="val 867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err="1">
                <a:solidFill>
                  <a:sysClr val="windowText" lastClr="000000"/>
                </a:solidFill>
              </a:endParaRPr>
            </a:p>
          </p:txBody>
        </p:sp>
        <p:sp>
          <p:nvSpPr>
            <p:cNvPr id="34" name="円: 塗りつぶしなし 33">
              <a:extLst>
                <a:ext uri="{FF2B5EF4-FFF2-40B4-BE49-F238E27FC236}">
                  <a16:creationId xmlns:a16="http://schemas.microsoft.com/office/drawing/2014/main" id="{A0B9B91B-88E4-D7F2-E6FF-92351DEFF038}"/>
                </a:ext>
              </a:extLst>
            </p:cNvPr>
            <p:cNvSpPr/>
            <p:nvPr/>
          </p:nvSpPr>
          <p:spPr>
            <a:xfrm>
              <a:off x="1416706" y="2286000"/>
              <a:ext cx="586040" cy="586040"/>
            </a:xfrm>
            <a:prstGeom prst="donut">
              <a:avLst>
                <a:gd name="adj" fmla="val 1488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err="1">
                <a:solidFill>
                  <a:sysClr val="windowText" lastClr="000000"/>
                </a:solidFill>
              </a:endParaRPr>
            </a:p>
          </p:txBody>
        </p:sp>
      </p:grpSp>
      <p:sp>
        <p:nvSpPr>
          <p:cNvPr id="35" name="正方形/長方形 34">
            <a:extLst>
              <a:ext uri="{FF2B5EF4-FFF2-40B4-BE49-F238E27FC236}">
                <a16:creationId xmlns:a16="http://schemas.microsoft.com/office/drawing/2014/main" id="{F8CAE640-5002-C90A-601C-D38F71541E24}"/>
              </a:ext>
            </a:extLst>
          </p:cNvPr>
          <p:cNvSpPr/>
          <p:nvPr/>
        </p:nvSpPr>
        <p:spPr>
          <a:xfrm>
            <a:off x="2706377" y="5335330"/>
            <a:ext cx="8095503" cy="1046420"/>
          </a:xfrm>
          <a:prstGeom prst="rect">
            <a:avLst/>
          </a:prstGeom>
          <a:no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err="1">
              <a:solidFill>
                <a:sysClr val="windowText" lastClr="000000"/>
              </a:solidFill>
            </a:endParaRPr>
          </a:p>
        </p:txBody>
      </p:sp>
      <p:sp>
        <p:nvSpPr>
          <p:cNvPr id="39" name="楕円 38">
            <a:extLst>
              <a:ext uri="{FF2B5EF4-FFF2-40B4-BE49-F238E27FC236}">
                <a16:creationId xmlns:a16="http://schemas.microsoft.com/office/drawing/2014/main" id="{676BD703-C7A1-8CDF-8C37-1B71806DF7D9}"/>
              </a:ext>
            </a:extLst>
          </p:cNvPr>
          <p:cNvSpPr/>
          <p:nvPr/>
        </p:nvSpPr>
        <p:spPr>
          <a:xfrm>
            <a:off x="2323954" y="4845692"/>
            <a:ext cx="1157401" cy="1157401"/>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tIns="108000" rtlCol="0" anchor="ctr"/>
          <a:lstStyle/>
          <a:p>
            <a:pPr algn="ctr">
              <a:lnSpc>
                <a:spcPct val="110000"/>
              </a:lnSpc>
            </a:pPr>
            <a:r>
              <a:rPr kumimoji="1" lang="ja-JP" altLang="en-US" sz="1600" b="1" spc="110">
                <a:solidFill>
                  <a:schemeClr val="bg1"/>
                </a:solidFill>
              </a:rPr>
              <a:t>キャリア</a:t>
            </a:r>
            <a:endParaRPr kumimoji="1" lang="en-US" altLang="ja-JP" sz="1600" b="1" spc="110">
              <a:solidFill>
                <a:schemeClr val="bg1"/>
              </a:solidFill>
            </a:endParaRPr>
          </a:p>
          <a:p>
            <a:pPr algn="ctr">
              <a:lnSpc>
                <a:spcPct val="110000"/>
              </a:lnSpc>
            </a:pPr>
            <a:r>
              <a:rPr kumimoji="1" lang="ja-JP" altLang="en-US" sz="1600" b="1" spc="110">
                <a:solidFill>
                  <a:schemeClr val="bg1"/>
                </a:solidFill>
              </a:rPr>
              <a:t>開発領域</a:t>
            </a:r>
          </a:p>
        </p:txBody>
      </p:sp>
      <p:sp>
        <p:nvSpPr>
          <p:cNvPr id="40" name="矢印: 上 39">
            <a:extLst>
              <a:ext uri="{FF2B5EF4-FFF2-40B4-BE49-F238E27FC236}">
                <a16:creationId xmlns:a16="http://schemas.microsoft.com/office/drawing/2014/main" id="{5D6DE212-E4F0-1B8F-A9DD-EA827D1E0D63}"/>
              </a:ext>
            </a:extLst>
          </p:cNvPr>
          <p:cNvSpPr/>
          <p:nvPr/>
        </p:nvSpPr>
        <p:spPr>
          <a:xfrm>
            <a:off x="1829689" y="2241819"/>
            <a:ext cx="414889" cy="4103298"/>
          </a:xfrm>
          <a:prstGeom prst="upArrow">
            <a:avLst>
              <a:gd name="adj1" fmla="val 50000"/>
              <a:gd name="adj2" fmla="val 106466"/>
            </a:avLst>
          </a:prstGeom>
          <a:gradFill flip="none" rotWithShape="1">
            <a:gsLst>
              <a:gs pos="0">
                <a:schemeClr val="accent1">
                  <a:lumMod val="60000"/>
                  <a:lumOff val="40000"/>
                </a:schemeClr>
              </a:gs>
              <a:gs pos="90000">
                <a:schemeClr val="accent1">
                  <a:lumMod val="20000"/>
                  <a:lumOff val="8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err="1">
              <a:solidFill>
                <a:sysClr val="windowText" lastClr="000000"/>
              </a:solidFill>
            </a:endParaRPr>
          </a:p>
        </p:txBody>
      </p:sp>
      <p:sp>
        <p:nvSpPr>
          <p:cNvPr id="41" name="テキスト ボックス 40">
            <a:extLst>
              <a:ext uri="{FF2B5EF4-FFF2-40B4-BE49-F238E27FC236}">
                <a16:creationId xmlns:a16="http://schemas.microsoft.com/office/drawing/2014/main" id="{FE7201DA-4108-0555-3976-4FD18087766E}"/>
              </a:ext>
            </a:extLst>
          </p:cNvPr>
          <p:cNvSpPr txBox="1"/>
          <p:nvPr/>
        </p:nvSpPr>
        <p:spPr>
          <a:xfrm>
            <a:off x="1390120" y="2766127"/>
            <a:ext cx="489365" cy="3054683"/>
          </a:xfrm>
          <a:prstGeom prst="rect">
            <a:avLst/>
          </a:prstGeom>
          <a:noFill/>
        </p:spPr>
        <p:txBody>
          <a:bodyPr vert="eaVert" wrap="none" rtlCol="0">
            <a:spAutoFit/>
          </a:bodyPr>
          <a:lstStyle/>
          <a:p>
            <a:pPr algn="ctr">
              <a:lnSpc>
                <a:spcPct val="110000"/>
              </a:lnSpc>
            </a:pPr>
            <a:r>
              <a:rPr kumimoji="1" lang="ja-JP" altLang="en-US" b="1" spc="300">
                <a:latin typeface="+mn-ea"/>
              </a:rPr>
              <a:t>後天的獲得可能性が高い</a:t>
            </a:r>
          </a:p>
        </p:txBody>
      </p:sp>
    </p:spTree>
    <p:extLst>
      <p:ext uri="{BB962C8B-B14F-4D97-AF65-F5344CB8AC3E}">
        <p14:creationId xmlns:p14="http://schemas.microsoft.com/office/powerpoint/2010/main" val="319615075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4ABA8DD6-AEC9-56E8-7D59-EA22929D873A}"/>
              </a:ext>
            </a:extLst>
          </p:cNvPr>
          <p:cNvSpPr>
            <a:spLocks noGrp="1"/>
          </p:cNvSpPr>
          <p:nvPr>
            <p:ph type="sldNum" sz="quarter" idx="12"/>
          </p:nvPr>
        </p:nvSpPr>
        <p:spPr/>
        <p:txBody>
          <a:bodyPr/>
          <a:lstStyle/>
          <a:p>
            <a:pPr>
              <a:spcBef>
                <a:spcPts val="923"/>
              </a:spcBef>
            </a:pPr>
            <a:fld id="{1078327F-5097-724B-AA59-0491935CF1F4}" type="slidenum">
              <a:rPr lang="en-US" altLang="ja-JP" smtClean="0"/>
              <a:pPr>
                <a:spcBef>
                  <a:spcPts val="923"/>
                </a:spcBef>
              </a:pPr>
              <a:t>21</a:t>
            </a:fld>
            <a:endParaRPr lang="ja-JP" altLang="en-US"/>
          </a:p>
        </p:txBody>
      </p:sp>
      <p:sp>
        <p:nvSpPr>
          <p:cNvPr id="5" name="テキスト ボックス 4">
            <a:extLst>
              <a:ext uri="{FF2B5EF4-FFF2-40B4-BE49-F238E27FC236}">
                <a16:creationId xmlns:a16="http://schemas.microsoft.com/office/drawing/2014/main" id="{EF566DFA-3048-D467-4D46-E9C7E39F4FEF}"/>
              </a:ext>
            </a:extLst>
          </p:cNvPr>
          <p:cNvSpPr txBox="1"/>
          <p:nvPr/>
        </p:nvSpPr>
        <p:spPr>
          <a:xfrm>
            <a:off x="704193" y="1993347"/>
            <a:ext cx="10252841" cy="3477875"/>
          </a:xfrm>
          <a:prstGeom prst="rect">
            <a:avLst/>
          </a:prstGeom>
          <a:noFill/>
        </p:spPr>
        <p:txBody>
          <a:bodyPr wrap="square">
            <a:spAutoFit/>
          </a:bodyPr>
          <a:lstStyle/>
          <a:p>
            <a:pPr marL="285750" indent="-285750">
              <a:buClr>
                <a:schemeClr val="tx2">
                  <a:lumMod val="40000"/>
                  <a:lumOff val="60000"/>
                </a:schemeClr>
              </a:buClr>
              <a:buFont typeface="Wingdings" panose="05000000000000000000" pitchFamily="2" charset="2"/>
              <a:buChar char="l"/>
            </a:pPr>
            <a:r>
              <a:rPr lang="ja-JP" altLang="en-US" sz="2000" b="1"/>
              <a:t>人が自分の人生を全体として見る</a:t>
            </a:r>
            <a:r>
              <a:rPr lang="ja-JP" altLang="en-US" sz="2000" b="1">
                <a:solidFill>
                  <a:srgbClr val="FF0000"/>
                </a:solidFill>
                <a:highlight>
                  <a:srgbClr val="FFFF00"/>
                </a:highlight>
              </a:rPr>
              <a:t>動的な視点</a:t>
            </a:r>
            <a:r>
              <a:rPr lang="ja-JP" altLang="en-US" sz="2000" b="1"/>
              <a:t>（</a:t>
            </a:r>
            <a:r>
              <a:rPr lang="en" altLang="ja-JP" sz="2000" b="1" dirty="0"/>
              <a:t>Hughes, 1958: 63</a:t>
            </a:r>
            <a:r>
              <a:rPr lang="ja-JP" altLang="en" sz="2000" b="1"/>
              <a:t>）。</a:t>
            </a:r>
            <a:endParaRPr lang="en-US" altLang="ja-JP" sz="2000" b="1" dirty="0"/>
          </a:p>
          <a:p>
            <a:pPr marL="285750" indent="-285750">
              <a:buClr>
                <a:schemeClr val="tx2">
                  <a:lumMod val="40000"/>
                  <a:lumOff val="60000"/>
                </a:schemeClr>
              </a:buClr>
              <a:buFont typeface="Wingdings" panose="05000000000000000000" pitchFamily="2" charset="2"/>
              <a:buChar char="l"/>
            </a:pPr>
            <a:endParaRPr lang="en-US" altLang="ja-JP" sz="2000" b="1" dirty="0"/>
          </a:p>
          <a:p>
            <a:pPr marL="285750" indent="-285750">
              <a:buClr>
                <a:schemeClr val="tx2">
                  <a:lumMod val="40000"/>
                  <a:lumOff val="60000"/>
                </a:schemeClr>
              </a:buClr>
              <a:buFont typeface="Wingdings" panose="05000000000000000000" pitchFamily="2" charset="2"/>
              <a:buChar char="l"/>
            </a:pPr>
            <a:r>
              <a:rPr lang="ja-JP" altLang="en-US" sz="2000" b="1"/>
              <a:t>個人が認識する、人生の中での仕事に関連する経験や活動に伴う</a:t>
            </a:r>
            <a:r>
              <a:rPr lang="ja-JP" altLang="en-US" sz="2000" b="1">
                <a:solidFill>
                  <a:srgbClr val="FF0000"/>
                </a:solidFill>
                <a:highlight>
                  <a:srgbClr val="FFFF00"/>
                </a:highlight>
              </a:rPr>
              <a:t>態度や行動の連続</a:t>
            </a:r>
            <a:r>
              <a:rPr lang="ja-JP" altLang="en-US" sz="2000" b="1"/>
              <a:t>（</a:t>
            </a:r>
            <a:r>
              <a:rPr lang="en" altLang="ja-JP" sz="2000" b="1" dirty="0"/>
              <a:t>Hall, 2002: 12</a:t>
            </a:r>
            <a:r>
              <a:rPr lang="ja-JP" altLang="en" sz="2000" b="1"/>
              <a:t>）。</a:t>
            </a:r>
            <a:endParaRPr lang="en-US" altLang="ja-JP" sz="2000" b="1" dirty="0"/>
          </a:p>
          <a:p>
            <a:pPr marL="285750" indent="-285750">
              <a:buClr>
                <a:schemeClr val="tx2">
                  <a:lumMod val="40000"/>
                  <a:lumOff val="60000"/>
                </a:schemeClr>
              </a:buClr>
              <a:buFont typeface="Wingdings" panose="05000000000000000000" pitchFamily="2" charset="2"/>
              <a:buChar char="l"/>
            </a:pPr>
            <a:endParaRPr lang="en-US" altLang="ja-JP" sz="2000" b="1" dirty="0"/>
          </a:p>
          <a:p>
            <a:pPr marL="285750" indent="-285750">
              <a:buClr>
                <a:schemeClr val="tx2">
                  <a:lumMod val="40000"/>
                  <a:lumOff val="60000"/>
                </a:schemeClr>
              </a:buClr>
              <a:buFont typeface="Wingdings" panose="05000000000000000000" pitchFamily="2" charset="2"/>
              <a:buChar char="l"/>
            </a:pPr>
            <a:r>
              <a:rPr lang="ja-JP" altLang="en-US" sz="2000" b="1"/>
              <a:t>個々の異なるキャリア経験の連続であり、時間を通じて様々な継続パターンを反映し、</a:t>
            </a:r>
            <a:r>
              <a:rPr lang="ja-JP" altLang="en-US" sz="2000" b="1">
                <a:solidFill>
                  <a:srgbClr val="FF0000"/>
                </a:solidFill>
              </a:rPr>
              <a:t>複数の社会的空間を横断</a:t>
            </a:r>
            <a:r>
              <a:rPr lang="ja-JP" altLang="en-US" sz="2000" b="1"/>
              <a:t>し、</a:t>
            </a:r>
            <a:r>
              <a:rPr lang="ja-JP" altLang="en-US" sz="2000" b="1">
                <a:solidFill>
                  <a:srgbClr val="FF0000"/>
                </a:solidFill>
              </a:rPr>
              <a:t>個人の主体性を特徴</a:t>
            </a:r>
            <a:r>
              <a:rPr lang="ja-JP" altLang="en-US" sz="2000" b="1"/>
              <a:t>とし、個人に意味を与えるもの（</a:t>
            </a:r>
            <a:r>
              <a:rPr lang="en" altLang="ja-JP" sz="2000" b="1" dirty="0"/>
              <a:t>De Vos and Van der Heijden, 2015: 7</a:t>
            </a:r>
            <a:r>
              <a:rPr lang="ja-JP" altLang="en" sz="2000" b="1"/>
              <a:t>）。</a:t>
            </a:r>
            <a:endParaRPr lang="en-US" altLang="ja-JP" sz="2000" b="1" dirty="0"/>
          </a:p>
          <a:p>
            <a:pPr marL="285750" indent="-285750">
              <a:buClr>
                <a:schemeClr val="tx2">
                  <a:lumMod val="40000"/>
                  <a:lumOff val="60000"/>
                </a:schemeClr>
              </a:buClr>
              <a:buFont typeface="Wingdings" panose="05000000000000000000" pitchFamily="2" charset="2"/>
              <a:buChar char="l"/>
            </a:pPr>
            <a:endParaRPr lang="en-US" altLang="ja-JP" sz="2000" b="1" dirty="0"/>
          </a:p>
          <a:p>
            <a:pPr marL="285750" indent="-285750">
              <a:buClr>
                <a:schemeClr val="tx2">
                  <a:lumMod val="40000"/>
                  <a:lumOff val="60000"/>
                </a:schemeClr>
              </a:buClr>
              <a:buFont typeface="Wingdings" panose="05000000000000000000" pitchFamily="2" charset="2"/>
              <a:buChar char="l"/>
            </a:pPr>
            <a:r>
              <a:rPr lang="ja-JP" altLang="en-US" sz="2000" b="1"/>
              <a:t>制限された社会的および地理的</a:t>
            </a:r>
            <a:r>
              <a:rPr lang="ja-JP" altLang="en-US" sz="2000" b="1">
                <a:solidFill>
                  <a:srgbClr val="FF0000"/>
                </a:solidFill>
              </a:rPr>
              <a:t>空間内</a:t>
            </a:r>
            <a:r>
              <a:rPr lang="ja-JP" altLang="en-US" sz="2000" b="1"/>
              <a:t>での</a:t>
            </a:r>
            <a:r>
              <a:rPr lang="ja-JP" altLang="en-US" sz="2000" b="1">
                <a:solidFill>
                  <a:srgbClr val="FF0000"/>
                </a:solidFill>
                <a:highlight>
                  <a:srgbClr val="FFFF00"/>
                </a:highlight>
              </a:rPr>
              <a:t>キャリアアクターの位置と状態</a:t>
            </a:r>
            <a:r>
              <a:rPr lang="ja-JP" altLang="en-US" sz="2000" b="1"/>
              <a:t>のパターン（</a:t>
            </a:r>
            <a:r>
              <a:rPr lang="en" altLang="ja-JP" sz="2000" b="1" dirty="0"/>
              <a:t>Gunz and Mayrhofer, 2018: 70</a:t>
            </a:r>
            <a:r>
              <a:rPr lang="ja-JP" altLang="en" sz="2000" b="1"/>
              <a:t>）。</a:t>
            </a:r>
            <a:endParaRPr kumimoji="1" lang="ja-JP" altLang="en-US" sz="2000" b="1">
              <a:solidFill>
                <a:schemeClr val="tx1"/>
              </a:solidFill>
            </a:endParaRPr>
          </a:p>
        </p:txBody>
      </p:sp>
      <p:sp>
        <p:nvSpPr>
          <p:cNvPr id="6" name="タイトル 1">
            <a:extLst>
              <a:ext uri="{FF2B5EF4-FFF2-40B4-BE49-F238E27FC236}">
                <a16:creationId xmlns:a16="http://schemas.microsoft.com/office/drawing/2014/main" id="{9B133F8D-00C0-4931-A5FD-C407FDDBC920}"/>
              </a:ext>
            </a:extLst>
          </p:cNvPr>
          <p:cNvSpPr>
            <a:spLocks noGrp="1"/>
          </p:cNvSpPr>
          <p:nvPr>
            <p:ph type="ctrTitle"/>
          </p:nvPr>
        </p:nvSpPr>
        <p:spPr>
          <a:xfrm>
            <a:off x="523137" y="558817"/>
            <a:ext cx="9566658" cy="371053"/>
          </a:xfrm>
        </p:spPr>
        <p:txBody>
          <a:bodyPr/>
          <a:lstStyle/>
          <a:p>
            <a:r>
              <a:rPr kumimoji="1" lang="ja-JP" altLang="en-US"/>
              <a:t>キャリア開発で問われる最先端の視点</a:t>
            </a:r>
          </a:p>
        </p:txBody>
      </p:sp>
      <p:sp>
        <p:nvSpPr>
          <p:cNvPr id="10" name="テキスト ボックス 9">
            <a:extLst>
              <a:ext uri="{FF2B5EF4-FFF2-40B4-BE49-F238E27FC236}">
                <a16:creationId xmlns:a16="http://schemas.microsoft.com/office/drawing/2014/main" id="{D5CCCBAF-73BC-0329-F570-B915BDC7E7F8}"/>
              </a:ext>
            </a:extLst>
          </p:cNvPr>
          <p:cNvSpPr txBox="1"/>
          <p:nvPr/>
        </p:nvSpPr>
        <p:spPr>
          <a:xfrm>
            <a:off x="5150069" y="6411588"/>
            <a:ext cx="6096000" cy="246221"/>
          </a:xfrm>
          <a:prstGeom prst="rect">
            <a:avLst/>
          </a:prstGeom>
          <a:noFill/>
        </p:spPr>
        <p:txBody>
          <a:bodyPr wrap="square">
            <a:spAutoFit/>
          </a:bodyPr>
          <a:lstStyle/>
          <a:p>
            <a:r>
              <a:rPr lang="ja-JP" altLang="en-US" sz="1000"/>
              <a:t>https://www.researchgate.net/publication/338804974</a:t>
            </a:r>
          </a:p>
        </p:txBody>
      </p:sp>
    </p:spTree>
    <p:extLst>
      <p:ext uri="{BB962C8B-B14F-4D97-AF65-F5344CB8AC3E}">
        <p14:creationId xmlns:p14="http://schemas.microsoft.com/office/powerpoint/2010/main" val="185178217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157784-E802-4BF3-D605-34B5379477CA}"/>
              </a:ext>
            </a:extLst>
          </p:cNvPr>
          <p:cNvSpPr>
            <a:spLocks noGrp="1"/>
          </p:cNvSpPr>
          <p:nvPr>
            <p:ph type="ctrTitle"/>
          </p:nvPr>
        </p:nvSpPr>
        <p:spPr>
          <a:xfrm>
            <a:off x="462455" y="558817"/>
            <a:ext cx="9627340" cy="371053"/>
          </a:xfrm>
        </p:spPr>
        <p:txBody>
          <a:bodyPr/>
          <a:lstStyle/>
          <a:p>
            <a:r>
              <a:rPr kumimoji="1" lang="ja-JP" altLang="en-US"/>
              <a:t>キャリアの解剖学</a:t>
            </a:r>
          </a:p>
        </p:txBody>
      </p:sp>
      <p:sp>
        <p:nvSpPr>
          <p:cNvPr id="3" name="スライド番号プレースホルダー 2">
            <a:extLst>
              <a:ext uri="{FF2B5EF4-FFF2-40B4-BE49-F238E27FC236}">
                <a16:creationId xmlns:a16="http://schemas.microsoft.com/office/drawing/2014/main" id="{11E0172C-A534-FD43-CD2B-404EF2E457EF}"/>
              </a:ext>
            </a:extLst>
          </p:cNvPr>
          <p:cNvSpPr>
            <a:spLocks noGrp="1"/>
          </p:cNvSpPr>
          <p:nvPr>
            <p:ph type="sldNum" sz="quarter" idx="12"/>
          </p:nvPr>
        </p:nvSpPr>
        <p:spPr/>
        <p:txBody>
          <a:bodyPr/>
          <a:lstStyle/>
          <a:p>
            <a:pPr>
              <a:spcBef>
                <a:spcPts val="923"/>
              </a:spcBef>
            </a:pPr>
            <a:fld id="{1078327F-5097-724B-AA59-0491935CF1F4}" type="slidenum">
              <a:rPr lang="en-US" altLang="ja-JP" smtClean="0"/>
              <a:pPr>
                <a:spcBef>
                  <a:spcPts val="923"/>
                </a:spcBef>
              </a:pPr>
              <a:t>22</a:t>
            </a:fld>
            <a:endParaRPr lang="ja-JP" altLang="en-US"/>
          </a:p>
        </p:txBody>
      </p:sp>
      <p:sp>
        <p:nvSpPr>
          <p:cNvPr id="9" name="テキスト ボックス 8">
            <a:extLst>
              <a:ext uri="{FF2B5EF4-FFF2-40B4-BE49-F238E27FC236}">
                <a16:creationId xmlns:a16="http://schemas.microsoft.com/office/drawing/2014/main" id="{5E8444C8-80C8-6A46-92F1-5CD59A0298E3}"/>
              </a:ext>
            </a:extLst>
          </p:cNvPr>
          <p:cNvSpPr txBox="1"/>
          <p:nvPr/>
        </p:nvSpPr>
        <p:spPr>
          <a:xfrm>
            <a:off x="4372304" y="6189435"/>
            <a:ext cx="6821214" cy="246221"/>
          </a:xfrm>
          <a:prstGeom prst="rect">
            <a:avLst/>
          </a:prstGeom>
          <a:noFill/>
        </p:spPr>
        <p:txBody>
          <a:bodyPr wrap="square">
            <a:spAutoFit/>
          </a:bodyPr>
          <a:lstStyle/>
          <a:p>
            <a:r>
              <a:rPr lang="en" altLang="ja-JP" sz="1000"/>
              <a:t>https://www.researchgate.net/publication/370251804_Understanding_Careers_Around_the_Globe</a:t>
            </a:r>
            <a:endParaRPr lang="ja-JP" altLang="en-US" sz="1000"/>
          </a:p>
        </p:txBody>
      </p:sp>
      <p:pic>
        <p:nvPicPr>
          <p:cNvPr id="4" name="図 3">
            <a:extLst>
              <a:ext uri="{FF2B5EF4-FFF2-40B4-BE49-F238E27FC236}">
                <a16:creationId xmlns:a16="http://schemas.microsoft.com/office/drawing/2014/main" id="{A4FD56A6-2712-8DFC-4DA9-5DE2347802CF}"/>
              </a:ext>
            </a:extLst>
          </p:cNvPr>
          <p:cNvPicPr>
            <a:picLocks noChangeAspect="1"/>
          </p:cNvPicPr>
          <p:nvPr/>
        </p:nvPicPr>
        <p:blipFill>
          <a:blip r:embed="rId2"/>
          <a:stretch>
            <a:fillRect/>
          </a:stretch>
        </p:blipFill>
        <p:spPr>
          <a:xfrm>
            <a:off x="2087179" y="1177159"/>
            <a:ext cx="8486228" cy="4786476"/>
          </a:xfrm>
          <a:prstGeom prst="rect">
            <a:avLst/>
          </a:prstGeom>
        </p:spPr>
      </p:pic>
    </p:spTree>
    <p:extLst>
      <p:ext uri="{BB962C8B-B14F-4D97-AF65-F5344CB8AC3E}">
        <p14:creationId xmlns:p14="http://schemas.microsoft.com/office/powerpoint/2010/main" val="122977407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157784-E802-4BF3-D605-34B5379477CA}"/>
              </a:ext>
            </a:extLst>
          </p:cNvPr>
          <p:cNvSpPr>
            <a:spLocks noGrp="1"/>
          </p:cNvSpPr>
          <p:nvPr>
            <p:ph type="ctrTitle"/>
          </p:nvPr>
        </p:nvSpPr>
        <p:spPr>
          <a:xfrm>
            <a:off x="462455" y="558817"/>
            <a:ext cx="9627340" cy="371053"/>
          </a:xfrm>
        </p:spPr>
        <p:txBody>
          <a:bodyPr/>
          <a:lstStyle/>
          <a:p>
            <a:r>
              <a:rPr kumimoji="1" lang="ja-JP" altLang="en-US"/>
              <a:t>キャリア成功の様相</a:t>
            </a:r>
          </a:p>
        </p:txBody>
      </p:sp>
      <p:sp>
        <p:nvSpPr>
          <p:cNvPr id="3" name="スライド番号プレースホルダー 2">
            <a:extLst>
              <a:ext uri="{FF2B5EF4-FFF2-40B4-BE49-F238E27FC236}">
                <a16:creationId xmlns:a16="http://schemas.microsoft.com/office/drawing/2014/main" id="{11E0172C-A534-FD43-CD2B-404EF2E457EF}"/>
              </a:ext>
            </a:extLst>
          </p:cNvPr>
          <p:cNvSpPr>
            <a:spLocks noGrp="1"/>
          </p:cNvSpPr>
          <p:nvPr>
            <p:ph type="sldNum" sz="quarter" idx="12"/>
          </p:nvPr>
        </p:nvSpPr>
        <p:spPr/>
        <p:txBody>
          <a:bodyPr/>
          <a:lstStyle/>
          <a:p>
            <a:pPr>
              <a:spcBef>
                <a:spcPts val="923"/>
              </a:spcBef>
            </a:pPr>
            <a:fld id="{1078327F-5097-724B-AA59-0491935CF1F4}" type="slidenum">
              <a:rPr lang="en-US" altLang="ja-JP" smtClean="0"/>
              <a:pPr>
                <a:spcBef>
                  <a:spcPts val="923"/>
                </a:spcBef>
              </a:pPr>
              <a:t>23</a:t>
            </a:fld>
            <a:endParaRPr lang="ja-JP" altLang="en-US"/>
          </a:p>
        </p:txBody>
      </p:sp>
      <p:sp>
        <p:nvSpPr>
          <p:cNvPr id="9" name="テキスト ボックス 8">
            <a:extLst>
              <a:ext uri="{FF2B5EF4-FFF2-40B4-BE49-F238E27FC236}">
                <a16:creationId xmlns:a16="http://schemas.microsoft.com/office/drawing/2014/main" id="{5E8444C8-80C8-6A46-92F1-5CD59A0298E3}"/>
              </a:ext>
            </a:extLst>
          </p:cNvPr>
          <p:cNvSpPr txBox="1"/>
          <p:nvPr/>
        </p:nvSpPr>
        <p:spPr>
          <a:xfrm>
            <a:off x="4309242" y="6498626"/>
            <a:ext cx="6821214" cy="246221"/>
          </a:xfrm>
          <a:prstGeom prst="rect">
            <a:avLst/>
          </a:prstGeom>
          <a:noFill/>
        </p:spPr>
        <p:txBody>
          <a:bodyPr wrap="square">
            <a:spAutoFit/>
          </a:bodyPr>
          <a:lstStyle/>
          <a:p>
            <a:r>
              <a:rPr lang="en" altLang="ja-JP" sz="1000"/>
              <a:t>https://www.researchgate.net/publication/370251804_Understanding_Careers_Around_the_Globe</a:t>
            </a:r>
            <a:endParaRPr lang="ja-JP" altLang="en-US" sz="1000"/>
          </a:p>
        </p:txBody>
      </p:sp>
      <p:pic>
        <p:nvPicPr>
          <p:cNvPr id="6" name="図 5">
            <a:extLst>
              <a:ext uri="{FF2B5EF4-FFF2-40B4-BE49-F238E27FC236}">
                <a16:creationId xmlns:a16="http://schemas.microsoft.com/office/drawing/2014/main" id="{F97E10F0-38FB-7F1B-894D-24F86C8D5B8C}"/>
              </a:ext>
            </a:extLst>
          </p:cNvPr>
          <p:cNvPicPr>
            <a:picLocks noChangeAspect="1"/>
          </p:cNvPicPr>
          <p:nvPr/>
        </p:nvPicPr>
        <p:blipFill>
          <a:blip r:embed="rId2"/>
          <a:stretch>
            <a:fillRect/>
          </a:stretch>
        </p:blipFill>
        <p:spPr>
          <a:xfrm>
            <a:off x="2061882" y="1261240"/>
            <a:ext cx="7772400" cy="4928195"/>
          </a:xfrm>
          <a:prstGeom prst="rect">
            <a:avLst/>
          </a:prstGeom>
        </p:spPr>
      </p:pic>
    </p:spTree>
    <p:extLst>
      <p:ext uri="{BB962C8B-B14F-4D97-AF65-F5344CB8AC3E}">
        <p14:creationId xmlns:p14="http://schemas.microsoft.com/office/powerpoint/2010/main" val="119745929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5FB598-F0C5-5272-AC5A-5916F42F4394}"/>
              </a:ext>
            </a:extLst>
          </p:cNvPr>
          <p:cNvSpPr>
            <a:spLocks noGrp="1"/>
          </p:cNvSpPr>
          <p:nvPr>
            <p:ph type="ctrTitle"/>
          </p:nvPr>
        </p:nvSpPr>
        <p:spPr/>
        <p:txBody>
          <a:bodyPr/>
          <a:lstStyle/>
          <a:p>
            <a:r>
              <a:rPr kumimoji="1" lang="ja-JP" altLang="en-US"/>
              <a:t>キャリア自律と各成果指標（キャリア自律度の高低別）</a:t>
            </a:r>
          </a:p>
        </p:txBody>
      </p:sp>
      <p:sp>
        <p:nvSpPr>
          <p:cNvPr id="3" name="スライド番号プレースホルダー 2">
            <a:extLst>
              <a:ext uri="{FF2B5EF4-FFF2-40B4-BE49-F238E27FC236}">
                <a16:creationId xmlns:a16="http://schemas.microsoft.com/office/drawing/2014/main" id="{DE204A8F-F2B3-B927-CCD8-A1481A493AD3}"/>
              </a:ext>
            </a:extLst>
          </p:cNvPr>
          <p:cNvSpPr>
            <a:spLocks noGrp="1"/>
          </p:cNvSpPr>
          <p:nvPr>
            <p:ph type="sldNum" sz="quarter" idx="12"/>
          </p:nvPr>
        </p:nvSpPr>
        <p:spPr/>
        <p:txBody>
          <a:bodyPr/>
          <a:lstStyle/>
          <a:p>
            <a:pPr>
              <a:spcBef>
                <a:spcPts val="923"/>
              </a:spcBef>
            </a:pPr>
            <a:fld id="{1078327F-5097-724B-AA59-0491935CF1F4}" type="slidenum">
              <a:rPr lang="en-US" altLang="ja-JP" smtClean="0"/>
              <a:pPr>
                <a:spcBef>
                  <a:spcPts val="923"/>
                </a:spcBef>
              </a:pPr>
              <a:t>24</a:t>
            </a:fld>
            <a:endParaRPr lang="ja-JP" altLang="en-US"/>
          </a:p>
        </p:txBody>
      </p:sp>
      <p:graphicFrame>
        <p:nvGraphicFramePr>
          <p:cNvPr id="6" name="グラフ 5">
            <a:extLst>
              <a:ext uri="{FF2B5EF4-FFF2-40B4-BE49-F238E27FC236}">
                <a16:creationId xmlns:a16="http://schemas.microsoft.com/office/drawing/2014/main" id="{454F1027-202D-665B-97D1-BF1A282CD0D8}"/>
              </a:ext>
            </a:extLst>
          </p:cNvPr>
          <p:cNvGraphicFramePr/>
          <p:nvPr/>
        </p:nvGraphicFramePr>
        <p:xfrm>
          <a:off x="960846" y="2481510"/>
          <a:ext cx="8128000" cy="3787650"/>
        </p:xfrm>
        <a:graphic>
          <a:graphicData uri="http://schemas.openxmlformats.org/drawingml/2006/chart">
            <c:chart xmlns:c="http://schemas.openxmlformats.org/drawingml/2006/chart" xmlns:r="http://schemas.openxmlformats.org/officeDocument/2006/relationships" r:id="rId2"/>
          </a:graphicData>
        </a:graphic>
      </p:graphicFrame>
      <p:cxnSp>
        <p:nvCxnSpPr>
          <p:cNvPr id="22" name="コネクタ: カギ線 21">
            <a:extLst>
              <a:ext uri="{FF2B5EF4-FFF2-40B4-BE49-F238E27FC236}">
                <a16:creationId xmlns:a16="http://schemas.microsoft.com/office/drawing/2014/main" id="{6ADD8607-D383-80EA-AB54-DA6E1B115C2C}"/>
              </a:ext>
            </a:extLst>
          </p:cNvPr>
          <p:cNvCxnSpPr/>
          <p:nvPr/>
        </p:nvCxnSpPr>
        <p:spPr>
          <a:xfrm rot="5400000" flipH="1" flipV="1">
            <a:off x="2083520" y="2718580"/>
            <a:ext cx="448500" cy="644433"/>
          </a:xfrm>
          <a:prstGeom prst="bentConnector3">
            <a:avLst>
              <a:gd name="adj1" fmla="val 178667"/>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5" name="コネクタ: カギ線 24">
            <a:extLst>
              <a:ext uri="{FF2B5EF4-FFF2-40B4-BE49-F238E27FC236}">
                <a16:creationId xmlns:a16="http://schemas.microsoft.com/office/drawing/2014/main" id="{0A9893B3-2430-9274-0591-03D5424D8971}"/>
              </a:ext>
            </a:extLst>
          </p:cNvPr>
          <p:cNvCxnSpPr/>
          <p:nvPr/>
        </p:nvCxnSpPr>
        <p:spPr>
          <a:xfrm rot="5400000" flipH="1" flipV="1">
            <a:off x="3963121" y="2959108"/>
            <a:ext cx="495993" cy="628879"/>
          </a:xfrm>
          <a:prstGeom prst="bentConnector3">
            <a:avLst>
              <a:gd name="adj1" fmla="val 209659"/>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9" name="コネクタ: カギ線 28">
            <a:extLst>
              <a:ext uri="{FF2B5EF4-FFF2-40B4-BE49-F238E27FC236}">
                <a16:creationId xmlns:a16="http://schemas.microsoft.com/office/drawing/2014/main" id="{DDA135BD-D1D5-7900-16F2-1BF07A2E3743}"/>
              </a:ext>
            </a:extLst>
          </p:cNvPr>
          <p:cNvCxnSpPr/>
          <p:nvPr/>
        </p:nvCxnSpPr>
        <p:spPr>
          <a:xfrm rot="5400000" flipH="1" flipV="1">
            <a:off x="5858691" y="2925767"/>
            <a:ext cx="495993" cy="628879"/>
          </a:xfrm>
          <a:prstGeom prst="bentConnector3">
            <a:avLst>
              <a:gd name="adj1" fmla="val 202584"/>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4" name="コネクタ: カギ線 33">
            <a:extLst>
              <a:ext uri="{FF2B5EF4-FFF2-40B4-BE49-F238E27FC236}">
                <a16:creationId xmlns:a16="http://schemas.microsoft.com/office/drawing/2014/main" id="{90CD034C-887A-E974-9E5C-A49D9CCAD807}"/>
              </a:ext>
            </a:extLst>
          </p:cNvPr>
          <p:cNvCxnSpPr/>
          <p:nvPr/>
        </p:nvCxnSpPr>
        <p:spPr>
          <a:xfrm rot="5400000" flipH="1" flipV="1">
            <a:off x="7749906" y="2902362"/>
            <a:ext cx="504702" cy="628879"/>
          </a:xfrm>
          <a:prstGeom prst="bentConnector3">
            <a:avLst>
              <a:gd name="adj1" fmla="val 197515"/>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8" name="コネクタ: カギ線 37">
            <a:extLst>
              <a:ext uri="{FF2B5EF4-FFF2-40B4-BE49-F238E27FC236}">
                <a16:creationId xmlns:a16="http://schemas.microsoft.com/office/drawing/2014/main" id="{116559B4-C46C-E004-71EB-B4B8FFFA7842}"/>
              </a:ext>
            </a:extLst>
          </p:cNvPr>
          <p:cNvCxnSpPr/>
          <p:nvPr/>
        </p:nvCxnSpPr>
        <p:spPr>
          <a:xfrm rot="5400000" flipH="1" flipV="1">
            <a:off x="9659275" y="2661517"/>
            <a:ext cx="396098" cy="740993"/>
          </a:xfrm>
          <a:prstGeom prst="bentConnector3">
            <a:avLst>
              <a:gd name="adj1" fmla="val 189139"/>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42" name="楕円 41">
            <a:extLst>
              <a:ext uri="{FF2B5EF4-FFF2-40B4-BE49-F238E27FC236}">
                <a16:creationId xmlns:a16="http://schemas.microsoft.com/office/drawing/2014/main" id="{EA61FDBC-3DD4-E29D-86C0-0235732C8719}"/>
              </a:ext>
            </a:extLst>
          </p:cNvPr>
          <p:cNvSpPr/>
          <p:nvPr/>
        </p:nvSpPr>
        <p:spPr>
          <a:xfrm>
            <a:off x="2020386" y="2117662"/>
            <a:ext cx="574767" cy="5747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44000" rtlCol="0" anchor="ctr"/>
          <a:lstStyle/>
          <a:p>
            <a:pPr algn="ctr">
              <a:lnSpc>
                <a:spcPct val="80000"/>
              </a:lnSpc>
            </a:pPr>
            <a:r>
              <a:rPr kumimoji="1" lang="en-US" altLang="ja-JP" sz="1600" b="1" spc="110">
                <a:solidFill>
                  <a:schemeClr val="bg1"/>
                </a:solidFill>
              </a:rPr>
              <a:t>1.26</a:t>
            </a:r>
          </a:p>
          <a:p>
            <a:pPr algn="ctr">
              <a:lnSpc>
                <a:spcPct val="80000"/>
              </a:lnSpc>
            </a:pPr>
            <a:r>
              <a:rPr kumimoji="1" lang="ja-JP" altLang="en-US" sz="1200" b="1" spc="110">
                <a:solidFill>
                  <a:schemeClr val="bg1"/>
                </a:solidFill>
              </a:rPr>
              <a:t>倍</a:t>
            </a:r>
          </a:p>
        </p:txBody>
      </p:sp>
      <p:sp>
        <p:nvSpPr>
          <p:cNvPr id="43" name="楕円 42">
            <a:extLst>
              <a:ext uri="{FF2B5EF4-FFF2-40B4-BE49-F238E27FC236}">
                <a16:creationId xmlns:a16="http://schemas.microsoft.com/office/drawing/2014/main" id="{1F4AEB5C-4496-5511-5865-63B3061766C6}"/>
              </a:ext>
            </a:extLst>
          </p:cNvPr>
          <p:cNvSpPr/>
          <p:nvPr/>
        </p:nvSpPr>
        <p:spPr>
          <a:xfrm>
            <a:off x="3923733" y="2117662"/>
            <a:ext cx="574767" cy="5747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44000" rtlCol="0" anchor="ctr"/>
          <a:lstStyle/>
          <a:p>
            <a:pPr algn="ctr">
              <a:lnSpc>
                <a:spcPct val="80000"/>
              </a:lnSpc>
            </a:pPr>
            <a:r>
              <a:rPr kumimoji="1" lang="en-US" altLang="ja-JP" sz="1600" b="1" spc="110">
                <a:solidFill>
                  <a:schemeClr val="bg1"/>
                </a:solidFill>
              </a:rPr>
              <a:t>1.27</a:t>
            </a:r>
          </a:p>
          <a:p>
            <a:pPr algn="ctr">
              <a:lnSpc>
                <a:spcPct val="80000"/>
              </a:lnSpc>
            </a:pPr>
            <a:r>
              <a:rPr kumimoji="1" lang="ja-JP" altLang="en-US" sz="1200" b="1" spc="110">
                <a:solidFill>
                  <a:schemeClr val="bg1"/>
                </a:solidFill>
              </a:rPr>
              <a:t>倍</a:t>
            </a:r>
          </a:p>
        </p:txBody>
      </p:sp>
      <p:sp>
        <p:nvSpPr>
          <p:cNvPr id="44" name="楕円 43">
            <a:extLst>
              <a:ext uri="{FF2B5EF4-FFF2-40B4-BE49-F238E27FC236}">
                <a16:creationId xmlns:a16="http://schemas.microsoft.com/office/drawing/2014/main" id="{D0BD1849-3448-B235-0D8C-D154F9C3AEE8}"/>
              </a:ext>
            </a:extLst>
          </p:cNvPr>
          <p:cNvSpPr/>
          <p:nvPr/>
        </p:nvSpPr>
        <p:spPr>
          <a:xfrm>
            <a:off x="5819303" y="2117662"/>
            <a:ext cx="574767" cy="5747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44000" rtlCol="0" anchor="ctr"/>
          <a:lstStyle/>
          <a:p>
            <a:pPr algn="ctr">
              <a:lnSpc>
                <a:spcPct val="80000"/>
              </a:lnSpc>
            </a:pPr>
            <a:r>
              <a:rPr kumimoji="1" lang="en-US" altLang="ja-JP" sz="1600" b="1" spc="110">
                <a:solidFill>
                  <a:schemeClr val="bg1"/>
                </a:solidFill>
              </a:rPr>
              <a:t>1.28</a:t>
            </a:r>
          </a:p>
          <a:p>
            <a:pPr algn="ctr">
              <a:lnSpc>
                <a:spcPct val="80000"/>
              </a:lnSpc>
            </a:pPr>
            <a:r>
              <a:rPr kumimoji="1" lang="ja-JP" altLang="en-US" sz="1200" b="1" spc="110">
                <a:solidFill>
                  <a:schemeClr val="bg1"/>
                </a:solidFill>
              </a:rPr>
              <a:t>倍</a:t>
            </a:r>
          </a:p>
        </p:txBody>
      </p:sp>
      <p:sp>
        <p:nvSpPr>
          <p:cNvPr id="47" name="楕円 46">
            <a:extLst>
              <a:ext uri="{FF2B5EF4-FFF2-40B4-BE49-F238E27FC236}">
                <a16:creationId xmlns:a16="http://schemas.microsoft.com/office/drawing/2014/main" id="{859F18FB-82E7-2E7E-3AE0-1CD3651AC137}"/>
              </a:ext>
            </a:extLst>
          </p:cNvPr>
          <p:cNvSpPr/>
          <p:nvPr/>
        </p:nvSpPr>
        <p:spPr>
          <a:xfrm>
            <a:off x="7714873" y="2117662"/>
            <a:ext cx="574767" cy="5747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44000" rtlCol="0" anchor="ctr"/>
          <a:lstStyle/>
          <a:p>
            <a:pPr algn="ctr">
              <a:lnSpc>
                <a:spcPct val="80000"/>
              </a:lnSpc>
            </a:pPr>
            <a:r>
              <a:rPr kumimoji="1" lang="en-US" altLang="ja-JP" sz="1600" b="1" spc="110">
                <a:solidFill>
                  <a:schemeClr val="bg1"/>
                </a:solidFill>
              </a:rPr>
              <a:t>1.26</a:t>
            </a:r>
          </a:p>
          <a:p>
            <a:pPr algn="ctr">
              <a:lnSpc>
                <a:spcPct val="80000"/>
              </a:lnSpc>
            </a:pPr>
            <a:r>
              <a:rPr kumimoji="1" lang="ja-JP" altLang="en-US" sz="1200" b="1" spc="110">
                <a:solidFill>
                  <a:schemeClr val="bg1"/>
                </a:solidFill>
              </a:rPr>
              <a:t>倍</a:t>
            </a:r>
          </a:p>
        </p:txBody>
      </p:sp>
      <p:sp>
        <p:nvSpPr>
          <p:cNvPr id="48" name="楕円 47">
            <a:extLst>
              <a:ext uri="{FF2B5EF4-FFF2-40B4-BE49-F238E27FC236}">
                <a16:creationId xmlns:a16="http://schemas.microsoft.com/office/drawing/2014/main" id="{22B6CE2F-C2DB-2ACC-9E7A-3574153475B8}"/>
              </a:ext>
            </a:extLst>
          </p:cNvPr>
          <p:cNvSpPr/>
          <p:nvPr/>
        </p:nvSpPr>
        <p:spPr>
          <a:xfrm>
            <a:off x="9596847" y="2117662"/>
            <a:ext cx="574767" cy="5747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44000" rtlCol="0" anchor="ctr"/>
          <a:lstStyle/>
          <a:p>
            <a:pPr algn="ctr">
              <a:lnSpc>
                <a:spcPct val="80000"/>
              </a:lnSpc>
            </a:pPr>
            <a:r>
              <a:rPr kumimoji="1" lang="en-US" altLang="ja-JP" sz="1600" b="1" spc="110">
                <a:solidFill>
                  <a:schemeClr val="bg1"/>
                </a:solidFill>
              </a:rPr>
              <a:t>1.19</a:t>
            </a:r>
          </a:p>
          <a:p>
            <a:pPr algn="ctr">
              <a:lnSpc>
                <a:spcPct val="80000"/>
              </a:lnSpc>
            </a:pPr>
            <a:r>
              <a:rPr kumimoji="1" lang="ja-JP" altLang="en-US" sz="1200" b="1" spc="110">
                <a:solidFill>
                  <a:schemeClr val="bg1"/>
                </a:solidFill>
              </a:rPr>
              <a:t>倍</a:t>
            </a:r>
          </a:p>
        </p:txBody>
      </p:sp>
      <p:graphicFrame>
        <p:nvGraphicFramePr>
          <p:cNvPr id="54" name="グラフ 53">
            <a:extLst>
              <a:ext uri="{FF2B5EF4-FFF2-40B4-BE49-F238E27FC236}">
                <a16:creationId xmlns:a16="http://schemas.microsoft.com/office/drawing/2014/main" id="{60E900F6-EE1D-25C3-BC24-45C6C329E81B}"/>
              </a:ext>
            </a:extLst>
          </p:cNvPr>
          <p:cNvGraphicFramePr/>
          <p:nvPr/>
        </p:nvGraphicFramePr>
        <p:xfrm>
          <a:off x="8830570" y="2481510"/>
          <a:ext cx="2053507" cy="3787650"/>
        </p:xfrm>
        <a:graphic>
          <a:graphicData uri="http://schemas.openxmlformats.org/drawingml/2006/chart">
            <c:chart xmlns:c="http://schemas.openxmlformats.org/drawingml/2006/chart" xmlns:r="http://schemas.openxmlformats.org/officeDocument/2006/relationships" r:id="rId3"/>
          </a:graphicData>
        </a:graphic>
      </p:graphicFrame>
      <p:grpSp>
        <p:nvGrpSpPr>
          <p:cNvPr id="59" name="グループ化 58">
            <a:extLst>
              <a:ext uri="{FF2B5EF4-FFF2-40B4-BE49-F238E27FC236}">
                <a16:creationId xmlns:a16="http://schemas.microsoft.com/office/drawing/2014/main" id="{4A4A6FCF-7C80-A10E-C148-DC6B86148E43}"/>
              </a:ext>
            </a:extLst>
          </p:cNvPr>
          <p:cNvGrpSpPr/>
          <p:nvPr/>
        </p:nvGrpSpPr>
        <p:grpSpPr>
          <a:xfrm>
            <a:off x="5048513" y="1601690"/>
            <a:ext cx="2094975" cy="287515"/>
            <a:chOff x="4934846" y="1601690"/>
            <a:chExt cx="2094975" cy="287515"/>
          </a:xfrm>
        </p:grpSpPr>
        <p:sp>
          <p:nvSpPr>
            <p:cNvPr id="55" name="正方形/長方形 54">
              <a:extLst>
                <a:ext uri="{FF2B5EF4-FFF2-40B4-BE49-F238E27FC236}">
                  <a16:creationId xmlns:a16="http://schemas.microsoft.com/office/drawing/2014/main" id="{8D886478-55BF-713C-E56D-AD63A30CBF17}"/>
                </a:ext>
              </a:extLst>
            </p:cNvPr>
            <p:cNvSpPr/>
            <p:nvPr/>
          </p:nvSpPr>
          <p:spPr>
            <a:xfrm>
              <a:off x="4934846" y="1655447"/>
              <a:ext cx="180000" cy="180000"/>
            </a:xfrm>
            <a:prstGeom prst="rect">
              <a:avLst/>
            </a:prstGeom>
            <a:pattFill prst="wdUpDiag">
              <a:fgClr>
                <a:schemeClr val="tx2">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endParaRPr kumimoji="1" lang="ja-JP" altLang="en-US" spc="110" err="1">
                <a:solidFill>
                  <a:sysClr val="windowText" lastClr="000000"/>
                </a:solidFill>
              </a:endParaRPr>
            </a:p>
          </p:txBody>
        </p:sp>
        <p:sp>
          <p:nvSpPr>
            <p:cNvPr id="56" name="テキスト ボックス 55">
              <a:extLst>
                <a:ext uri="{FF2B5EF4-FFF2-40B4-BE49-F238E27FC236}">
                  <a16:creationId xmlns:a16="http://schemas.microsoft.com/office/drawing/2014/main" id="{217B660A-6F7A-D1D9-9200-A6EA5A23C8A5}"/>
                </a:ext>
              </a:extLst>
            </p:cNvPr>
            <p:cNvSpPr txBox="1"/>
            <p:nvPr/>
          </p:nvSpPr>
          <p:spPr>
            <a:xfrm>
              <a:off x="5114846" y="1601690"/>
              <a:ext cx="800219" cy="287515"/>
            </a:xfrm>
            <a:prstGeom prst="rect">
              <a:avLst/>
            </a:prstGeom>
            <a:noFill/>
          </p:spPr>
          <p:txBody>
            <a:bodyPr wrap="none" rtlCol="0">
              <a:spAutoFit/>
            </a:bodyPr>
            <a:lstStyle/>
            <a:p>
              <a:pPr>
                <a:lnSpc>
                  <a:spcPct val="110000"/>
                </a:lnSpc>
              </a:pPr>
              <a:r>
                <a:rPr kumimoji="1" lang="ja-JP" altLang="en-US" sz="1200" b="1"/>
                <a:t>自律：低</a:t>
              </a:r>
            </a:p>
          </p:txBody>
        </p:sp>
        <p:sp>
          <p:nvSpPr>
            <p:cNvPr id="57" name="正方形/長方形 56">
              <a:extLst>
                <a:ext uri="{FF2B5EF4-FFF2-40B4-BE49-F238E27FC236}">
                  <a16:creationId xmlns:a16="http://schemas.microsoft.com/office/drawing/2014/main" id="{53A6F879-3825-4DFC-0050-D5CED3ABD3FD}"/>
                </a:ext>
              </a:extLst>
            </p:cNvPr>
            <p:cNvSpPr/>
            <p:nvPr/>
          </p:nvSpPr>
          <p:spPr>
            <a:xfrm>
              <a:off x="6049602" y="1655447"/>
              <a:ext cx="180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endParaRPr kumimoji="1" lang="ja-JP" altLang="en-US" spc="110" err="1">
                <a:solidFill>
                  <a:sysClr val="windowText" lastClr="000000"/>
                </a:solidFill>
              </a:endParaRPr>
            </a:p>
          </p:txBody>
        </p:sp>
        <p:sp>
          <p:nvSpPr>
            <p:cNvPr id="58" name="テキスト ボックス 57">
              <a:extLst>
                <a:ext uri="{FF2B5EF4-FFF2-40B4-BE49-F238E27FC236}">
                  <a16:creationId xmlns:a16="http://schemas.microsoft.com/office/drawing/2014/main" id="{1384D9E6-B7DB-FBC8-710F-F2C891BD28E7}"/>
                </a:ext>
              </a:extLst>
            </p:cNvPr>
            <p:cNvSpPr txBox="1"/>
            <p:nvPr/>
          </p:nvSpPr>
          <p:spPr>
            <a:xfrm>
              <a:off x="6229602" y="1601690"/>
              <a:ext cx="800219" cy="287515"/>
            </a:xfrm>
            <a:prstGeom prst="rect">
              <a:avLst/>
            </a:prstGeom>
            <a:noFill/>
          </p:spPr>
          <p:txBody>
            <a:bodyPr wrap="none" rtlCol="0">
              <a:spAutoFit/>
            </a:bodyPr>
            <a:lstStyle/>
            <a:p>
              <a:pPr>
                <a:lnSpc>
                  <a:spcPct val="110000"/>
                </a:lnSpc>
              </a:pPr>
              <a:r>
                <a:rPr kumimoji="1" lang="ja-JP" altLang="en-US" sz="1200" b="1"/>
                <a:t>自律：高</a:t>
              </a:r>
            </a:p>
          </p:txBody>
        </p:sp>
      </p:grpSp>
      <p:sp>
        <p:nvSpPr>
          <p:cNvPr id="60" name="テキスト ボックス 59">
            <a:extLst>
              <a:ext uri="{FF2B5EF4-FFF2-40B4-BE49-F238E27FC236}">
                <a16:creationId xmlns:a16="http://schemas.microsoft.com/office/drawing/2014/main" id="{EBB724E0-EF3B-C8F4-4983-2AAC773C6CAA}"/>
              </a:ext>
            </a:extLst>
          </p:cNvPr>
          <p:cNvSpPr txBox="1"/>
          <p:nvPr/>
        </p:nvSpPr>
        <p:spPr>
          <a:xfrm>
            <a:off x="6350868" y="6288231"/>
            <a:ext cx="4631396" cy="255006"/>
          </a:xfrm>
          <a:prstGeom prst="rect">
            <a:avLst/>
          </a:prstGeom>
          <a:noFill/>
        </p:spPr>
        <p:txBody>
          <a:bodyPr wrap="none" rtlCol="0">
            <a:spAutoFit/>
          </a:bodyPr>
          <a:lstStyle/>
          <a:p>
            <a:pPr>
              <a:lnSpc>
                <a:spcPct val="110000"/>
              </a:lnSpc>
            </a:pPr>
            <a:r>
              <a:rPr kumimoji="1" lang="en-US" altLang="ja-JP" sz="1000" b="1">
                <a:solidFill>
                  <a:schemeClr val="tx2">
                    <a:lumMod val="60000"/>
                    <a:lumOff val="40000"/>
                  </a:schemeClr>
                </a:solidFill>
              </a:rPr>
              <a:t>https://rc.persol-group.co.jp/thinktank/assets/career_self-reliance.pdf</a:t>
            </a:r>
          </a:p>
        </p:txBody>
      </p:sp>
    </p:spTree>
    <p:extLst>
      <p:ext uri="{BB962C8B-B14F-4D97-AF65-F5344CB8AC3E}">
        <p14:creationId xmlns:p14="http://schemas.microsoft.com/office/powerpoint/2010/main" val="177432642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EEF513-35CE-60A0-3CE7-E38EDD44B44E}"/>
              </a:ext>
            </a:extLst>
          </p:cNvPr>
          <p:cNvSpPr>
            <a:spLocks noGrp="1"/>
          </p:cNvSpPr>
          <p:nvPr>
            <p:ph type="ctrTitle"/>
          </p:nvPr>
        </p:nvSpPr>
        <p:spPr>
          <a:xfrm>
            <a:off x="746233" y="558817"/>
            <a:ext cx="10037381" cy="371053"/>
          </a:xfrm>
        </p:spPr>
        <p:txBody>
          <a:bodyPr/>
          <a:lstStyle/>
          <a:p>
            <a:r>
              <a:rPr kumimoji="1" lang="ja-JP" altLang="en-US" sz="2000"/>
              <a:t>人的資本経営につながる現代版プロティアンへの理論的変遷ーキャリア資本ー</a:t>
            </a:r>
          </a:p>
        </p:txBody>
      </p:sp>
      <p:sp>
        <p:nvSpPr>
          <p:cNvPr id="3" name="スライド番号プレースホルダー 2">
            <a:extLst>
              <a:ext uri="{FF2B5EF4-FFF2-40B4-BE49-F238E27FC236}">
                <a16:creationId xmlns:a16="http://schemas.microsoft.com/office/drawing/2014/main" id="{30E61382-1A24-D8B3-52BC-6FD8938C8355}"/>
              </a:ext>
            </a:extLst>
          </p:cNvPr>
          <p:cNvSpPr>
            <a:spLocks noGrp="1"/>
          </p:cNvSpPr>
          <p:nvPr>
            <p:ph type="sldNum" sz="quarter" idx="12"/>
          </p:nvPr>
        </p:nvSpPr>
        <p:spPr/>
        <p:txBody>
          <a:bodyPr/>
          <a:lstStyle/>
          <a:p>
            <a:pPr>
              <a:spcBef>
                <a:spcPts val="923"/>
              </a:spcBef>
            </a:pPr>
            <a:fld id="{1078327F-5097-724B-AA59-0491935CF1F4}" type="slidenum">
              <a:rPr lang="en-US" altLang="ja-JP" smtClean="0"/>
              <a:pPr>
                <a:spcBef>
                  <a:spcPts val="923"/>
                </a:spcBef>
              </a:pPr>
              <a:t>25</a:t>
            </a:fld>
            <a:endParaRPr lang="ja-JP" altLang="en-US"/>
          </a:p>
        </p:txBody>
      </p:sp>
      <p:sp>
        <p:nvSpPr>
          <p:cNvPr id="4" name="L 字 3">
            <a:extLst>
              <a:ext uri="{FF2B5EF4-FFF2-40B4-BE49-F238E27FC236}">
                <a16:creationId xmlns:a16="http://schemas.microsoft.com/office/drawing/2014/main" id="{33E286F2-5087-8D62-AED9-0BA4387E486D}"/>
              </a:ext>
            </a:extLst>
          </p:cNvPr>
          <p:cNvSpPr/>
          <p:nvPr/>
        </p:nvSpPr>
        <p:spPr>
          <a:xfrm flipV="1">
            <a:off x="1887048" y="5204241"/>
            <a:ext cx="2008558" cy="1078907"/>
          </a:xfrm>
          <a:prstGeom prst="corner">
            <a:avLst>
              <a:gd name="adj1" fmla="val 18379"/>
              <a:gd name="adj2" fmla="val 2154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err="1">
              <a:solidFill>
                <a:sysClr val="windowText" lastClr="000000"/>
              </a:solidFill>
            </a:endParaRPr>
          </a:p>
        </p:txBody>
      </p:sp>
      <p:sp>
        <p:nvSpPr>
          <p:cNvPr id="5" name="L 字 4">
            <a:extLst>
              <a:ext uri="{FF2B5EF4-FFF2-40B4-BE49-F238E27FC236}">
                <a16:creationId xmlns:a16="http://schemas.microsoft.com/office/drawing/2014/main" id="{8BFA6C20-DDFB-957A-8638-FF1F12432562}"/>
              </a:ext>
            </a:extLst>
          </p:cNvPr>
          <p:cNvSpPr/>
          <p:nvPr/>
        </p:nvSpPr>
        <p:spPr>
          <a:xfrm flipV="1">
            <a:off x="4023497" y="4593803"/>
            <a:ext cx="2008558" cy="1078907"/>
          </a:xfrm>
          <a:prstGeom prst="corner">
            <a:avLst>
              <a:gd name="adj1" fmla="val 18379"/>
              <a:gd name="adj2" fmla="val 2154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err="1">
              <a:solidFill>
                <a:sysClr val="windowText" lastClr="000000"/>
              </a:solidFill>
            </a:endParaRPr>
          </a:p>
        </p:txBody>
      </p:sp>
      <p:sp>
        <p:nvSpPr>
          <p:cNvPr id="6" name="L 字 5">
            <a:extLst>
              <a:ext uri="{FF2B5EF4-FFF2-40B4-BE49-F238E27FC236}">
                <a16:creationId xmlns:a16="http://schemas.microsoft.com/office/drawing/2014/main" id="{547D6830-645A-580E-2127-4F758F04ADF2}"/>
              </a:ext>
            </a:extLst>
          </p:cNvPr>
          <p:cNvSpPr/>
          <p:nvPr/>
        </p:nvSpPr>
        <p:spPr>
          <a:xfrm flipV="1">
            <a:off x="6159946" y="3983365"/>
            <a:ext cx="2008558" cy="1078907"/>
          </a:xfrm>
          <a:prstGeom prst="corner">
            <a:avLst>
              <a:gd name="adj1" fmla="val 18379"/>
              <a:gd name="adj2" fmla="val 2154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err="1">
              <a:solidFill>
                <a:sysClr val="windowText" lastClr="000000"/>
              </a:solidFill>
            </a:endParaRPr>
          </a:p>
        </p:txBody>
      </p:sp>
      <p:sp>
        <p:nvSpPr>
          <p:cNvPr id="7" name="L 字 6">
            <a:extLst>
              <a:ext uri="{FF2B5EF4-FFF2-40B4-BE49-F238E27FC236}">
                <a16:creationId xmlns:a16="http://schemas.microsoft.com/office/drawing/2014/main" id="{BE64A657-6981-AC77-34C0-BC78E3D991E0}"/>
              </a:ext>
            </a:extLst>
          </p:cNvPr>
          <p:cNvSpPr/>
          <p:nvPr/>
        </p:nvSpPr>
        <p:spPr>
          <a:xfrm flipV="1">
            <a:off x="8296395" y="3372927"/>
            <a:ext cx="2008558" cy="1078907"/>
          </a:xfrm>
          <a:prstGeom prst="corner">
            <a:avLst>
              <a:gd name="adj1" fmla="val 18379"/>
              <a:gd name="adj2" fmla="val 2154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err="1">
              <a:solidFill>
                <a:sysClr val="windowText" lastClr="000000"/>
              </a:solidFill>
            </a:endParaRPr>
          </a:p>
        </p:txBody>
      </p:sp>
      <p:sp>
        <p:nvSpPr>
          <p:cNvPr id="10" name="直角三角形 9">
            <a:extLst>
              <a:ext uri="{FF2B5EF4-FFF2-40B4-BE49-F238E27FC236}">
                <a16:creationId xmlns:a16="http://schemas.microsoft.com/office/drawing/2014/main" id="{A9C34050-35B9-D608-FC90-84C46CDC6654}"/>
              </a:ext>
            </a:extLst>
          </p:cNvPr>
          <p:cNvSpPr/>
          <p:nvPr/>
        </p:nvSpPr>
        <p:spPr>
          <a:xfrm flipH="1">
            <a:off x="3399949" y="4593803"/>
            <a:ext cx="495657" cy="495657"/>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err="1">
              <a:solidFill>
                <a:sysClr val="windowText" lastClr="000000"/>
              </a:solidFill>
            </a:endParaRPr>
          </a:p>
        </p:txBody>
      </p:sp>
      <p:sp>
        <p:nvSpPr>
          <p:cNvPr id="11" name="直角三角形 10">
            <a:extLst>
              <a:ext uri="{FF2B5EF4-FFF2-40B4-BE49-F238E27FC236}">
                <a16:creationId xmlns:a16="http://schemas.microsoft.com/office/drawing/2014/main" id="{6FC10615-CEBA-29F3-11E5-9D5FCB73CDB0}"/>
              </a:ext>
            </a:extLst>
          </p:cNvPr>
          <p:cNvSpPr/>
          <p:nvPr/>
        </p:nvSpPr>
        <p:spPr>
          <a:xfrm flipH="1">
            <a:off x="5536398" y="3983365"/>
            <a:ext cx="495657" cy="495657"/>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err="1">
              <a:solidFill>
                <a:sysClr val="windowText" lastClr="000000"/>
              </a:solidFill>
            </a:endParaRPr>
          </a:p>
        </p:txBody>
      </p:sp>
      <p:sp>
        <p:nvSpPr>
          <p:cNvPr id="12" name="直角三角形 11">
            <a:extLst>
              <a:ext uri="{FF2B5EF4-FFF2-40B4-BE49-F238E27FC236}">
                <a16:creationId xmlns:a16="http://schemas.microsoft.com/office/drawing/2014/main" id="{F82CC946-B961-BB15-E6E5-3C2CB7BF6CFB}"/>
              </a:ext>
            </a:extLst>
          </p:cNvPr>
          <p:cNvSpPr/>
          <p:nvPr/>
        </p:nvSpPr>
        <p:spPr>
          <a:xfrm flipH="1">
            <a:off x="7672847" y="3372927"/>
            <a:ext cx="495657" cy="495657"/>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err="1">
              <a:solidFill>
                <a:sysClr val="windowText" lastClr="000000"/>
              </a:solidFill>
            </a:endParaRPr>
          </a:p>
        </p:txBody>
      </p:sp>
      <p:pic>
        <p:nvPicPr>
          <p:cNvPr id="13" name="図 12" descr="グラフィカル ユーザー インターフェイス, テキスト, アプリケーション&#10;&#10;自動的に生成された説明">
            <a:extLst>
              <a:ext uri="{FF2B5EF4-FFF2-40B4-BE49-F238E27FC236}">
                <a16:creationId xmlns:a16="http://schemas.microsoft.com/office/drawing/2014/main" id="{F1260E8B-EAD0-2EBC-28B6-8CE861F81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9059" y="3415568"/>
            <a:ext cx="1103160" cy="1671456"/>
          </a:xfrm>
          <a:prstGeom prst="rect">
            <a:avLst/>
          </a:prstGeom>
          <a:ln w="12700">
            <a:solidFill>
              <a:schemeClr val="bg1">
                <a:lumMod val="85000"/>
              </a:schemeClr>
            </a:solidFill>
          </a:ln>
          <a:effectLst>
            <a:outerShdw blurRad="50800" dist="38100" dir="5400000" algn="t" rotWithShape="0">
              <a:prstClr val="black">
                <a:alpha val="40000"/>
              </a:prstClr>
            </a:outerShdw>
          </a:effectLst>
        </p:spPr>
      </p:pic>
      <p:pic>
        <p:nvPicPr>
          <p:cNvPr id="14" name="図 13" descr="グラフ が含まれている画像&#10;&#10;自動的に生成された説明">
            <a:extLst>
              <a:ext uri="{FF2B5EF4-FFF2-40B4-BE49-F238E27FC236}">
                <a16:creationId xmlns:a16="http://schemas.microsoft.com/office/drawing/2014/main" id="{3F446616-474D-65CC-C6E2-1A6212FEA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0242" y="2797992"/>
            <a:ext cx="1103160" cy="1640388"/>
          </a:xfrm>
          <a:prstGeom prst="rect">
            <a:avLst/>
          </a:prstGeom>
          <a:ln w="12700">
            <a:solidFill>
              <a:schemeClr val="bg1">
                <a:lumMod val="85000"/>
              </a:schemeClr>
            </a:solidFill>
          </a:ln>
          <a:effectLst>
            <a:outerShdw blurRad="50800" dist="38100" dir="5400000" algn="t" rotWithShape="0">
              <a:prstClr val="black">
                <a:alpha val="40000"/>
              </a:prstClr>
            </a:outerShdw>
          </a:effectLst>
        </p:spPr>
      </p:pic>
      <p:pic>
        <p:nvPicPr>
          <p:cNvPr id="15" name="図 14" descr="写真, 持つ, 男, 女性 が含まれている画像&#10;&#10;自動的に生成された説明">
            <a:extLst>
              <a:ext uri="{FF2B5EF4-FFF2-40B4-BE49-F238E27FC236}">
                <a16:creationId xmlns:a16="http://schemas.microsoft.com/office/drawing/2014/main" id="{95C7B9EA-B5FE-11C5-73C4-4F07BB682B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1957" y="2186493"/>
            <a:ext cx="1103160" cy="1634312"/>
          </a:xfrm>
          <a:prstGeom prst="rect">
            <a:avLst/>
          </a:prstGeom>
          <a:ln w="12700">
            <a:solidFill>
              <a:schemeClr val="bg1">
                <a:lumMod val="85000"/>
              </a:schemeClr>
            </a:solidFill>
          </a:ln>
          <a:effectLst>
            <a:outerShdw blurRad="50800" dist="38100" dir="5400000" algn="t" rotWithShape="0">
              <a:prstClr val="black">
                <a:alpha val="40000"/>
              </a:prstClr>
            </a:outerShdw>
          </a:effectLst>
        </p:spPr>
      </p:pic>
      <p:pic>
        <p:nvPicPr>
          <p:cNvPr id="16" name="図 15" descr="テキスト&#10;&#10;自動的に生成された説明">
            <a:extLst>
              <a:ext uri="{FF2B5EF4-FFF2-40B4-BE49-F238E27FC236}">
                <a16:creationId xmlns:a16="http://schemas.microsoft.com/office/drawing/2014/main" id="{0AEFE95F-32FB-E037-AAD1-AF4947C3A2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8406" y="1592952"/>
            <a:ext cx="1103160" cy="1616354"/>
          </a:xfrm>
          <a:prstGeom prst="rect">
            <a:avLst/>
          </a:prstGeom>
          <a:ln w="12700">
            <a:solidFill>
              <a:schemeClr val="bg1">
                <a:lumMod val="85000"/>
              </a:schemeClr>
            </a:solidFill>
          </a:ln>
          <a:effectLst>
            <a:outerShdw blurRad="50800" dist="38100" dir="5400000" algn="t" rotWithShape="0">
              <a:prstClr val="black">
                <a:alpha val="40000"/>
              </a:prstClr>
            </a:outerShdw>
          </a:effectLst>
        </p:spPr>
      </p:pic>
      <p:sp>
        <p:nvSpPr>
          <p:cNvPr id="18" name="テキスト ボックス 17">
            <a:extLst>
              <a:ext uri="{FF2B5EF4-FFF2-40B4-BE49-F238E27FC236}">
                <a16:creationId xmlns:a16="http://schemas.microsoft.com/office/drawing/2014/main" id="{22E3E95B-0956-0EE9-A82B-DEC11D06B4D9}"/>
              </a:ext>
            </a:extLst>
          </p:cNvPr>
          <p:cNvSpPr txBox="1"/>
          <p:nvPr/>
        </p:nvSpPr>
        <p:spPr>
          <a:xfrm>
            <a:off x="2378661" y="5502313"/>
            <a:ext cx="1268296" cy="482761"/>
          </a:xfrm>
          <a:prstGeom prst="rect">
            <a:avLst/>
          </a:prstGeom>
          <a:noFill/>
        </p:spPr>
        <p:txBody>
          <a:bodyPr wrap="none" rtlCol="0">
            <a:spAutoFit/>
          </a:bodyPr>
          <a:lstStyle/>
          <a:p>
            <a:pPr algn="l">
              <a:lnSpc>
                <a:spcPct val="110000"/>
              </a:lnSpc>
            </a:pPr>
            <a:r>
              <a:rPr kumimoji="1" lang="en-US" altLang="ja-JP" sz="2400" b="1" spc="110"/>
              <a:t>1976</a:t>
            </a:r>
            <a:r>
              <a:rPr kumimoji="1" lang="ja-JP" altLang="en-US" sz="2400" b="1" spc="110"/>
              <a:t>年</a:t>
            </a:r>
          </a:p>
        </p:txBody>
      </p:sp>
      <p:sp>
        <p:nvSpPr>
          <p:cNvPr id="19" name="テキスト ボックス 18">
            <a:extLst>
              <a:ext uri="{FF2B5EF4-FFF2-40B4-BE49-F238E27FC236}">
                <a16:creationId xmlns:a16="http://schemas.microsoft.com/office/drawing/2014/main" id="{E85BCE68-FE75-942A-6EFA-0D339F1F794E}"/>
              </a:ext>
            </a:extLst>
          </p:cNvPr>
          <p:cNvSpPr txBox="1"/>
          <p:nvPr/>
        </p:nvSpPr>
        <p:spPr>
          <a:xfrm>
            <a:off x="4503989" y="4848079"/>
            <a:ext cx="1268296" cy="482761"/>
          </a:xfrm>
          <a:prstGeom prst="rect">
            <a:avLst/>
          </a:prstGeom>
          <a:noFill/>
        </p:spPr>
        <p:txBody>
          <a:bodyPr wrap="none" rtlCol="0">
            <a:spAutoFit/>
          </a:bodyPr>
          <a:lstStyle/>
          <a:p>
            <a:pPr algn="l">
              <a:lnSpc>
                <a:spcPct val="110000"/>
              </a:lnSpc>
            </a:pPr>
            <a:r>
              <a:rPr kumimoji="1" lang="en-US" altLang="ja-JP" sz="2400" b="1" spc="110"/>
              <a:t>1996</a:t>
            </a:r>
            <a:r>
              <a:rPr kumimoji="1" lang="ja-JP" altLang="en-US" sz="2400" b="1" spc="110"/>
              <a:t>年</a:t>
            </a:r>
          </a:p>
        </p:txBody>
      </p:sp>
      <p:sp>
        <p:nvSpPr>
          <p:cNvPr id="20" name="テキスト ボックス 19">
            <a:extLst>
              <a:ext uri="{FF2B5EF4-FFF2-40B4-BE49-F238E27FC236}">
                <a16:creationId xmlns:a16="http://schemas.microsoft.com/office/drawing/2014/main" id="{09FE951D-9A25-62EA-E1F8-38FD0BBEA3BC}"/>
              </a:ext>
            </a:extLst>
          </p:cNvPr>
          <p:cNvSpPr txBox="1"/>
          <p:nvPr/>
        </p:nvSpPr>
        <p:spPr>
          <a:xfrm>
            <a:off x="6629317" y="4352422"/>
            <a:ext cx="1268296" cy="482761"/>
          </a:xfrm>
          <a:prstGeom prst="rect">
            <a:avLst/>
          </a:prstGeom>
          <a:noFill/>
        </p:spPr>
        <p:txBody>
          <a:bodyPr wrap="none" rtlCol="0">
            <a:spAutoFit/>
          </a:bodyPr>
          <a:lstStyle/>
          <a:p>
            <a:pPr algn="l">
              <a:lnSpc>
                <a:spcPct val="110000"/>
              </a:lnSpc>
            </a:pPr>
            <a:r>
              <a:rPr kumimoji="1" lang="en-US" altLang="ja-JP" sz="2400" b="1" spc="110"/>
              <a:t>2001</a:t>
            </a:r>
            <a:r>
              <a:rPr kumimoji="1" lang="ja-JP" altLang="en-US" sz="2400" b="1" spc="110"/>
              <a:t>年</a:t>
            </a:r>
          </a:p>
        </p:txBody>
      </p:sp>
      <p:sp>
        <p:nvSpPr>
          <p:cNvPr id="21" name="テキスト ボックス 20">
            <a:extLst>
              <a:ext uri="{FF2B5EF4-FFF2-40B4-BE49-F238E27FC236}">
                <a16:creationId xmlns:a16="http://schemas.microsoft.com/office/drawing/2014/main" id="{C3FEABF8-8368-7D08-7A35-019A986A8866}"/>
              </a:ext>
            </a:extLst>
          </p:cNvPr>
          <p:cNvSpPr txBox="1"/>
          <p:nvPr/>
        </p:nvSpPr>
        <p:spPr>
          <a:xfrm>
            <a:off x="8754645" y="3670999"/>
            <a:ext cx="1268296" cy="482761"/>
          </a:xfrm>
          <a:prstGeom prst="rect">
            <a:avLst/>
          </a:prstGeom>
          <a:noFill/>
        </p:spPr>
        <p:txBody>
          <a:bodyPr wrap="none" rtlCol="0">
            <a:spAutoFit/>
          </a:bodyPr>
          <a:lstStyle/>
          <a:p>
            <a:pPr algn="l">
              <a:lnSpc>
                <a:spcPct val="110000"/>
              </a:lnSpc>
            </a:pPr>
            <a:r>
              <a:rPr kumimoji="1" lang="en-US" altLang="ja-JP" sz="2400" b="1" spc="110"/>
              <a:t>2019</a:t>
            </a:r>
            <a:r>
              <a:rPr kumimoji="1" lang="ja-JP" altLang="en-US" sz="2400" b="1" spc="110"/>
              <a:t>年</a:t>
            </a:r>
          </a:p>
        </p:txBody>
      </p:sp>
    </p:spTree>
    <p:extLst>
      <p:ext uri="{BB962C8B-B14F-4D97-AF65-F5344CB8AC3E}">
        <p14:creationId xmlns:p14="http://schemas.microsoft.com/office/powerpoint/2010/main" val="116503503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E8725F-99C6-08C2-ED12-6B3AE57AE8B8}"/>
              </a:ext>
            </a:extLst>
          </p:cNvPr>
          <p:cNvSpPr>
            <a:spLocks noGrp="1"/>
          </p:cNvSpPr>
          <p:nvPr>
            <p:ph type="ctrTitle"/>
          </p:nvPr>
        </p:nvSpPr>
        <p:spPr/>
        <p:txBody>
          <a:bodyPr/>
          <a:lstStyle/>
          <a:p>
            <a:r>
              <a:rPr kumimoji="1" lang="ja-JP" altLang="en-US" sz="2000" dirty="0"/>
              <a:t>プロティアン診断</a:t>
            </a:r>
          </a:p>
        </p:txBody>
      </p:sp>
      <p:sp>
        <p:nvSpPr>
          <p:cNvPr id="3" name="字幕 2">
            <a:extLst>
              <a:ext uri="{FF2B5EF4-FFF2-40B4-BE49-F238E27FC236}">
                <a16:creationId xmlns:a16="http://schemas.microsoft.com/office/drawing/2014/main" id="{AB6FB783-005D-E7CF-405F-7ACEBE0B8D21}"/>
              </a:ext>
            </a:extLst>
          </p:cNvPr>
          <p:cNvSpPr>
            <a:spLocks noGrp="1"/>
          </p:cNvSpPr>
          <p:nvPr>
            <p:ph type="subTitle" idx="1"/>
          </p:nvPr>
        </p:nvSpPr>
        <p:spPr/>
        <p:txBody>
          <a:bodyPr/>
          <a:lstStyle/>
          <a:p>
            <a:r>
              <a:rPr kumimoji="1" lang="ja-JP" altLang="en-US" dirty="0"/>
              <a:t>あなたは次の項目にいくつ当てはまりますか？</a:t>
            </a:r>
            <a:endParaRPr kumimoji="1" lang="en-US" altLang="ja-JP" dirty="0"/>
          </a:p>
          <a:p>
            <a:r>
              <a:rPr lang="ja-JP" altLang="en-US" dirty="0"/>
              <a:t>（所要時間</a:t>
            </a:r>
            <a:r>
              <a:rPr lang="en-US" altLang="ja-JP" dirty="0"/>
              <a:t>2</a:t>
            </a:r>
            <a:r>
              <a:rPr lang="ja-JP" altLang="en-US" dirty="0"/>
              <a:t>分）</a:t>
            </a:r>
            <a:endParaRPr kumimoji="1" lang="ja-JP" altLang="en-US" dirty="0"/>
          </a:p>
        </p:txBody>
      </p:sp>
      <p:sp>
        <p:nvSpPr>
          <p:cNvPr id="4" name="スライド番号プレースホルダー 3">
            <a:extLst>
              <a:ext uri="{FF2B5EF4-FFF2-40B4-BE49-F238E27FC236}">
                <a16:creationId xmlns:a16="http://schemas.microsoft.com/office/drawing/2014/main" id="{AFADBF68-80AF-145C-079A-0B6F9AAE9A55}"/>
              </a:ext>
            </a:extLst>
          </p:cNvPr>
          <p:cNvSpPr>
            <a:spLocks noGrp="1"/>
          </p:cNvSpPr>
          <p:nvPr>
            <p:ph type="sldNum" sz="quarter" idx="12"/>
          </p:nvPr>
        </p:nvSpPr>
        <p:spPr/>
        <p:txBody>
          <a:bodyPr/>
          <a:lstStyle/>
          <a:p>
            <a:pPr>
              <a:spcBef>
                <a:spcPts val="923"/>
              </a:spcBef>
            </a:pPr>
            <a:fld id="{1078327F-5097-724B-AA59-0491935CF1F4}" type="slidenum">
              <a:rPr lang="en-US" altLang="ja-JP" smtClean="0"/>
              <a:pPr>
                <a:spcBef>
                  <a:spcPts val="923"/>
                </a:spcBef>
              </a:pPr>
              <a:t>26</a:t>
            </a:fld>
            <a:endParaRPr lang="ja-JP" altLang="en-US" dirty="0"/>
          </a:p>
        </p:txBody>
      </p:sp>
      <p:graphicFrame>
        <p:nvGraphicFramePr>
          <p:cNvPr id="5" name="表 4">
            <a:extLst>
              <a:ext uri="{FF2B5EF4-FFF2-40B4-BE49-F238E27FC236}">
                <a16:creationId xmlns:a16="http://schemas.microsoft.com/office/drawing/2014/main" id="{0786FB22-F541-9A3D-A70C-154CCA169A50}"/>
              </a:ext>
            </a:extLst>
          </p:cNvPr>
          <p:cNvGraphicFramePr>
            <a:graphicFrameLocks noGrp="1"/>
          </p:cNvGraphicFramePr>
          <p:nvPr/>
        </p:nvGraphicFramePr>
        <p:xfrm>
          <a:off x="929930" y="2457452"/>
          <a:ext cx="10371286" cy="3106768"/>
        </p:xfrm>
        <a:graphic>
          <a:graphicData uri="http://schemas.openxmlformats.org/drawingml/2006/table">
            <a:tbl>
              <a:tblPr firstRow="1" firstCol="1" bandRow="1">
                <a:tableStyleId>{5940675A-B579-460E-94D1-54222C63F5DA}</a:tableStyleId>
              </a:tblPr>
              <a:tblGrid>
                <a:gridCol w="469643">
                  <a:extLst>
                    <a:ext uri="{9D8B030D-6E8A-4147-A177-3AD203B41FA5}">
                      <a16:colId xmlns:a16="http://schemas.microsoft.com/office/drawing/2014/main" val="660013997"/>
                    </a:ext>
                  </a:extLst>
                </a:gridCol>
                <a:gridCol w="4500000">
                  <a:extLst>
                    <a:ext uri="{9D8B030D-6E8A-4147-A177-3AD203B41FA5}">
                      <a16:colId xmlns:a16="http://schemas.microsoft.com/office/drawing/2014/main" val="1868492648"/>
                    </a:ext>
                  </a:extLst>
                </a:gridCol>
                <a:gridCol w="469643">
                  <a:extLst>
                    <a:ext uri="{9D8B030D-6E8A-4147-A177-3AD203B41FA5}">
                      <a16:colId xmlns:a16="http://schemas.microsoft.com/office/drawing/2014/main" val="2573176048"/>
                    </a:ext>
                  </a:extLst>
                </a:gridCol>
                <a:gridCol w="4932000">
                  <a:extLst>
                    <a:ext uri="{9D8B030D-6E8A-4147-A177-3AD203B41FA5}">
                      <a16:colId xmlns:a16="http://schemas.microsoft.com/office/drawing/2014/main" val="169344801"/>
                    </a:ext>
                  </a:extLst>
                </a:gridCol>
              </a:tblGrid>
              <a:tr h="388346">
                <a:tc>
                  <a:txBody>
                    <a:bodyPr/>
                    <a:lstStyle/>
                    <a:p>
                      <a:pPr algn="ctr"/>
                      <a:r>
                        <a:rPr lang="en-US" sz="1600" b="1" kern="100" dirty="0">
                          <a:solidFill>
                            <a:schemeClr val="accent1"/>
                          </a:solidFill>
                          <a:effectLst/>
                          <a:latin typeface="+mn-ea"/>
                          <a:ea typeface="+mn-ea"/>
                        </a:rPr>
                        <a:t>1</a:t>
                      </a:r>
                      <a:endParaRPr lang="ja-JP" sz="1600" b="1" i="0" kern="100" dirty="0">
                        <a:solidFill>
                          <a:schemeClr val="accent1"/>
                        </a:solidFill>
                        <a:effectLst/>
                        <a:latin typeface="+mn-ea"/>
                        <a:ea typeface="+mn-ea"/>
                        <a:cs typeface="Times New Roman" panose="02020603050405020304" pitchFamily="18" charset="0"/>
                      </a:endParaRPr>
                    </a:p>
                  </a:txBody>
                  <a:tcPr marL="72000" marR="72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l"/>
                      <a:r>
                        <a:rPr lang="ja-JP" sz="1600" b="1" kern="100" dirty="0">
                          <a:effectLst/>
                          <a:latin typeface="+mn-ea"/>
                          <a:ea typeface="+mn-ea"/>
                        </a:rPr>
                        <a:t>毎日、新聞を読む</a:t>
                      </a:r>
                      <a:endParaRPr lang="ja-JP" sz="1600" b="1" i="0" kern="100" dirty="0">
                        <a:effectLst/>
                        <a:latin typeface="+mn-ea"/>
                        <a:ea typeface="+mn-ea"/>
                        <a:cs typeface="Times New Roman" panose="02020603050405020304" pitchFamily="18" charset="0"/>
                      </a:endParaRPr>
                    </a:p>
                  </a:txBody>
                  <a:tcPr marL="72000" marR="72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sz="1600" b="1" kern="100" dirty="0">
                          <a:solidFill>
                            <a:schemeClr val="accent1"/>
                          </a:solidFill>
                          <a:effectLst/>
                          <a:latin typeface="+mn-ea"/>
                          <a:ea typeface="+mn-ea"/>
                        </a:rPr>
                        <a:t>9</a:t>
                      </a:r>
                      <a:endParaRPr lang="ja-JP" sz="1600" b="1" i="0" kern="100" dirty="0">
                        <a:solidFill>
                          <a:schemeClr val="accent1"/>
                        </a:solidFill>
                        <a:effectLst/>
                        <a:latin typeface="+mn-ea"/>
                        <a:ea typeface="+mn-ea"/>
                        <a:cs typeface="Times New Roman" panose="02020603050405020304" pitchFamily="18" charset="0"/>
                      </a:endParaRPr>
                    </a:p>
                  </a:txBody>
                  <a:tcPr marL="72000" marR="72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l"/>
                      <a:r>
                        <a:rPr lang="ja-JP" sz="1600" b="1" kern="100" dirty="0">
                          <a:effectLst/>
                          <a:latin typeface="+mn-ea"/>
                          <a:ea typeface="+mn-ea"/>
                        </a:rPr>
                        <a:t>問題に直面すると解決するために行動する</a:t>
                      </a:r>
                      <a:endParaRPr lang="ja-JP" sz="1600" b="1" i="0" kern="100" dirty="0">
                        <a:effectLst/>
                        <a:latin typeface="+mn-ea"/>
                        <a:ea typeface="+mn-ea"/>
                        <a:cs typeface="Times New Roman" panose="02020603050405020304" pitchFamily="18" charset="0"/>
                      </a:endParaRPr>
                    </a:p>
                  </a:txBody>
                  <a:tcPr marL="72000" marR="72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6269760"/>
                  </a:ext>
                </a:extLst>
              </a:tr>
              <a:tr h="388346">
                <a:tc>
                  <a:txBody>
                    <a:bodyPr/>
                    <a:lstStyle/>
                    <a:p>
                      <a:pPr algn="ctr"/>
                      <a:r>
                        <a:rPr lang="en-US" sz="1600" b="1" kern="100" dirty="0">
                          <a:solidFill>
                            <a:schemeClr val="accent1"/>
                          </a:solidFill>
                          <a:effectLst/>
                          <a:latin typeface="+mn-ea"/>
                          <a:ea typeface="+mn-ea"/>
                        </a:rPr>
                        <a:t>2</a:t>
                      </a:r>
                      <a:endParaRPr lang="ja-JP" sz="1600" b="1" i="0" kern="100" dirty="0">
                        <a:solidFill>
                          <a:schemeClr val="accent1"/>
                        </a:solidFill>
                        <a:effectLst/>
                        <a:latin typeface="+mn-ea"/>
                        <a:ea typeface="+mn-ea"/>
                        <a:cs typeface="Times New Roman" panose="02020603050405020304" pitchFamily="18" charset="0"/>
                      </a:endParaRPr>
                    </a:p>
                  </a:txBody>
                  <a:tcPr marL="72000" marR="72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l"/>
                      <a:r>
                        <a:rPr lang="ja-JP" sz="1600" b="1" kern="100" dirty="0">
                          <a:effectLst/>
                          <a:latin typeface="+mn-ea"/>
                          <a:ea typeface="+mn-ea"/>
                        </a:rPr>
                        <a:t>月に</a:t>
                      </a:r>
                      <a:r>
                        <a:rPr lang="en-US" sz="1600" b="1" kern="100" dirty="0">
                          <a:effectLst/>
                          <a:latin typeface="+mn-ea"/>
                          <a:ea typeface="+mn-ea"/>
                        </a:rPr>
                        <a:t>2</a:t>
                      </a:r>
                      <a:r>
                        <a:rPr lang="ja-JP" sz="1600" b="1" kern="100" dirty="0">
                          <a:effectLst/>
                          <a:latin typeface="+mn-ea"/>
                          <a:ea typeface="+mn-ea"/>
                        </a:rPr>
                        <a:t>冊以上、本を読む</a:t>
                      </a:r>
                      <a:endParaRPr lang="ja-JP" sz="1600" b="1" i="0" kern="100" dirty="0">
                        <a:effectLst/>
                        <a:latin typeface="+mn-ea"/>
                        <a:ea typeface="+mn-ea"/>
                        <a:cs typeface="Times New Roman" panose="02020603050405020304" pitchFamily="18" charset="0"/>
                      </a:endParaRPr>
                    </a:p>
                  </a:txBody>
                  <a:tcPr marL="72000" marR="72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sz="1600" b="1" kern="100" dirty="0">
                          <a:solidFill>
                            <a:schemeClr val="accent1"/>
                          </a:solidFill>
                          <a:effectLst/>
                          <a:latin typeface="+mn-ea"/>
                          <a:ea typeface="+mn-ea"/>
                        </a:rPr>
                        <a:t>10</a:t>
                      </a:r>
                      <a:endParaRPr lang="ja-JP" sz="1600" b="1" i="0" kern="100" dirty="0">
                        <a:solidFill>
                          <a:schemeClr val="accent1"/>
                        </a:solidFill>
                        <a:effectLst/>
                        <a:latin typeface="+mn-ea"/>
                        <a:ea typeface="+mn-ea"/>
                        <a:cs typeface="Times New Roman" panose="02020603050405020304" pitchFamily="18" charset="0"/>
                      </a:endParaRPr>
                    </a:p>
                  </a:txBody>
                  <a:tcPr marL="72000" marR="72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l"/>
                      <a:r>
                        <a:rPr lang="ja-JP" sz="1600" b="1" kern="100" dirty="0">
                          <a:effectLst/>
                          <a:latin typeface="+mn-ea"/>
                          <a:ea typeface="+mn-ea"/>
                        </a:rPr>
                        <a:t>決めたことを計画的に実行する</a:t>
                      </a:r>
                      <a:endParaRPr lang="ja-JP" sz="1600" b="1" i="0" kern="100" dirty="0">
                        <a:effectLst/>
                        <a:latin typeface="+mn-ea"/>
                        <a:ea typeface="+mn-ea"/>
                        <a:cs typeface="Times New Roman" panose="02020603050405020304" pitchFamily="18" charset="0"/>
                      </a:endParaRPr>
                    </a:p>
                  </a:txBody>
                  <a:tcPr marL="72000" marR="72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17293650"/>
                  </a:ext>
                </a:extLst>
              </a:tr>
              <a:tr h="388346">
                <a:tc>
                  <a:txBody>
                    <a:bodyPr/>
                    <a:lstStyle/>
                    <a:p>
                      <a:pPr algn="ctr"/>
                      <a:r>
                        <a:rPr lang="en-US" sz="1600" b="1" kern="100" dirty="0">
                          <a:solidFill>
                            <a:schemeClr val="accent1"/>
                          </a:solidFill>
                          <a:effectLst/>
                          <a:latin typeface="+mn-ea"/>
                          <a:ea typeface="+mn-ea"/>
                        </a:rPr>
                        <a:t>3</a:t>
                      </a:r>
                      <a:endParaRPr lang="ja-JP" sz="1600" b="1" i="0" kern="100" dirty="0">
                        <a:solidFill>
                          <a:schemeClr val="accent1"/>
                        </a:solidFill>
                        <a:effectLst/>
                        <a:latin typeface="+mn-ea"/>
                        <a:ea typeface="+mn-ea"/>
                        <a:cs typeface="Times New Roman" panose="02020603050405020304" pitchFamily="18" charset="0"/>
                      </a:endParaRPr>
                    </a:p>
                  </a:txBody>
                  <a:tcPr marL="72000" marR="72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l"/>
                      <a:r>
                        <a:rPr lang="ja-JP" sz="1600" b="1" kern="100" dirty="0">
                          <a:effectLst/>
                          <a:latin typeface="+mn-ea"/>
                          <a:ea typeface="+mn-ea"/>
                        </a:rPr>
                        <a:t>英語の学習を続けている</a:t>
                      </a:r>
                      <a:endParaRPr lang="ja-JP" sz="1600" b="1" i="0" kern="100" dirty="0">
                        <a:effectLst/>
                        <a:latin typeface="+mn-ea"/>
                        <a:ea typeface="+mn-ea"/>
                        <a:cs typeface="Times New Roman" panose="02020603050405020304" pitchFamily="18" charset="0"/>
                      </a:endParaRPr>
                    </a:p>
                  </a:txBody>
                  <a:tcPr marL="72000" marR="72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sz="1600" b="1" kern="100" dirty="0">
                          <a:solidFill>
                            <a:schemeClr val="accent1"/>
                          </a:solidFill>
                          <a:effectLst/>
                          <a:latin typeface="+mn-ea"/>
                          <a:ea typeface="+mn-ea"/>
                        </a:rPr>
                        <a:t>11</a:t>
                      </a:r>
                      <a:endParaRPr lang="ja-JP" sz="1600" b="1" i="0" kern="100" dirty="0">
                        <a:solidFill>
                          <a:schemeClr val="accent1"/>
                        </a:solidFill>
                        <a:effectLst/>
                        <a:latin typeface="+mn-ea"/>
                        <a:ea typeface="+mn-ea"/>
                        <a:cs typeface="Times New Roman" panose="02020603050405020304" pitchFamily="18" charset="0"/>
                      </a:endParaRPr>
                    </a:p>
                  </a:txBody>
                  <a:tcPr marL="72000" marR="72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l"/>
                      <a:r>
                        <a:rPr lang="ja-JP" sz="1600" b="1" kern="100" dirty="0">
                          <a:effectLst/>
                          <a:latin typeface="+mn-ea"/>
                          <a:ea typeface="+mn-ea"/>
                        </a:rPr>
                        <a:t>何事も途中で投げ出さず、やり抜く</a:t>
                      </a:r>
                      <a:endParaRPr lang="ja-JP" sz="1600" b="1" i="0" kern="100" dirty="0">
                        <a:effectLst/>
                        <a:latin typeface="+mn-ea"/>
                        <a:ea typeface="+mn-ea"/>
                        <a:cs typeface="Times New Roman" panose="02020603050405020304" pitchFamily="18" charset="0"/>
                      </a:endParaRPr>
                    </a:p>
                  </a:txBody>
                  <a:tcPr marL="72000" marR="72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70188566"/>
                  </a:ext>
                </a:extLst>
              </a:tr>
              <a:tr h="388346">
                <a:tc>
                  <a:txBody>
                    <a:bodyPr/>
                    <a:lstStyle/>
                    <a:p>
                      <a:pPr algn="ctr"/>
                      <a:r>
                        <a:rPr lang="en-US" sz="1600" b="1" kern="100" dirty="0">
                          <a:solidFill>
                            <a:schemeClr val="accent1"/>
                          </a:solidFill>
                          <a:effectLst/>
                          <a:latin typeface="+mn-ea"/>
                          <a:ea typeface="+mn-ea"/>
                        </a:rPr>
                        <a:t>4</a:t>
                      </a:r>
                      <a:endParaRPr lang="ja-JP" sz="1600" b="1" i="0" kern="100" dirty="0">
                        <a:solidFill>
                          <a:schemeClr val="accent1"/>
                        </a:solidFill>
                        <a:effectLst/>
                        <a:latin typeface="+mn-ea"/>
                        <a:ea typeface="+mn-ea"/>
                        <a:cs typeface="Times New Roman" panose="02020603050405020304" pitchFamily="18" charset="0"/>
                      </a:endParaRPr>
                    </a:p>
                  </a:txBody>
                  <a:tcPr marL="72000" marR="72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l"/>
                      <a:r>
                        <a:rPr lang="ja-JP" sz="1600" b="1" kern="100" dirty="0">
                          <a:effectLst/>
                          <a:latin typeface="+mn-ea"/>
                          <a:ea typeface="+mn-ea"/>
                        </a:rPr>
                        <a:t>テクノロジーの変化に関心がある</a:t>
                      </a:r>
                      <a:endParaRPr lang="ja-JP" sz="1600" b="1" i="0" kern="100" dirty="0">
                        <a:effectLst/>
                        <a:latin typeface="+mn-ea"/>
                        <a:ea typeface="+mn-ea"/>
                        <a:cs typeface="Times New Roman" panose="02020603050405020304" pitchFamily="18" charset="0"/>
                      </a:endParaRPr>
                    </a:p>
                  </a:txBody>
                  <a:tcPr marL="72000" marR="72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sz="1600" b="1" kern="100" dirty="0">
                          <a:solidFill>
                            <a:schemeClr val="accent1"/>
                          </a:solidFill>
                          <a:effectLst/>
                          <a:latin typeface="+mn-ea"/>
                          <a:ea typeface="+mn-ea"/>
                        </a:rPr>
                        <a:t>12</a:t>
                      </a:r>
                      <a:endParaRPr lang="ja-JP" sz="1600" b="1" i="0" kern="100" dirty="0">
                        <a:solidFill>
                          <a:schemeClr val="accent1"/>
                        </a:solidFill>
                        <a:effectLst/>
                        <a:latin typeface="+mn-ea"/>
                        <a:ea typeface="+mn-ea"/>
                        <a:cs typeface="Times New Roman" panose="02020603050405020304" pitchFamily="18" charset="0"/>
                      </a:endParaRPr>
                    </a:p>
                  </a:txBody>
                  <a:tcPr marL="72000" marR="72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l"/>
                      <a:r>
                        <a:rPr lang="ja-JP" sz="1600" b="1" kern="100" dirty="0">
                          <a:effectLst/>
                          <a:latin typeface="+mn-ea"/>
                          <a:ea typeface="+mn-ea"/>
                        </a:rPr>
                        <a:t>常日頃から、複数のプロジェクトに関わっている</a:t>
                      </a:r>
                      <a:endParaRPr lang="ja-JP" sz="1600" b="1" i="0" kern="100" dirty="0">
                        <a:effectLst/>
                        <a:latin typeface="+mn-ea"/>
                        <a:ea typeface="+mn-ea"/>
                        <a:cs typeface="Times New Roman" panose="02020603050405020304" pitchFamily="18" charset="0"/>
                      </a:endParaRPr>
                    </a:p>
                  </a:txBody>
                  <a:tcPr marL="72000" marR="72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03300212"/>
                  </a:ext>
                </a:extLst>
              </a:tr>
              <a:tr h="388346">
                <a:tc>
                  <a:txBody>
                    <a:bodyPr/>
                    <a:lstStyle/>
                    <a:p>
                      <a:pPr algn="ctr"/>
                      <a:r>
                        <a:rPr lang="en-US" sz="1600" b="1" kern="100" dirty="0">
                          <a:solidFill>
                            <a:schemeClr val="accent1"/>
                          </a:solidFill>
                          <a:effectLst/>
                          <a:latin typeface="+mn-ea"/>
                          <a:ea typeface="+mn-ea"/>
                        </a:rPr>
                        <a:t>5</a:t>
                      </a:r>
                      <a:endParaRPr lang="ja-JP" sz="1600" b="1" i="0" kern="100" dirty="0">
                        <a:solidFill>
                          <a:schemeClr val="accent1"/>
                        </a:solidFill>
                        <a:effectLst/>
                        <a:latin typeface="+mn-ea"/>
                        <a:ea typeface="+mn-ea"/>
                        <a:cs typeface="Times New Roman" panose="02020603050405020304" pitchFamily="18" charset="0"/>
                      </a:endParaRPr>
                    </a:p>
                  </a:txBody>
                  <a:tcPr marL="72000" marR="72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l"/>
                      <a:r>
                        <a:rPr lang="ja-JP" sz="1600" b="1" kern="100" dirty="0">
                          <a:effectLst/>
                          <a:latin typeface="+mn-ea"/>
                          <a:ea typeface="+mn-ea"/>
                        </a:rPr>
                        <a:t>国内の社会変化に関心がある</a:t>
                      </a:r>
                      <a:endParaRPr lang="ja-JP" sz="1600" b="1" i="0" kern="100" dirty="0">
                        <a:effectLst/>
                        <a:latin typeface="+mn-ea"/>
                        <a:ea typeface="+mn-ea"/>
                        <a:cs typeface="Times New Roman" panose="02020603050405020304" pitchFamily="18" charset="0"/>
                      </a:endParaRPr>
                    </a:p>
                  </a:txBody>
                  <a:tcPr marL="72000" marR="72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sz="1600" b="1" kern="100" dirty="0">
                          <a:solidFill>
                            <a:schemeClr val="accent1"/>
                          </a:solidFill>
                          <a:effectLst/>
                          <a:latin typeface="+mn-ea"/>
                          <a:ea typeface="+mn-ea"/>
                        </a:rPr>
                        <a:t>13</a:t>
                      </a:r>
                      <a:endParaRPr lang="ja-JP" sz="1600" b="1" i="0" kern="100" dirty="0">
                        <a:solidFill>
                          <a:schemeClr val="accent1"/>
                        </a:solidFill>
                        <a:effectLst/>
                        <a:latin typeface="+mn-ea"/>
                        <a:ea typeface="+mn-ea"/>
                        <a:cs typeface="Times New Roman" panose="02020603050405020304" pitchFamily="18" charset="0"/>
                      </a:endParaRPr>
                    </a:p>
                  </a:txBody>
                  <a:tcPr marL="72000" marR="72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l"/>
                      <a:r>
                        <a:rPr lang="ja-JP" sz="1600" b="1" kern="100" dirty="0">
                          <a:effectLst/>
                          <a:latin typeface="+mn-ea"/>
                          <a:ea typeface="+mn-ea"/>
                        </a:rPr>
                        <a:t>定期的に参加する</a:t>
                      </a:r>
                      <a:r>
                        <a:rPr lang="en-US" sz="1600" b="1" kern="100" dirty="0">
                          <a:effectLst/>
                          <a:latin typeface="+mn-ea"/>
                          <a:ea typeface="+mn-ea"/>
                        </a:rPr>
                        <a:t>(</a:t>
                      </a:r>
                      <a:r>
                        <a:rPr lang="ja-JP" sz="1600" b="1" kern="100" dirty="0">
                          <a:effectLst/>
                          <a:latin typeface="+mn-ea"/>
                          <a:ea typeface="+mn-ea"/>
                        </a:rPr>
                        <a:t>社外</a:t>
                      </a:r>
                      <a:r>
                        <a:rPr lang="en-US" sz="1600" b="1" kern="100" dirty="0">
                          <a:effectLst/>
                          <a:latin typeface="+mn-ea"/>
                          <a:ea typeface="+mn-ea"/>
                        </a:rPr>
                        <a:t>)</a:t>
                      </a:r>
                      <a:r>
                        <a:rPr lang="ja-JP" sz="1600" b="1" kern="100" dirty="0">
                          <a:effectLst/>
                          <a:latin typeface="+mn-ea"/>
                          <a:ea typeface="+mn-ea"/>
                        </a:rPr>
                        <a:t>コミュニティが複数ある</a:t>
                      </a:r>
                      <a:endParaRPr lang="ja-JP" sz="1600" b="1" i="0" kern="100" dirty="0">
                        <a:effectLst/>
                        <a:latin typeface="+mn-ea"/>
                        <a:ea typeface="+mn-ea"/>
                        <a:cs typeface="Times New Roman" panose="02020603050405020304" pitchFamily="18" charset="0"/>
                      </a:endParaRPr>
                    </a:p>
                  </a:txBody>
                  <a:tcPr marL="72000" marR="72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39081035"/>
                  </a:ext>
                </a:extLst>
              </a:tr>
              <a:tr h="388346">
                <a:tc>
                  <a:txBody>
                    <a:bodyPr/>
                    <a:lstStyle/>
                    <a:p>
                      <a:pPr algn="ctr"/>
                      <a:r>
                        <a:rPr lang="en-US" sz="1600" b="1" kern="100" dirty="0">
                          <a:solidFill>
                            <a:schemeClr val="accent1"/>
                          </a:solidFill>
                          <a:effectLst/>
                          <a:latin typeface="+mn-ea"/>
                          <a:ea typeface="+mn-ea"/>
                        </a:rPr>
                        <a:t>6</a:t>
                      </a:r>
                      <a:endParaRPr lang="ja-JP" sz="1600" b="1" i="0" kern="100" dirty="0">
                        <a:solidFill>
                          <a:schemeClr val="accent1"/>
                        </a:solidFill>
                        <a:effectLst/>
                        <a:latin typeface="+mn-ea"/>
                        <a:ea typeface="+mn-ea"/>
                        <a:cs typeface="Times New Roman" panose="02020603050405020304" pitchFamily="18" charset="0"/>
                      </a:endParaRPr>
                    </a:p>
                  </a:txBody>
                  <a:tcPr marL="72000" marR="72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l"/>
                      <a:r>
                        <a:rPr lang="ja-JP" sz="1600" b="1" kern="100" dirty="0">
                          <a:effectLst/>
                          <a:latin typeface="+mn-ea"/>
                          <a:ea typeface="+mn-ea"/>
                        </a:rPr>
                        <a:t>国外の社会変化に関心がある</a:t>
                      </a:r>
                      <a:endParaRPr lang="ja-JP" sz="1600" b="1" i="0" kern="100" dirty="0">
                        <a:effectLst/>
                        <a:latin typeface="+mn-ea"/>
                        <a:ea typeface="+mn-ea"/>
                        <a:cs typeface="Times New Roman" panose="02020603050405020304" pitchFamily="18" charset="0"/>
                      </a:endParaRPr>
                    </a:p>
                  </a:txBody>
                  <a:tcPr marL="72000" marR="72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sz="1600" b="1" kern="100" dirty="0">
                          <a:solidFill>
                            <a:schemeClr val="accent1"/>
                          </a:solidFill>
                          <a:effectLst/>
                          <a:latin typeface="+mn-ea"/>
                          <a:ea typeface="+mn-ea"/>
                        </a:rPr>
                        <a:t>14</a:t>
                      </a:r>
                      <a:endParaRPr lang="ja-JP" sz="1600" b="1" i="0" kern="100" dirty="0">
                        <a:solidFill>
                          <a:schemeClr val="accent1"/>
                        </a:solidFill>
                        <a:effectLst/>
                        <a:latin typeface="+mn-ea"/>
                        <a:ea typeface="+mn-ea"/>
                        <a:cs typeface="Times New Roman" panose="02020603050405020304" pitchFamily="18" charset="0"/>
                      </a:endParaRPr>
                    </a:p>
                  </a:txBody>
                  <a:tcPr marL="72000" marR="72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l"/>
                      <a:r>
                        <a:rPr lang="ja-JP" sz="1600" b="1" kern="100" dirty="0">
                          <a:effectLst/>
                          <a:latin typeface="+mn-ea"/>
                          <a:ea typeface="+mn-ea"/>
                        </a:rPr>
                        <a:t>健康意識が高く定期的に運動している</a:t>
                      </a:r>
                      <a:endParaRPr lang="ja-JP" sz="1600" b="1" i="0" kern="100" dirty="0">
                        <a:effectLst/>
                        <a:latin typeface="+mn-ea"/>
                        <a:ea typeface="+mn-ea"/>
                        <a:cs typeface="Times New Roman" panose="02020603050405020304" pitchFamily="18" charset="0"/>
                      </a:endParaRPr>
                    </a:p>
                  </a:txBody>
                  <a:tcPr marL="72000" marR="72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79093004"/>
                  </a:ext>
                </a:extLst>
              </a:tr>
              <a:tr h="388346">
                <a:tc>
                  <a:txBody>
                    <a:bodyPr/>
                    <a:lstStyle/>
                    <a:p>
                      <a:pPr algn="ctr"/>
                      <a:r>
                        <a:rPr lang="en-US" sz="1600" b="1" kern="100" dirty="0">
                          <a:solidFill>
                            <a:schemeClr val="accent1"/>
                          </a:solidFill>
                          <a:effectLst/>
                          <a:latin typeface="+mn-ea"/>
                          <a:ea typeface="+mn-ea"/>
                        </a:rPr>
                        <a:t>7</a:t>
                      </a:r>
                      <a:endParaRPr lang="ja-JP" sz="1600" b="1" i="0" kern="100" dirty="0">
                        <a:solidFill>
                          <a:schemeClr val="accent1"/>
                        </a:solidFill>
                        <a:effectLst/>
                        <a:latin typeface="+mn-ea"/>
                        <a:ea typeface="+mn-ea"/>
                        <a:cs typeface="Times New Roman" panose="02020603050405020304" pitchFamily="18" charset="0"/>
                      </a:endParaRPr>
                    </a:p>
                  </a:txBody>
                  <a:tcPr marL="72000" marR="72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l"/>
                      <a:r>
                        <a:rPr lang="ja-JP" sz="1600" b="1" kern="100" dirty="0">
                          <a:effectLst/>
                          <a:latin typeface="+mn-ea"/>
                          <a:ea typeface="+mn-ea"/>
                        </a:rPr>
                        <a:t>仕事に限らず、新しいことに挑戦している</a:t>
                      </a:r>
                      <a:endParaRPr lang="ja-JP" sz="1600" b="1" i="0" kern="100" dirty="0">
                        <a:effectLst/>
                        <a:latin typeface="+mn-ea"/>
                        <a:ea typeface="+mn-ea"/>
                        <a:cs typeface="Times New Roman" panose="02020603050405020304" pitchFamily="18" charset="0"/>
                      </a:endParaRPr>
                    </a:p>
                  </a:txBody>
                  <a:tcPr marL="72000" marR="72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sz="1600" b="1" kern="100" dirty="0">
                          <a:solidFill>
                            <a:schemeClr val="accent1"/>
                          </a:solidFill>
                          <a:effectLst/>
                          <a:latin typeface="+mn-ea"/>
                          <a:ea typeface="+mn-ea"/>
                        </a:rPr>
                        <a:t>15</a:t>
                      </a:r>
                      <a:endParaRPr lang="ja-JP" sz="1600" b="1" i="0" kern="100" dirty="0">
                        <a:solidFill>
                          <a:schemeClr val="accent1"/>
                        </a:solidFill>
                        <a:effectLst/>
                        <a:latin typeface="+mn-ea"/>
                        <a:ea typeface="+mn-ea"/>
                        <a:cs typeface="Times New Roman" panose="02020603050405020304" pitchFamily="18" charset="0"/>
                      </a:endParaRPr>
                    </a:p>
                  </a:txBody>
                  <a:tcPr marL="72000" marR="72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l"/>
                      <a:r>
                        <a:rPr lang="ja-JP" sz="1600" b="1" kern="100" dirty="0">
                          <a:effectLst/>
                          <a:latin typeface="+mn-ea"/>
                          <a:ea typeface="+mn-ea"/>
                        </a:rPr>
                        <a:t>生活の質を高め、心の幸福を感じる友人がいる</a:t>
                      </a:r>
                      <a:endParaRPr lang="ja-JP" sz="1600" b="1" i="0" kern="100" dirty="0">
                        <a:effectLst/>
                        <a:latin typeface="+mn-ea"/>
                        <a:ea typeface="+mn-ea"/>
                        <a:cs typeface="Times New Roman" panose="02020603050405020304" pitchFamily="18" charset="0"/>
                      </a:endParaRPr>
                    </a:p>
                  </a:txBody>
                  <a:tcPr marL="72000" marR="72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35346679"/>
                  </a:ext>
                </a:extLst>
              </a:tr>
              <a:tr h="388346">
                <a:tc>
                  <a:txBody>
                    <a:bodyPr/>
                    <a:lstStyle/>
                    <a:p>
                      <a:pPr algn="ctr"/>
                      <a:r>
                        <a:rPr lang="en-US" sz="1600" b="1" kern="100" dirty="0">
                          <a:solidFill>
                            <a:schemeClr val="accent1"/>
                          </a:solidFill>
                          <a:effectLst/>
                          <a:latin typeface="+mn-ea"/>
                          <a:ea typeface="+mn-ea"/>
                        </a:rPr>
                        <a:t>8</a:t>
                      </a:r>
                      <a:endParaRPr lang="ja-JP" sz="1600" b="1" i="0" kern="100" dirty="0">
                        <a:solidFill>
                          <a:schemeClr val="accent1"/>
                        </a:solidFill>
                        <a:effectLst/>
                        <a:latin typeface="+mn-ea"/>
                        <a:ea typeface="+mn-ea"/>
                        <a:cs typeface="Times New Roman" panose="02020603050405020304" pitchFamily="18" charset="0"/>
                      </a:endParaRPr>
                    </a:p>
                  </a:txBody>
                  <a:tcPr marL="72000" marR="72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l"/>
                      <a:r>
                        <a:rPr lang="ja-JP" sz="1600" b="1" kern="100" dirty="0">
                          <a:effectLst/>
                          <a:latin typeface="+mn-ea"/>
                          <a:ea typeface="+mn-ea"/>
                        </a:rPr>
                        <a:t>現状の問題から目を背けない</a:t>
                      </a:r>
                      <a:endParaRPr lang="ja-JP" sz="1600" b="1" i="0" kern="100" dirty="0">
                        <a:effectLst/>
                        <a:latin typeface="+mn-ea"/>
                        <a:ea typeface="+mn-ea"/>
                        <a:cs typeface="Times New Roman" panose="02020603050405020304" pitchFamily="18" charset="0"/>
                      </a:endParaRPr>
                    </a:p>
                  </a:txBody>
                  <a:tcPr marL="72000" marR="72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endParaRPr lang="ja-JP" sz="1600" b="1" i="0" kern="100" dirty="0">
                        <a:effectLst/>
                        <a:latin typeface="+mn-ea"/>
                        <a:ea typeface="+mn-ea"/>
                        <a:cs typeface="Times New Roman" panose="02020603050405020304" pitchFamily="18" charset="0"/>
                      </a:endParaRPr>
                    </a:p>
                  </a:txBody>
                  <a:tcPr marL="72000" marR="72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l"/>
                      <a:endParaRPr lang="ja-JP" sz="1600" b="1" i="0" kern="100" dirty="0">
                        <a:effectLst/>
                        <a:latin typeface="+mn-ea"/>
                        <a:ea typeface="+mn-ea"/>
                        <a:cs typeface="Times New Roman" panose="02020603050405020304" pitchFamily="18" charset="0"/>
                      </a:endParaRPr>
                    </a:p>
                  </a:txBody>
                  <a:tcPr marL="72000" marR="72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63890091"/>
                  </a:ext>
                </a:extLst>
              </a:tr>
            </a:tbl>
          </a:graphicData>
        </a:graphic>
      </p:graphicFrame>
    </p:spTree>
    <p:extLst>
      <p:ext uri="{BB962C8B-B14F-4D97-AF65-F5344CB8AC3E}">
        <p14:creationId xmlns:p14="http://schemas.microsoft.com/office/powerpoint/2010/main" val="423119108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66D6B3-F3D4-A97A-1BCB-0F16587DF67E}"/>
              </a:ext>
            </a:extLst>
          </p:cNvPr>
          <p:cNvSpPr>
            <a:spLocks noGrp="1"/>
          </p:cNvSpPr>
          <p:nvPr>
            <p:ph type="ctrTitle"/>
          </p:nvPr>
        </p:nvSpPr>
        <p:spPr/>
        <p:txBody>
          <a:bodyPr/>
          <a:lstStyle/>
          <a:p>
            <a:r>
              <a:rPr kumimoji="1" lang="ja-JP" altLang="en-US">
                <a:latin typeface="+mn-ea"/>
                <a:ea typeface="+mn-ea"/>
              </a:rPr>
              <a:t>伝統的キャリアとプロティアン・キャリア</a:t>
            </a:r>
          </a:p>
        </p:txBody>
      </p:sp>
      <p:sp>
        <p:nvSpPr>
          <p:cNvPr id="3" name="スライド番号プレースホルダー 2">
            <a:extLst>
              <a:ext uri="{FF2B5EF4-FFF2-40B4-BE49-F238E27FC236}">
                <a16:creationId xmlns:a16="http://schemas.microsoft.com/office/drawing/2014/main" id="{5D7D55EE-D85F-C894-5A73-DF9E3A3E5700}"/>
              </a:ext>
            </a:extLst>
          </p:cNvPr>
          <p:cNvSpPr>
            <a:spLocks noGrp="1"/>
          </p:cNvSpPr>
          <p:nvPr>
            <p:ph type="sldNum" sz="quarter" idx="12"/>
          </p:nvPr>
        </p:nvSpPr>
        <p:spPr/>
        <p:txBody>
          <a:bodyPr/>
          <a:lstStyle/>
          <a:p>
            <a:pPr>
              <a:spcBef>
                <a:spcPts val="923"/>
              </a:spcBef>
            </a:pPr>
            <a:fld id="{1078327F-5097-724B-AA59-0491935CF1F4}" type="slidenum">
              <a:rPr lang="en-US" altLang="ja-JP" smtClean="0">
                <a:latin typeface="+mn-ea"/>
                <a:ea typeface="+mn-ea"/>
              </a:rPr>
              <a:pPr>
                <a:spcBef>
                  <a:spcPts val="923"/>
                </a:spcBef>
              </a:pPr>
              <a:t>27</a:t>
            </a:fld>
            <a:endParaRPr lang="ja-JP" altLang="en-US">
              <a:latin typeface="+mn-ea"/>
              <a:ea typeface="+mn-ea"/>
            </a:endParaRPr>
          </a:p>
        </p:txBody>
      </p:sp>
      <p:sp>
        <p:nvSpPr>
          <p:cNvPr id="4" name="四角形: 角を丸くする 3">
            <a:extLst>
              <a:ext uri="{FF2B5EF4-FFF2-40B4-BE49-F238E27FC236}">
                <a16:creationId xmlns:a16="http://schemas.microsoft.com/office/drawing/2014/main" id="{69D8A2E2-2087-0FBF-0D33-5D2DA7E8B3F6}"/>
              </a:ext>
            </a:extLst>
          </p:cNvPr>
          <p:cNvSpPr/>
          <p:nvPr/>
        </p:nvSpPr>
        <p:spPr>
          <a:xfrm>
            <a:off x="1669422" y="1565254"/>
            <a:ext cx="3272118" cy="665458"/>
          </a:xfrm>
          <a:prstGeom prst="roundRect">
            <a:avLst>
              <a:gd name="adj" fmla="val 733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600" b="1" spc="110">
                <a:solidFill>
                  <a:schemeClr val="bg1"/>
                </a:solidFill>
                <a:latin typeface="+mn-ea"/>
              </a:rPr>
              <a:t>組織内キャリア</a:t>
            </a:r>
          </a:p>
          <a:p>
            <a:pPr algn="ctr">
              <a:lnSpc>
                <a:spcPct val="110000"/>
              </a:lnSpc>
            </a:pPr>
            <a:r>
              <a:rPr kumimoji="1" lang="ja-JP" altLang="en-US" sz="1400" b="1" spc="110">
                <a:solidFill>
                  <a:schemeClr val="bg1"/>
                </a:solidFill>
                <a:latin typeface="+mn-ea"/>
              </a:rPr>
              <a:t>（伝統的キャリア）</a:t>
            </a:r>
          </a:p>
        </p:txBody>
      </p:sp>
      <p:sp>
        <p:nvSpPr>
          <p:cNvPr id="5" name="四角形: 角を丸くする 4">
            <a:extLst>
              <a:ext uri="{FF2B5EF4-FFF2-40B4-BE49-F238E27FC236}">
                <a16:creationId xmlns:a16="http://schemas.microsoft.com/office/drawing/2014/main" id="{460DD9AB-4B9F-EFED-4798-901BCA5435D3}"/>
              </a:ext>
            </a:extLst>
          </p:cNvPr>
          <p:cNvSpPr/>
          <p:nvPr/>
        </p:nvSpPr>
        <p:spPr>
          <a:xfrm>
            <a:off x="7245527" y="1565254"/>
            <a:ext cx="3272118" cy="665458"/>
          </a:xfrm>
          <a:prstGeom prst="roundRect">
            <a:avLst>
              <a:gd name="adj" fmla="val 733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600" b="1" spc="110">
                <a:solidFill>
                  <a:schemeClr val="bg1"/>
                </a:solidFill>
                <a:latin typeface="+mn-ea"/>
              </a:rPr>
              <a:t>自律型キャリア</a:t>
            </a:r>
          </a:p>
          <a:p>
            <a:pPr algn="ctr">
              <a:lnSpc>
                <a:spcPct val="110000"/>
              </a:lnSpc>
            </a:pPr>
            <a:r>
              <a:rPr kumimoji="1" lang="ja-JP" altLang="en-US" sz="1400" b="1" spc="110">
                <a:solidFill>
                  <a:schemeClr val="bg1"/>
                </a:solidFill>
                <a:latin typeface="+mn-ea"/>
              </a:rPr>
              <a:t>（プロティアン・キャリア）</a:t>
            </a:r>
          </a:p>
        </p:txBody>
      </p:sp>
      <p:sp>
        <p:nvSpPr>
          <p:cNvPr id="6" name="四角形: 角を丸くする 5">
            <a:extLst>
              <a:ext uri="{FF2B5EF4-FFF2-40B4-BE49-F238E27FC236}">
                <a16:creationId xmlns:a16="http://schemas.microsoft.com/office/drawing/2014/main" id="{5392ED2E-8BC0-92EE-606E-0E9793C0BEF7}"/>
              </a:ext>
            </a:extLst>
          </p:cNvPr>
          <p:cNvSpPr/>
          <p:nvPr/>
        </p:nvSpPr>
        <p:spPr>
          <a:xfrm>
            <a:off x="5060991" y="2314591"/>
            <a:ext cx="2070017" cy="509125"/>
          </a:xfrm>
          <a:prstGeom prst="roundRect">
            <a:avLst>
              <a:gd name="adj" fmla="val 10092"/>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200" b="1" spc="110">
                <a:solidFill>
                  <a:schemeClr val="tx1"/>
                </a:solidFill>
                <a:latin typeface="+mn-ea"/>
              </a:rPr>
              <a:t>環境変化</a:t>
            </a:r>
            <a:endParaRPr kumimoji="1" lang="en-US" altLang="ja-JP" sz="1200" b="1" spc="110">
              <a:solidFill>
                <a:schemeClr val="tx1"/>
              </a:solidFill>
              <a:latin typeface="+mn-ea"/>
            </a:endParaRPr>
          </a:p>
        </p:txBody>
      </p:sp>
      <p:sp>
        <p:nvSpPr>
          <p:cNvPr id="7" name="四角形: 角を丸くする 6">
            <a:extLst>
              <a:ext uri="{FF2B5EF4-FFF2-40B4-BE49-F238E27FC236}">
                <a16:creationId xmlns:a16="http://schemas.microsoft.com/office/drawing/2014/main" id="{622F6D81-9B50-DD83-5A39-0DB853645EAF}"/>
              </a:ext>
            </a:extLst>
          </p:cNvPr>
          <p:cNvSpPr/>
          <p:nvPr/>
        </p:nvSpPr>
        <p:spPr>
          <a:xfrm>
            <a:off x="7250459" y="2314591"/>
            <a:ext cx="3267186" cy="509126"/>
          </a:xfrm>
          <a:prstGeom prst="roundRect">
            <a:avLst>
              <a:gd name="adj" fmla="val 1192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solidFill>
                  <a:sysClr val="windowText" lastClr="000000"/>
                </a:solidFill>
                <a:latin typeface="+mn-ea"/>
              </a:rPr>
              <a:t>環境変化することが前提</a:t>
            </a:r>
          </a:p>
        </p:txBody>
      </p:sp>
      <p:sp>
        <p:nvSpPr>
          <p:cNvPr id="8" name="四角形: 角を丸くする 7">
            <a:extLst>
              <a:ext uri="{FF2B5EF4-FFF2-40B4-BE49-F238E27FC236}">
                <a16:creationId xmlns:a16="http://schemas.microsoft.com/office/drawing/2014/main" id="{0B1F97E7-9B3E-BBF2-519C-169E6E1FB194}"/>
              </a:ext>
            </a:extLst>
          </p:cNvPr>
          <p:cNvSpPr/>
          <p:nvPr/>
        </p:nvSpPr>
        <p:spPr>
          <a:xfrm>
            <a:off x="1674354" y="2314591"/>
            <a:ext cx="3267186" cy="509126"/>
          </a:xfrm>
          <a:prstGeom prst="roundRect">
            <a:avLst>
              <a:gd name="adj" fmla="val 1466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solidFill>
                  <a:sysClr val="windowText" lastClr="000000"/>
                </a:solidFill>
                <a:latin typeface="+mn-ea"/>
              </a:rPr>
              <a:t>環境変化は前提ではない</a:t>
            </a:r>
          </a:p>
        </p:txBody>
      </p:sp>
      <p:sp>
        <p:nvSpPr>
          <p:cNvPr id="10" name="四角形: 角を丸くする 9">
            <a:extLst>
              <a:ext uri="{FF2B5EF4-FFF2-40B4-BE49-F238E27FC236}">
                <a16:creationId xmlns:a16="http://schemas.microsoft.com/office/drawing/2014/main" id="{5D9B2894-5DBA-CA3A-0A77-DEBCBC36D303}"/>
              </a:ext>
            </a:extLst>
          </p:cNvPr>
          <p:cNvSpPr/>
          <p:nvPr/>
        </p:nvSpPr>
        <p:spPr>
          <a:xfrm>
            <a:off x="5060991" y="2907596"/>
            <a:ext cx="2070017" cy="509125"/>
          </a:xfrm>
          <a:prstGeom prst="roundRect">
            <a:avLst>
              <a:gd name="adj" fmla="val 10092"/>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200" b="1" spc="110">
                <a:solidFill>
                  <a:schemeClr val="tx1"/>
                </a:solidFill>
                <a:latin typeface="+mn-ea"/>
              </a:rPr>
              <a:t>キャリアの所有者</a:t>
            </a:r>
            <a:endParaRPr kumimoji="1" lang="en-US" altLang="ja-JP" sz="1200" b="1" spc="110">
              <a:solidFill>
                <a:schemeClr val="tx1"/>
              </a:solidFill>
              <a:latin typeface="+mn-ea"/>
            </a:endParaRPr>
          </a:p>
          <a:p>
            <a:pPr algn="ctr">
              <a:lnSpc>
                <a:spcPct val="110000"/>
              </a:lnSpc>
            </a:pPr>
            <a:r>
              <a:rPr lang="ja-JP" altLang="en-US" sz="1050" b="1" spc="110">
                <a:solidFill>
                  <a:schemeClr val="tx1"/>
                </a:solidFill>
                <a:latin typeface="+mn-ea"/>
              </a:rPr>
              <a:t>（主体）</a:t>
            </a:r>
            <a:endParaRPr kumimoji="1" lang="ja-JP" altLang="en-US" sz="1200" b="1" spc="110">
              <a:solidFill>
                <a:schemeClr val="tx1"/>
              </a:solidFill>
              <a:latin typeface="+mn-ea"/>
            </a:endParaRPr>
          </a:p>
        </p:txBody>
      </p:sp>
      <p:sp>
        <p:nvSpPr>
          <p:cNvPr id="11" name="四角形: 角を丸くする 10">
            <a:extLst>
              <a:ext uri="{FF2B5EF4-FFF2-40B4-BE49-F238E27FC236}">
                <a16:creationId xmlns:a16="http://schemas.microsoft.com/office/drawing/2014/main" id="{D6C623E3-FEB1-BD12-0C92-6D26C969C3E4}"/>
              </a:ext>
            </a:extLst>
          </p:cNvPr>
          <p:cNvSpPr/>
          <p:nvPr/>
        </p:nvSpPr>
        <p:spPr>
          <a:xfrm>
            <a:off x="5060991" y="3500601"/>
            <a:ext cx="2070017" cy="509125"/>
          </a:xfrm>
          <a:prstGeom prst="roundRect">
            <a:avLst>
              <a:gd name="adj" fmla="val 10092"/>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200" b="1" spc="110">
                <a:solidFill>
                  <a:schemeClr val="tx1"/>
                </a:solidFill>
                <a:latin typeface="+mn-ea"/>
              </a:rPr>
              <a:t>核となる価値観</a:t>
            </a:r>
          </a:p>
        </p:txBody>
      </p:sp>
      <p:sp>
        <p:nvSpPr>
          <p:cNvPr id="12" name="四角形: 角を丸くする 11">
            <a:extLst>
              <a:ext uri="{FF2B5EF4-FFF2-40B4-BE49-F238E27FC236}">
                <a16:creationId xmlns:a16="http://schemas.microsoft.com/office/drawing/2014/main" id="{49C9A0F3-3D52-5D2F-B9D9-6D0A9DB33E84}"/>
              </a:ext>
            </a:extLst>
          </p:cNvPr>
          <p:cNvSpPr/>
          <p:nvPr/>
        </p:nvSpPr>
        <p:spPr>
          <a:xfrm>
            <a:off x="5060991" y="4093606"/>
            <a:ext cx="2070017" cy="509125"/>
          </a:xfrm>
          <a:prstGeom prst="roundRect">
            <a:avLst>
              <a:gd name="adj" fmla="val 10092"/>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200" b="1" spc="110">
                <a:solidFill>
                  <a:schemeClr val="tx1"/>
                </a:solidFill>
                <a:latin typeface="+mn-ea"/>
              </a:rPr>
              <a:t>成果</a:t>
            </a:r>
            <a:endParaRPr kumimoji="1" lang="en-US" altLang="ja-JP" sz="1200" b="1" spc="110">
              <a:solidFill>
                <a:schemeClr val="tx1"/>
              </a:solidFill>
              <a:latin typeface="+mn-ea"/>
            </a:endParaRPr>
          </a:p>
        </p:txBody>
      </p:sp>
      <p:sp>
        <p:nvSpPr>
          <p:cNvPr id="13" name="四角形: 角を丸くする 12">
            <a:extLst>
              <a:ext uri="{FF2B5EF4-FFF2-40B4-BE49-F238E27FC236}">
                <a16:creationId xmlns:a16="http://schemas.microsoft.com/office/drawing/2014/main" id="{F8BA8E94-3241-B5F6-16D7-0EE9BF781C7B}"/>
              </a:ext>
            </a:extLst>
          </p:cNvPr>
          <p:cNvSpPr/>
          <p:nvPr/>
        </p:nvSpPr>
        <p:spPr>
          <a:xfrm>
            <a:off x="5060991" y="4686611"/>
            <a:ext cx="2070017" cy="509125"/>
          </a:xfrm>
          <a:prstGeom prst="roundRect">
            <a:avLst>
              <a:gd name="adj" fmla="val 10092"/>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200" b="1" spc="110">
                <a:solidFill>
                  <a:schemeClr val="tx1"/>
                </a:solidFill>
                <a:latin typeface="+mn-ea"/>
              </a:rPr>
              <a:t>態度</a:t>
            </a:r>
            <a:r>
              <a:rPr lang="ja-JP" altLang="en-US" sz="1200" b="1" spc="110">
                <a:solidFill>
                  <a:schemeClr val="tx1"/>
                </a:solidFill>
                <a:latin typeface="+mn-ea"/>
              </a:rPr>
              <a:t>・関係性</a:t>
            </a:r>
            <a:endParaRPr kumimoji="1" lang="en-US" altLang="ja-JP" sz="1200" b="1" spc="110">
              <a:solidFill>
                <a:schemeClr val="tx1"/>
              </a:solidFill>
              <a:latin typeface="+mn-ea"/>
            </a:endParaRPr>
          </a:p>
        </p:txBody>
      </p:sp>
      <p:sp>
        <p:nvSpPr>
          <p:cNvPr id="14" name="四角形: 角を丸くする 13">
            <a:extLst>
              <a:ext uri="{FF2B5EF4-FFF2-40B4-BE49-F238E27FC236}">
                <a16:creationId xmlns:a16="http://schemas.microsoft.com/office/drawing/2014/main" id="{0DB1B679-30CE-D41D-6F6F-3F41196CC0F3}"/>
              </a:ext>
            </a:extLst>
          </p:cNvPr>
          <p:cNvSpPr/>
          <p:nvPr/>
        </p:nvSpPr>
        <p:spPr>
          <a:xfrm>
            <a:off x="5060991" y="5279616"/>
            <a:ext cx="2070017" cy="509125"/>
          </a:xfrm>
          <a:prstGeom prst="roundRect">
            <a:avLst>
              <a:gd name="adj" fmla="val 10092"/>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200" b="1" spc="110">
                <a:solidFill>
                  <a:schemeClr val="tx1"/>
                </a:solidFill>
                <a:latin typeface="+mn-ea"/>
              </a:rPr>
              <a:t>アイデンティティ</a:t>
            </a:r>
            <a:endParaRPr kumimoji="1" lang="en-US" altLang="ja-JP" sz="1200" b="1" spc="110">
              <a:solidFill>
                <a:schemeClr val="tx1"/>
              </a:solidFill>
              <a:latin typeface="+mn-ea"/>
            </a:endParaRPr>
          </a:p>
          <a:p>
            <a:pPr algn="ctr">
              <a:lnSpc>
                <a:spcPct val="110000"/>
              </a:lnSpc>
            </a:pPr>
            <a:r>
              <a:rPr lang="ja-JP" altLang="en-US" sz="1050" b="1" spc="110">
                <a:solidFill>
                  <a:schemeClr val="tx1"/>
                </a:solidFill>
                <a:latin typeface="+mn-ea"/>
              </a:rPr>
              <a:t>（自分らしさ）</a:t>
            </a:r>
            <a:endParaRPr kumimoji="1" lang="en-US" altLang="ja-JP" sz="1050" b="1" spc="110">
              <a:solidFill>
                <a:schemeClr val="tx1"/>
              </a:solidFill>
              <a:latin typeface="+mn-ea"/>
            </a:endParaRPr>
          </a:p>
        </p:txBody>
      </p:sp>
      <p:sp>
        <p:nvSpPr>
          <p:cNvPr id="15" name="四角形: 角を丸くする 14">
            <a:extLst>
              <a:ext uri="{FF2B5EF4-FFF2-40B4-BE49-F238E27FC236}">
                <a16:creationId xmlns:a16="http://schemas.microsoft.com/office/drawing/2014/main" id="{C48DDB8C-FDCE-7852-F5CA-667D468081DA}"/>
              </a:ext>
            </a:extLst>
          </p:cNvPr>
          <p:cNvSpPr/>
          <p:nvPr/>
        </p:nvSpPr>
        <p:spPr>
          <a:xfrm>
            <a:off x="5060991" y="5872623"/>
            <a:ext cx="2070017" cy="509125"/>
          </a:xfrm>
          <a:prstGeom prst="roundRect">
            <a:avLst>
              <a:gd name="adj" fmla="val 10092"/>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200" b="1" spc="110">
                <a:solidFill>
                  <a:schemeClr val="tx1"/>
                </a:solidFill>
                <a:latin typeface="+mn-ea"/>
              </a:rPr>
              <a:t>アダプタビリティ</a:t>
            </a:r>
          </a:p>
          <a:p>
            <a:pPr algn="ctr">
              <a:lnSpc>
                <a:spcPct val="110000"/>
              </a:lnSpc>
            </a:pPr>
            <a:r>
              <a:rPr kumimoji="1" lang="ja-JP" altLang="en-US" sz="1050" b="1" spc="110">
                <a:solidFill>
                  <a:schemeClr val="tx1"/>
                </a:solidFill>
                <a:latin typeface="+mn-ea"/>
              </a:rPr>
              <a:t>（変化適応力）</a:t>
            </a:r>
            <a:endParaRPr kumimoji="1" lang="ja-JP" altLang="en-US" sz="1200" b="1" spc="110">
              <a:solidFill>
                <a:schemeClr val="tx1"/>
              </a:solidFill>
              <a:latin typeface="+mn-ea"/>
            </a:endParaRPr>
          </a:p>
        </p:txBody>
      </p:sp>
      <p:sp>
        <p:nvSpPr>
          <p:cNvPr id="16" name="四角形: 角を丸くする 15">
            <a:extLst>
              <a:ext uri="{FF2B5EF4-FFF2-40B4-BE49-F238E27FC236}">
                <a16:creationId xmlns:a16="http://schemas.microsoft.com/office/drawing/2014/main" id="{17CA5213-898A-2BC4-B17C-DDB62071D699}"/>
              </a:ext>
            </a:extLst>
          </p:cNvPr>
          <p:cNvSpPr/>
          <p:nvPr/>
        </p:nvSpPr>
        <p:spPr>
          <a:xfrm>
            <a:off x="7250459" y="2907596"/>
            <a:ext cx="3267186" cy="509126"/>
          </a:xfrm>
          <a:prstGeom prst="roundRect">
            <a:avLst>
              <a:gd name="adj" fmla="val 644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solidFill>
                  <a:sysClr val="windowText" lastClr="000000"/>
                </a:solidFill>
                <a:latin typeface="+mn-ea"/>
              </a:rPr>
              <a:t>個人</a:t>
            </a:r>
          </a:p>
        </p:txBody>
      </p:sp>
      <p:sp>
        <p:nvSpPr>
          <p:cNvPr id="17" name="四角形: 角を丸くする 16">
            <a:extLst>
              <a:ext uri="{FF2B5EF4-FFF2-40B4-BE49-F238E27FC236}">
                <a16:creationId xmlns:a16="http://schemas.microsoft.com/office/drawing/2014/main" id="{51D041EE-4A6C-3E89-FDB9-ED911E0C17FF}"/>
              </a:ext>
            </a:extLst>
          </p:cNvPr>
          <p:cNvSpPr/>
          <p:nvPr/>
        </p:nvSpPr>
        <p:spPr>
          <a:xfrm>
            <a:off x="1674354" y="2907596"/>
            <a:ext cx="3267186" cy="509126"/>
          </a:xfrm>
          <a:prstGeom prst="roundRect">
            <a:avLst>
              <a:gd name="adj" fmla="val 644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solidFill>
                  <a:sysClr val="windowText" lastClr="000000"/>
                </a:solidFill>
                <a:latin typeface="+mn-ea"/>
              </a:rPr>
              <a:t>組織</a:t>
            </a:r>
          </a:p>
        </p:txBody>
      </p:sp>
      <p:sp>
        <p:nvSpPr>
          <p:cNvPr id="18" name="四角形: 角を丸くする 17">
            <a:extLst>
              <a:ext uri="{FF2B5EF4-FFF2-40B4-BE49-F238E27FC236}">
                <a16:creationId xmlns:a16="http://schemas.microsoft.com/office/drawing/2014/main" id="{E329ABAC-B4CF-3D02-632E-BF03B2238EF7}"/>
              </a:ext>
            </a:extLst>
          </p:cNvPr>
          <p:cNvSpPr/>
          <p:nvPr/>
        </p:nvSpPr>
        <p:spPr>
          <a:xfrm>
            <a:off x="7250459" y="3500601"/>
            <a:ext cx="3267186" cy="509126"/>
          </a:xfrm>
          <a:prstGeom prst="roundRect">
            <a:avLst>
              <a:gd name="adj" fmla="val 644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solidFill>
                  <a:sysClr val="windowText" lastClr="000000"/>
                </a:solidFill>
                <a:latin typeface="+mn-ea"/>
              </a:rPr>
              <a:t>自由・成長</a:t>
            </a:r>
          </a:p>
        </p:txBody>
      </p:sp>
      <p:sp>
        <p:nvSpPr>
          <p:cNvPr id="19" name="四角形: 角を丸くする 18">
            <a:extLst>
              <a:ext uri="{FF2B5EF4-FFF2-40B4-BE49-F238E27FC236}">
                <a16:creationId xmlns:a16="http://schemas.microsoft.com/office/drawing/2014/main" id="{ED2ADABC-2E03-9B4A-F63F-5D27746944CA}"/>
              </a:ext>
            </a:extLst>
          </p:cNvPr>
          <p:cNvSpPr/>
          <p:nvPr/>
        </p:nvSpPr>
        <p:spPr>
          <a:xfrm>
            <a:off x="1674354" y="3500601"/>
            <a:ext cx="3267186" cy="509126"/>
          </a:xfrm>
          <a:prstGeom prst="roundRect">
            <a:avLst>
              <a:gd name="adj" fmla="val 644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solidFill>
                  <a:sysClr val="windowText" lastClr="000000"/>
                </a:solidFill>
                <a:latin typeface="+mn-ea"/>
              </a:rPr>
              <a:t>昇進・権力</a:t>
            </a:r>
          </a:p>
        </p:txBody>
      </p:sp>
      <p:sp>
        <p:nvSpPr>
          <p:cNvPr id="20" name="四角形: 角を丸くする 19">
            <a:extLst>
              <a:ext uri="{FF2B5EF4-FFF2-40B4-BE49-F238E27FC236}">
                <a16:creationId xmlns:a16="http://schemas.microsoft.com/office/drawing/2014/main" id="{4501F87B-125E-3D3C-144E-EB85781635C8}"/>
              </a:ext>
            </a:extLst>
          </p:cNvPr>
          <p:cNvSpPr/>
          <p:nvPr/>
        </p:nvSpPr>
        <p:spPr>
          <a:xfrm>
            <a:off x="7250459" y="4093606"/>
            <a:ext cx="3267186" cy="509126"/>
          </a:xfrm>
          <a:prstGeom prst="roundRect">
            <a:avLst>
              <a:gd name="adj" fmla="val 644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solidFill>
                  <a:sysClr val="windowText" lastClr="000000"/>
                </a:solidFill>
                <a:latin typeface="+mn-ea"/>
              </a:rPr>
              <a:t>心理的成功</a:t>
            </a:r>
          </a:p>
        </p:txBody>
      </p:sp>
      <p:sp>
        <p:nvSpPr>
          <p:cNvPr id="21" name="四角形: 角を丸くする 20">
            <a:extLst>
              <a:ext uri="{FF2B5EF4-FFF2-40B4-BE49-F238E27FC236}">
                <a16:creationId xmlns:a16="http://schemas.microsoft.com/office/drawing/2014/main" id="{DCB2F8AD-1A1E-8C86-4571-EB9F26CEC6FB}"/>
              </a:ext>
            </a:extLst>
          </p:cNvPr>
          <p:cNvSpPr/>
          <p:nvPr/>
        </p:nvSpPr>
        <p:spPr>
          <a:xfrm>
            <a:off x="1674354" y="4093606"/>
            <a:ext cx="3267186" cy="509126"/>
          </a:xfrm>
          <a:prstGeom prst="roundRect">
            <a:avLst>
              <a:gd name="adj" fmla="val 644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solidFill>
                  <a:sysClr val="windowText" lastClr="000000"/>
                </a:solidFill>
                <a:latin typeface="+mn-ea"/>
              </a:rPr>
              <a:t>地位・給料</a:t>
            </a:r>
          </a:p>
        </p:txBody>
      </p:sp>
      <p:sp>
        <p:nvSpPr>
          <p:cNvPr id="22" name="四角形: 角を丸くする 21">
            <a:extLst>
              <a:ext uri="{FF2B5EF4-FFF2-40B4-BE49-F238E27FC236}">
                <a16:creationId xmlns:a16="http://schemas.microsoft.com/office/drawing/2014/main" id="{15D940C7-3E98-4AF1-1EEA-61C08D898C07}"/>
              </a:ext>
            </a:extLst>
          </p:cNvPr>
          <p:cNvSpPr/>
          <p:nvPr/>
        </p:nvSpPr>
        <p:spPr>
          <a:xfrm>
            <a:off x="7250459" y="4686611"/>
            <a:ext cx="3267186" cy="509126"/>
          </a:xfrm>
          <a:prstGeom prst="roundRect">
            <a:avLst>
              <a:gd name="adj" fmla="val 644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a:solidFill>
                  <a:sysClr val="windowText" lastClr="000000"/>
                </a:solidFill>
                <a:latin typeface="+mn-ea"/>
              </a:rPr>
              <a:t>仕事の満足感・専門性へのコミット・</a:t>
            </a:r>
            <a:endParaRPr lang="en-US" altLang="ja-JP" sz="1100" b="1">
              <a:solidFill>
                <a:sysClr val="windowText" lastClr="000000"/>
              </a:solidFill>
              <a:latin typeface="+mn-ea"/>
            </a:endParaRPr>
          </a:p>
          <a:p>
            <a:pPr algn="ctr"/>
            <a:r>
              <a:rPr lang="ja-JP" altLang="en-US" sz="1100" b="1">
                <a:solidFill>
                  <a:sysClr val="windowText" lastClr="000000"/>
                </a:solidFill>
                <a:latin typeface="+mn-ea"/>
              </a:rPr>
              <a:t>組織とパートナー関係</a:t>
            </a:r>
          </a:p>
        </p:txBody>
      </p:sp>
      <p:sp>
        <p:nvSpPr>
          <p:cNvPr id="23" name="四角形: 角を丸くする 22">
            <a:extLst>
              <a:ext uri="{FF2B5EF4-FFF2-40B4-BE49-F238E27FC236}">
                <a16:creationId xmlns:a16="http://schemas.microsoft.com/office/drawing/2014/main" id="{FE8B176C-A896-1DFA-3822-8508AB47FDF7}"/>
              </a:ext>
            </a:extLst>
          </p:cNvPr>
          <p:cNvSpPr/>
          <p:nvPr/>
        </p:nvSpPr>
        <p:spPr>
          <a:xfrm>
            <a:off x="1674354" y="4686611"/>
            <a:ext cx="3267186" cy="509126"/>
          </a:xfrm>
          <a:prstGeom prst="roundRect">
            <a:avLst>
              <a:gd name="adj" fmla="val 644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a:solidFill>
                  <a:sysClr val="windowText" lastClr="000000"/>
                </a:solidFill>
                <a:latin typeface="+mn-ea"/>
              </a:rPr>
              <a:t>組織コミットメント・</a:t>
            </a:r>
            <a:endParaRPr lang="en-US" altLang="ja-JP" sz="1100" b="1">
              <a:solidFill>
                <a:sysClr val="windowText" lastClr="000000"/>
              </a:solidFill>
              <a:latin typeface="+mn-ea"/>
            </a:endParaRPr>
          </a:p>
          <a:p>
            <a:pPr algn="ctr"/>
            <a:r>
              <a:rPr lang="ja-JP" altLang="en-US" sz="1100" b="1">
                <a:solidFill>
                  <a:sysClr val="windowText" lastClr="000000"/>
                </a:solidFill>
                <a:latin typeface="+mn-ea"/>
              </a:rPr>
              <a:t>組織と従属関係</a:t>
            </a:r>
          </a:p>
        </p:txBody>
      </p:sp>
      <p:sp>
        <p:nvSpPr>
          <p:cNvPr id="24" name="四角形: 角を丸くする 23">
            <a:extLst>
              <a:ext uri="{FF2B5EF4-FFF2-40B4-BE49-F238E27FC236}">
                <a16:creationId xmlns:a16="http://schemas.microsoft.com/office/drawing/2014/main" id="{676B5428-96B4-2A00-6526-6DBC41D56C44}"/>
              </a:ext>
            </a:extLst>
          </p:cNvPr>
          <p:cNvSpPr/>
          <p:nvPr/>
        </p:nvSpPr>
        <p:spPr>
          <a:xfrm>
            <a:off x="7250459" y="5279616"/>
            <a:ext cx="3267186" cy="509126"/>
          </a:xfrm>
          <a:prstGeom prst="roundRect">
            <a:avLst>
              <a:gd name="adj" fmla="val 644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a:solidFill>
                  <a:sysClr val="windowText" lastClr="000000"/>
                </a:solidFill>
                <a:latin typeface="+mn-ea"/>
              </a:rPr>
              <a:t>自分を尊敬できるか（自尊心）・</a:t>
            </a:r>
          </a:p>
          <a:p>
            <a:pPr algn="ctr"/>
            <a:r>
              <a:rPr lang="ja-JP" altLang="en-US" sz="1100" b="1">
                <a:solidFill>
                  <a:sysClr val="windowText" lastClr="000000"/>
                </a:solidFill>
                <a:latin typeface="+mn-ea"/>
              </a:rPr>
              <a:t>自分は何がしたいのか（自己認識）</a:t>
            </a:r>
          </a:p>
        </p:txBody>
      </p:sp>
      <p:sp>
        <p:nvSpPr>
          <p:cNvPr id="26" name="四角形: 角を丸くする 25">
            <a:extLst>
              <a:ext uri="{FF2B5EF4-FFF2-40B4-BE49-F238E27FC236}">
                <a16:creationId xmlns:a16="http://schemas.microsoft.com/office/drawing/2014/main" id="{300BD4CF-836F-2C6A-A797-663049419D93}"/>
              </a:ext>
            </a:extLst>
          </p:cNvPr>
          <p:cNvSpPr/>
          <p:nvPr/>
        </p:nvSpPr>
        <p:spPr>
          <a:xfrm>
            <a:off x="1674354" y="5279616"/>
            <a:ext cx="3267186" cy="509126"/>
          </a:xfrm>
          <a:prstGeom prst="roundRect">
            <a:avLst>
              <a:gd name="adj" fmla="val 644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a:solidFill>
                  <a:sysClr val="windowText" lastClr="000000"/>
                </a:solidFill>
                <a:latin typeface="+mn-ea"/>
              </a:rPr>
              <a:t>組織から尊敬されているか（他人からの尊重）</a:t>
            </a:r>
            <a:endParaRPr lang="en-US" altLang="ja-JP" sz="1100" b="1">
              <a:solidFill>
                <a:sysClr val="windowText" lastClr="000000"/>
              </a:solidFill>
              <a:latin typeface="+mn-ea"/>
            </a:endParaRPr>
          </a:p>
          <a:p>
            <a:pPr algn="ctr"/>
            <a:r>
              <a:rPr lang="ja-JP" altLang="en-US" sz="1100" b="1">
                <a:solidFill>
                  <a:sysClr val="windowText" lastClr="000000"/>
                </a:solidFill>
                <a:latin typeface="+mn-ea"/>
              </a:rPr>
              <a:t>・私は何をするべきか（組織認識）</a:t>
            </a:r>
          </a:p>
        </p:txBody>
      </p:sp>
      <p:sp>
        <p:nvSpPr>
          <p:cNvPr id="28" name="四角形: 角を丸くする 27">
            <a:extLst>
              <a:ext uri="{FF2B5EF4-FFF2-40B4-BE49-F238E27FC236}">
                <a16:creationId xmlns:a16="http://schemas.microsoft.com/office/drawing/2014/main" id="{CA56E665-39EB-743F-D70D-5BE12009F7E5}"/>
              </a:ext>
            </a:extLst>
          </p:cNvPr>
          <p:cNvSpPr/>
          <p:nvPr/>
        </p:nvSpPr>
        <p:spPr>
          <a:xfrm>
            <a:off x="7250459" y="5872622"/>
            <a:ext cx="3267186" cy="509126"/>
          </a:xfrm>
          <a:prstGeom prst="roundRect">
            <a:avLst>
              <a:gd name="adj" fmla="val 644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solidFill>
                  <a:sysClr val="windowText" lastClr="000000"/>
                </a:solidFill>
                <a:latin typeface="+mn-ea"/>
              </a:rPr>
              <a:t>自分の市場価値</a:t>
            </a:r>
          </a:p>
        </p:txBody>
      </p:sp>
      <p:sp>
        <p:nvSpPr>
          <p:cNvPr id="29" name="四角形: 角を丸くする 28">
            <a:extLst>
              <a:ext uri="{FF2B5EF4-FFF2-40B4-BE49-F238E27FC236}">
                <a16:creationId xmlns:a16="http://schemas.microsoft.com/office/drawing/2014/main" id="{358E0714-F01B-83C1-43E4-F02A0B7028EB}"/>
              </a:ext>
            </a:extLst>
          </p:cNvPr>
          <p:cNvSpPr/>
          <p:nvPr/>
        </p:nvSpPr>
        <p:spPr>
          <a:xfrm>
            <a:off x="1674354" y="5872623"/>
            <a:ext cx="3267186" cy="509126"/>
          </a:xfrm>
          <a:prstGeom prst="roundRect">
            <a:avLst>
              <a:gd name="adj" fmla="val 644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solidFill>
                  <a:sysClr val="windowText" lastClr="000000"/>
                </a:solidFill>
                <a:latin typeface="+mn-ea"/>
              </a:rPr>
              <a:t>組織で生き残ることができるか</a:t>
            </a:r>
          </a:p>
        </p:txBody>
      </p:sp>
      <p:sp>
        <p:nvSpPr>
          <p:cNvPr id="30" name="楕円 29">
            <a:extLst>
              <a:ext uri="{FF2B5EF4-FFF2-40B4-BE49-F238E27FC236}">
                <a16:creationId xmlns:a16="http://schemas.microsoft.com/office/drawing/2014/main" id="{2C04375F-469E-3D48-084B-3622915DA448}"/>
              </a:ext>
            </a:extLst>
          </p:cNvPr>
          <p:cNvSpPr/>
          <p:nvPr/>
        </p:nvSpPr>
        <p:spPr>
          <a:xfrm>
            <a:off x="10243974" y="2295483"/>
            <a:ext cx="547342" cy="547342"/>
          </a:xfrm>
          <a:prstGeom prst="ellipse">
            <a:avLst/>
          </a:prstGeom>
          <a:solidFill>
            <a:schemeClr val="accent1">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tIns="72000" rtlCol="0" anchor="ctr"/>
          <a:lstStyle/>
          <a:p>
            <a:pPr algn="ctr">
              <a:lnSpc>
                <a:spcPct val="110000"/>
              </a:lnSpc>
            </a:pPr>
            <a:r>
              <a:rPr kumimoji="1" lang="en-US" altLang="ja-JP" sz="1000" b="1" spc="110">
                <a:solidFill>
                  <a:sysClr val="windowText" lastClr="000000"/>
                </a:solidFill>
                <a:latin typeface="+mn-ea"/>
              </a:rPr>
              <a:t>VUCA</a:t>
            </a:r>
          </a:p>
          <a:p>
            <a:pPr algn="ctr">
              <a:lnSpc>
                <a:spcPct val="110000"/>
              </a:lnSpc>
            </a:pPr>
            <a:r>
              <a:rPr lang="ja-JP" altLang="en-US" sz="1000" b="1" spc="110">
                <a:solidFill>
                  <a:sysClr val="windowText" lastClr="000000"/>
                </a:solidFill>
                <a:latin typeface="+mn-ea"/>
              </a:rPr>
              <a:t>時代</a:t>
            </a:r>
            <a:endParaRPr kumimoji="1" lang="ja-JP" altLang="en-US" sz="1000" b="1" spc="110">
              <a:solidFill>
                <a:sysClr val="windowText" lastClr="000000"/>
              </a:solidFill>
              <a:latin typeface="+mn-ea"/>
            </a:endParaRPr>
          </a:p>
        </p:txBody>
      </p:sp>
      <p:sp>
        <p:nvSpPr>
          <p:cNvPr id="31" name="楕円 30">
            <a:extLst>
              <a:ext uri="{FF2B5EF4-FFF2-40B4-BE49-F238E27FC236}">
                <a16:creationId xmlns:a16="http://schemas.microsoft.com/office/drawing/2014/main" id="{A13A7C40-3EB1-9ECE-2B59-8AC873469947}"/>
              </a:ext>
            </a:extLst>
          </p:cNvPr>
          <p:cNvSpPr/>
          <p:nvPr/>
        </p:nvSpPr>
        <p:spPr>
          <a:xfrm>
            <a:off x="10243974" y="2888488"/>
            <a:ext cx="547342" cy="547342"/>
          </a:xfrm>
          <a:prstGeom prst="ellipse">
            <a:avLst/>
          </a:prstGeom>
          <a:solidFill>
            <a:schemeClr val="accent1">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tIns="72000" rtlCol="0" anchor="ctr"/>
          <a:lstStyle/>
          <a:p>
            <a:pPr algn="ctr">
              <a:lnSpc>
                <a:spcPct val="110000"/>
              </a:lnSpc>
            </a:pPr>
            <a:r>
              <a:rPr kumimoji="1" lang="ja-JP" altLang="en-US" sz="1000" b="1" spc="110">
                <a:solidFill>
                  <a:sysClr val="windowText" lastClr="000000"/>
                </a:solidFill>
                <a:latin typeface="+mn-ea"/>
              </a:rPr>
              <a:t>キャリアの</a:t>
            </a:r>
            <a:endParaRPr kumimoji="1" lang="en-US" altLang="ja-JP" sz="1000" b="1" spc="110">
              <a:solidFill>
                <a:sysClr val="windowText" lastClr="000000"/>
              </a:solidFill>
              <a:latin typeface="+mn-ea"/>
            </a:endParaRPr>
          </a:p>
          <a:p>
            <a:pPr algn="ctr">
              <a:lnSpc>
                <a:spcPct val="110000"/>
              </a:lnSpc>
            </a:pPr>
            <a:r>
              <a:rPr lang="ja-JP" altLang="en-US" sz="1000" b="1" spc="110">
                <a:solidFill>
                  <a:sysClr val="windowText" lastClr="000000"/>
                </a:solidFill>
                <a:latin typeface="+mn-ea"/>
              </a:rPr>
              <a:t>個人化</a:t>
            </a:r>
            <a:endParaRPr kumimoji="1" lang="ja-JP" altLang="en-US" sz="1000" b="1" spc="110">
              <a:solidFill>
                <a:sysClr val="windowText" lastClr="000000"/>
              </a:solidFill>
              <a:latin typeface="+mn-ea"/>
            </a:endParaRPr>
          </a:p>
        </p:txBody>
      </p:sp>
      <p:sp>
        <p:nvSpPr>
          <p:cNvPr id="32" name="楕円 31">
            <a:extLst>
              <a:ext uri="{FF2B5EF4-FFF2-40B4-BE49-F238E27FC236}">
                <a16:creationId xmlns:a16="http://schemas.microsoft.com/office/drawing/2014/main" id="{F7D58A41-32BE-C569-3F28-024E7FA20FB5}"/>
              </a:ext>
            </a:extLst>
          </p:cNvPr>
          <p:cNvSpPr/>
          <p:nvPr/>
        </p:nvSpPr>
        <p:spPr>
          <a:xfrm>
            <a:off x="10243974" y="3481493"/>
            <a:ext cx="547342" cy="547342"/>
          </a:xfrm>
          <a:prstGeom prst="ellipse">
            <a:avLst/>
          </a:prstGeom>
          <a:solidFill>
            <a:schemeClr val="accent1">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tIns="72000" rtlCol="0" anchor="ctr"/>
          <a:lstStyle/>
          <a:p>
            <a:pPr algn="ctr">
              <a:lnSpc>
                <a:spcPct val="110000"/>
              </a:lnSpc>
            </a:pPr>
            <a:r>
              <a:rPr kumimoji="1" lang="ja-JP" altLang="en-US" sz="1000" b="1" spc="110">
                <a:solidFill>
                  <a:sysClr val="windowText" lastClr="000000"/>
                </a:solidFill>
                <a:latin typeface="+mn-ea"/>
              </a:rPr>
              <a:t>価値観</a:t>
            </a:r>
            <a:endParaRPr kumimoji="1" lang="en-US" altLang="ja-JP" sz="1000" b="1" spc="110">
              <a:solidFill>
                <a:sysClr val="windowText" lastClr="000000"/>
              </a:solidFill>
              <a:latin typeface="+mn-ea"/>
            </a:endParaRPr>
          </a:p>
          <a:p>
            <a:pPr algn="ctr">
              <a:lnSpc>
                <a:spcPct val="110000"/>
              </a:lnSpc>
            </a:pPr>
            <a:r>
              <a:rPr kumimoji="1" lang="ja-JP" altLang="en-US" sz="1000" b="1" spc="110">
                <a:solidFill>
                  <a:sysClr val="windowText" lastClr="000000"/>
                </a:solidFill>
                <a:latin typeface="+mn-ea"/>
              </a:rPr>
              <a:t>多様化</a:t>
            </a:r>
          </a:p>
        </p:txBody>
      </p:sp>
      <p:sp>
        <p:nvSpPr>
          <p:cNvPr id="33" name="楕円 32">
            <a:extLst>
              <a:ext uri="{FF2B5EF4-FFF2-40B4-BE49-F238E27FC236}">
                <a16:creationId xmlns:a16="http://schemas.microsoft.com/office/drawing/2014/main" id="{305712E8-D0E2-200C-ADE7-3067B0681606}"/>
              </a:ext>
            </a:extLst>
          </p:cNvPr>
          <p:cNvSpPr/>
          <p:nvPr/>
        </p:nvSpPr>
        <p:spPr>
          <a:xfrm>
            <a:off x="10243974" y="4074498"/>
            <a:ext cx="547342" cy="547342"/>
          </a:xfrm>
          <a:prstGeom prst="ellipse">
            <a:avLst/>
          </a:prstGeom>
          <a:solidFill>
            <a:schemeClr val="accent1">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tIns="72000" rtlCol="0" anchor="ctr"/>
          <a:lstStyle/>
          <a:p>
            <a:pPr algn="ctr">
              <a:lnSpc>
                <a:spcPct val="110000"/>
              </a:lnSpc>
            </a:pPr>
            <a:r>
              <a:rPr kumimoji="1" lang="ja-JP" altLang="en-US" sz="1000" b="1" spc="110">
                <a:solidFill>
                  <a:sysClr val="windowText" lastClr="000000"/>
                </a:solidFill>
                <a:latin typeface="+mn-ea"/>
              </a:rPr>
              <a:t>ウェル</a:t>
            </a:r>
            <a:endParaRPr kumimoji="1" lang="en-US" altLang="ja-JP" sz="1000" b="1" spc="110">
              <a:solidFill>
                <a:sysClr val="windowText" lastClr="000000"/>
              </a:solidFill>
              <a:latin typeface="+mn-ea"/>
            </a:endParaRPr>
          </a:p>
          <a:p>
            <a:pPr algn="ctr">
              <a:lnSpc>
                <a:spcPct val="110000"/>
              </a:lnSpc>
            </a:pPr>
            <a:r>
              <a:rPr kumimoji="1" lang="ja-JP" altLang="en-US" sz="1000" b="1" spc="110">
                <a:solidFill>
                  <a:sysClr val="windowText" lastClr="000000"/>
                </a:solidFill>
                <a:latin typeface="+mn-ea"/>
              </a:rPr>
              <a:t>ビーイング</a:t>
            </a:r>
          </a:p>
        </p:txBody>
      </p:sp>
      <p:sp>
        <p:nvSpPr>
          <p:cNvPr id="34" name="楕円 33">
            <a:extLst>
              <a:ext uri="{FF2B5EF4-FFF2-40B4-BE49-F238E27FC236}">
                <a16:creationId xmlns:a16="http://schemas.microsoft.com/office/drawing/2014/main" id="{07B06BBC-494B-1FEC-8219-FF6A53524050}"/>
              </a:ext>
            </a:extLst>
          </p:cNvPr>
          <p:cNvSpPr/>
          <p:nvPr/>
        </p:nvSpPr>
        <p:spPr>
          <a:xfrm>
            <a:off x="10243974" y="4667503"/>
            <a:ext cx="547342" cy="547342"/>
          </a:xfrm>
          <a:prstGeom prst="ellipse">
            <a:avLst/>
          </a:prstGeom>
          <a:solidFill>
            <a:schemeClr val="accent1">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tIns="72000" rtlCol="0" anchor="ctr"/>
          <a:lstStyle/>
          <a:p>
            <a:pPr algn="ctr">
              <a:lnSpc>
                <a:spcPct val="110000"/>
              </a:lnSpc>
            </a:pPr>
            <a:r>
              <a:rPr kumimoji="1" lang="ja-JP" altLang="en-US" sz="1000" b="1" spc="110">
                <a:solidFill>
                  <a:sysClr val="windowText" lastClr="000000"/>
                </a:solidFill>
                <a:latin typeface="+mn-ea"/>
              </a:rPr>
              <a:t>日本型</a:t>
            </a:r>
            <a:endParaRPr kumimoji="1" lang="en-US" altLang="ja-JP" sz="1000" b="1" spc="110">
              <a:solidFill>
                <a:sysClr val="windowText" lastClr="000000"/>
              </a:solidFill>
              <a:latin typeface="+mn-ea"/>
            </a:endParaRPr>
          </a:p>
          <a:p>
            <a:pPr algn="ctr">
              <a:lnSpc>
                <a:spcPct val="110000"/>
              </a:lnSpc>
            </a:pPr>
            <a:r>
              <a:rPr kumimoji="1" lang="ja-JP" altLang="en-US" sz="1000" b="1" spc="110">
                <a:solidFill>
                  <a:sysClr val="windowText" lastClr="000000"/>
                </a:solidFill>
                <a:latin typeface="+mn-ea"/>
              </a:rPr>
              <a:t>ジョブ型</a:t>
            </a:r>
          </a:p>
        </p:txBody>
      </p:sp>
      <p:sp>
        <p:nvSpPr>
          <p:cNvPr id="35" name="楕円 34">
            <a:extLst>
              <a:ext uri="{FF2B5EF4-FFF2-40B4-BE49-F238E27FC236}">
                <a16:creationId xmlns:a16="http://schemas.microsoft.com/office/drawing/2014/main" id="{1D1844C8-E499-FA1A-3C9E-0EDF903F9E51}"/>
              </a:ext>
            </a:extLst>
          </p:cNvPr>
          <p:cNvSpPr/>
          <p:nvPr/>
        </p:nvSpPr>
        <p:spPr>
          <a:xfrm>
            <a:off x="10243974" y="5260508"/>
            <a:ext cx="547342" cy="547342"/>
          </a:xfrm>
          <a:prstGeom prst="ellipse">
            <a:avLst/>
          </a:prstGeom>
          <a:solidFill>
            <a:schemeClr val="accent1">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tIns="72000" rtlCol="0" anchor="ctr"/>
          <a:lstStyle/>
          <a:p>
            <a:pPr algn="ctr">
              <a:lnSpc>
                <a:spcPct val="110000"/>
              </a:lnSpc>
            </a:pPr>
            <a:r>
              <a:rPr kumimoji="1" lang="ja-JP" altLang="en-US" sz="1000" b="1" spc="110">
                <a:solidFill>
                  <a:sysClr val="windowText" lastClr="000000"/>
                </a:solidFill>
                <a:latin typeface="+mn-ea"/>
              </a:rPr>
              <a:t>ジョブ</a:t>
            </a:r>
            <a:endParaRPr kumimoji="1" lang="en-US" altLang="ja-JP" sz="1000" b="1" spc="110">
              <a:solidFill>
                <a:sysClr val="windowText" lastClr="000000"/>
              </a:solidFill>
              <a:latin typeface="+mn-ea"/>
            </a:endParaRPr>
          </a:p>
          <a:p>
            <a:pPr algn="ctr">
              <a:lnSpc>
                <a:spcPct val="110000"/>
              </a:lnSpc>
            </a:pPr>
            <a:r>
              <a:rPr kumimoji="1" lang="ja-JP" altLang="en-US" sz="1000" b="1" spc="110">
                <a:solidFill>
                  <a:sysClr val="windowText" lastClr="000000"/>
                </a:solidFill>
                <a:latin typeface="+mn-ea"/>
              </a:rPr>
              <a:t>クラフ</a:t>
            </a:r>
            <a:endParaRPr kumimoji="1" lang="en-US" altLang="ja-JP" sz="1000" b="1" spc="110">
              <a:solidFill>
                <a:sysClr val="windowText" lastClr="000000"/>
              </a:solidFill>
              <a:latin typeface="+mn-ea"/>
            </a:endParaRPr>
          </a:p>
          <a:p>
            <a:pPr algn="ctr">
              <a:lnSpc>
                <a:spcPct val="110000"/>
              </a:lnSpc>
            </a:pPr>
            <a:r>
              <a:rPr kumimoji="1" lang="ja-JP" altLang="en-US" sz="1000" b="1" spc="110">
                <a:solidFill>
                  <a:sysClr val="windowText" lastClr="000000"/>
                </a:solidFill>
                <a:latin typeface="+mn-ea"/>
              </a:rPr>
              <a:t>ティング</a:t>
            </a:r>
          </a:p>
        </p:txBody>
      </p:sp>
      <p:sp>
        <p:nvSpPr>
          <p:cNvPr id="36" name="楕円 35">
            <a:extLst>
              <a:ext uri="{FF2B5EF4-FFF2-40B4-BE49-F238E27FC236}">
                <a16:creationId xmlns:a16="http://schemas.microsoft.com/office/drawing/2014/main" id="{B1B4D3C6-F5A1-013E-8836-1CE62C00417F}"/>
              </a:ext>
            </a:extLst>
          </p:cNvPr>
          <p:cNvSpPr/>
          <p:nvPr/>
        </p:nvSpPr>
        <p:spPr>
          <a:xfrm>
            <a:off x="10243974" y="5853514"/>
            <a:ext cx="547342" cy="547342"/>
          </a:xfrm>
          <a:prstGeom prst="ellipse">
            <a:avLst/>
          </a:prstGeom>
          <a:solidFill>
            <a:schemeClr val="accent1">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tIns="72000" rtlCol="0" anchor="ctr"/>
          <a:lstStyle/>
          <a:p>
            <a:pPr algn="ctr">
              <a:lnSpc>
                <a:spcPct val="110000"/>
              </a:lnSpc>
            </a:pPr>
            <a:r>
              <a:rPr kumimoji="1" lang="ja-JP" altLang="en-US" sz="1000" b="1" spc="110">
                <a:solidFill>
                  <a:sysClr val="windowText" lastClr="000000"/>
                </a:solidFill>
                <a:latin typeface="+mn-ea"/>
              </a:rPr>
              <a:t>リスキ</a:t>
            </a:r>
            <a:endParaRPr kumimoji="1" lang="en-US" altLang="ja-JP" sz="1000" b="1" spc="110">
              <a:solidFill>
                <a:sysClr val="windowText" lastClr="000000"/>
              </a:solidFill>
              <a:latin typeface="+mn-ea"/>
            </a:endParaRPr>
          </a:p>
          <a:p>
            <a:pPr algn="ctr">
              <a:lnSpc>
                <a:spcPct val="110000"/>
              </a:lnSpc>
            </a:pPr>
            <a:r>
              <a:rPr kumimoji="1" lang="ja-JP" altLang="en-US" sz="1000" b="1" spc="110">
                <a:solidFill>
                  <a:sysClr val="windowText" lastClr="000000"/>
                </a:solidFill>
                <a:latin typeface="+mn-ea"/>
              </a:rPr>
              <a:t>リング</a:t>
            </a:r>
          </a:p>
        </p:txBody>
      </p:sp>
    </p:spTree>
    <p:extLst>
      <p:ext uri="{BB962C8B-B14F-4D97-AF65-F5344CB8AC3E}">
        <p14:creationId xmlns:p14="http://schemas.microsoft.com/office/powerpoint/2010/main" val="113290580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798F09-EDE4-60A8-734F-CB97028E63D6}"/>
              </a:ext>
            </a:extLst>
          </p:cNvPr>
          <p:cNvSpPr>
            <a:spLocks noGrp="1"/>
          </p:cNvSpPr>
          <p:nvPr>
            <p:ph type="ctrTitle"/>
          </p:nvPr>
        </p:nvSpPr>
        <p:spPr/>
        <p:txBody>
          <a:bodyPr/>
          <a:lstStyle/>
          <a:p>
            <a:r>
              <a:rPr kumimoji="1" lang="ja-JP" altLang="en-US"/>
              <a:t>従来の「プロティアン・キャリア」と現代版の「プロティアン・キャリア」</a:t>
            </a:r>
          </a:p>
        </p:txBody>
      </p:sp>
      <p:sp>
        <p:nvSpPr>
          <p:cNvPr id="3" name="スライド番号プレースホルダー 2">
            <a:extLst>
              <a:ext uri="{FF2B5EF4-FFF2-40B4-BE49-F238E27FC236}">
                <a16:creationId xmlns:a16="http://schemas.microsoft.com/office/drawing/2014/main" id="{CA8DC14F-063E-E61C-8EE6-720868A51DC7}"/>
              </a:ext>
            </a:extLst>
          </p:cNvPr>
          <p:cNvSpPr>
            <a:spLocks noGrp="1"/>
          </p:cNvSpPr>
          <p:nvPr>
            <p:ph type="sldNum" sz="quarter" idx="12"/>
          </p:nvPr>
        </p:nvSpPr>
        <p:spPr/>
        <p:txBody>
          <a:bodyPr/>
          <a:lstStyle/>
          <a:p>
            <a:pPr>
              <a:spcBef>
                <a:spcPts val="923"/>
              </a:spcBef>
            </a:pPr>
            <a:fld id="{1078327F-5097-724B-AA59-0491935CF1F4}" type="slidenum">
              <a:rPr lang="en-US" altLang="ja-JP" smtClean="0"/>
              <a:pPr>
                <a:spcBef>
                  <a:spcPts val="923"/>
                </a:spcBef>
              </a:pPr>
              <a:t>28</a:t>
            </a:fld>
            <a:endParaRPr lang="ja-JP" altLang="en-US"/>
          </a:p>
        </p:txBody>
      </p:sp>
      <p:sp>
        <p:nvSpPr>
          <p:cNvPr id="4" name="四角形: 角を丸くする 3">
            <a:extLst>
              <a:ext uri="{FF2B5EF4-FFF2-40B4-BE49-F238E27FC236}">
                <a16:creationId xmlns:a16="http://schemas.microsoft.com/office/drawing/2014/main" id="{D508A442-3AE4-DFCE-4A0B-E3C0CC626D14}"/>
              </a:ext>
            </a:extLst>
          </p:cNvPr>
          <p:cNvSpPr/>
          <p:nvPr/>
        </p:nvSpPr>
        <p:spPr>
          <a:xfrm>
            <a:off x="1474915" y="1735409"/>
            <a:ext cx="3272118" cy="722041"/>
          </a:xfrm>
          <a:prstGeom prst="roundRect">
            <a:avLst>
              <a:gd name="adj" fmla="val 733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400" b="1" spc="110">
                <a:solidFill>
                  <a:schemeClr val="bg1"/>
                </a:solidFill>
              </a:rPr>
              <a:t>ダグラス・ホール教授</a:t>
            </a:r>
            <a:endParaRPr kumimoji="1" lang="en-US" altLang="ja-JP" sz="1400" b="1" spc="110">
              <a:solidFill>
                <a:schemeClr val="bg1"/>
              </a:solidFill>
            </a:endParaRPr>
          </a:p>
          <a:p>
            <a:pPr algn="ctr">
              <a:lnSpc>
                <a:spcPct val="110000"/>
              </a:lnSpc>
            </a:pPr>
            <a:r>
              <a:rPr kumimoji="1" lang="ja-JP" altLang="en-US" sz="1400" b="1" spc="110">
                <a:solidFill>
                  <a:schemeClr val="bg1"/>
                </a:solidFill>
              </a:rPr>
              <a:t>「プロティアン・キャリア」</a:t>
            </a:r>
          </a:p>
        </p:txBody>
      </p:sp>
      <p:sp>
        <p:nvSpPr>
          <p:cNvPr id="5" name="四角形: 角を丸くする 4">
            <a:extLst>
              <a:ext uri="{FF2B5EF4-FFF2-40B4-BE49-F238E27FC236}">
                <a16:creationId xmlns:a16="http://schemas.microsoft.com/office/drawing/2014/main" id="{D06FEB86-5A1E-0C9A-D9F4-ECCE9E6BB063}"/>
              </a:ext>
            </a:extLst>
          </p:cNvPr>
          <p:cNvSpPr/>
          <p:nvPr/>
        </p:nvSpPr>
        <p:spPr>
          <a:xfrm>
            <a:off x="7444967" y="1735409"/>
            <a:ext cx="3272118" cy="722041"/>
          </a:xfrm>
          <a:prstGeom prst="roundRect">
            <a:avLst>
              <a:gd name="adj" fmla="val 733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400" b="1" spc="110">
                <a:solidFill>
                  <a:schemeClr val="bg1"/>
                </a:solidFill>
              </a:rPr>
              <a:t>田中研之輔</a:t>
            </a:r>
            <a:endParaRPr kumimoji="1" lang="en-US" altLang="ja-JP" sz="1400" b="1" spc="110">
              <a:solidFill>
                <a:schemeClr val="bg1"/>
              </a:solidFill>
            </a:endParaRPr>
          </a:p>
          <a:p>
            <a:pPr algn="ctr">
              <a:lnSpc>
                <a:spcPct val="110000"/>
              </a:lnSpc>
            </a:pPr>
            <a:r>
              <a:rPr kumimoji="1" lang="ja-JP" altLang="en-US" sz="1400" b="1" spc="110">
                <a:solidFill>
                  <a:schemeClr val="bg1"/>
                </a:solidFill>
              </a:rPr>
              <a:t>現代版プロティアン・キャリア</a:t>
            </a:r>
          </a:p>
        </p:txBody>
      </p:sp>
      <p:sp>
        <p:nvSpPr>
          <p:cNvPr id="6" name="四角形: 角を丸くする 5">
            <a:extLst>
              <a:ext uri="{FF2B5EF4-FFF2-40B4-BE49-F238E27FC236}">
                <a16:creationId xmlns:a16="http://schemas.microsoft.com/office/drawing/2014/main" id="{A658DFA5-B792-1D4A-7816-9F9612AA50BC}"/>
              </a:ext>
            </a:extLst>
          </p:cNvPr>
          <p:cNvSpPr/>
          <p:nvPr/>
        </p:nvSpPr>
        <p:spPr>
          <a:xfrm>
            <a:off x="4850122" y="2581571"/>
            <a:ext cx="2496688" cy="541337"/>
          </a:xfrm>
          <a:prstGeom prst="roundRect">
            <a:avLst>
              <a:gd name="adj" fmla="val 7334"/>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ja-JP" altLang="en-US" sz="1400" b="1" spc="110">
                <a:solidFill>
                  <a:schemeClr val="tx1"/>
                </a:solidFill>
              </a:rPr>
              <a:t>心理的成功</a:t>
            </a:r>
            <a:endParaRPr kumimoji="1" lang="ja-JP" altLang="en-US" sz="1400" b="1" spc="110">
              <a:solidFill>
                <a:schemeClr val="tx1"/>
              </a:solidFill>
            </a:endParaRPr>
          </a:p>
        </p:txBody>
      </p:sp>
      <p:sp>
        <p:nvSpPr>
          <p:cNvPr id="7" name="四角形: 角を丸くする 6">
            <a:extLst>
              <a:ext uri="{FF2B5EF4-FFF2-40B4-BE49-F238E27FC236}">
                <a16:creationId xmlns:a16="http://schemas.microsoft.com/office/drawing/2014/main" id="{02B2BB26-F253-522A-0AC5-47C6B77366A0}"/>
              </a:ext>
            </a:extLst>
          </p:cNvPr>
          <p:cNvSpPr/>
          <p:nvPr/>
        </p:nvSpPr>
        <p:spPr>
          <a:xfrm>
            <a:off x="7449899" y="2556402"/>
            <a:ext cx="3267186" cy="541337"/>
          </a:xfrm>
          <a:prstGeom prst="roundRect">
            <a:avLst>
              <a:gd name="adj" fmla="val 644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a:solidFill>
                <a:sysClr val="windowText" lastClr="000000"/>
              </a:solidFill>
            </a:endParaRPr>
          </a:p>
        </p:txBody>
      </p:sp>
      <p:sp>
        <p:nvSpPr>
          <p:cNvPr id="8" name="四角形: 角を丸くする 7">
            <a:extLst>
              <a:ext uri="{FF2B5EF4-FFF2-40B4-BE49-F238E27FC236}">
                <a16:creationId xmlns:a16="http://schemas.microsoft.com/office/drawing/2014/main" id="{0AA6A128-44C2-C0C0-FAC5-00B5FD337595}"/>
              </a:ext>
            </a:extLst>
          </p:cNvPr>
          <p:cNvSpPr/>
          <p:nvPr/>
        </p:nvSpPr>
        <p:spPr>
          <a:xfrm>
            <a:off x="1479847" y="2581571"/>
            <a:ext cx="3267186" cy="541337"/>
          </a:xfrm>
          <a:prstGeom prst="roundRect">
            <a:avLst>
              <a:gd name="adj" fmla="val 644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a:solidFill>
                <a:sysClr val="windowText" lastClr="000000"/>
              </a:solidFill>
            </a:endParaRPr>
          </a:p>
        </p:txBody>
      </p:sp>
      <p:sp>
        <p:nvSpPr>
          <p:cNvPr id="10" name="四角形: 角を丸くする 9">
            <a:extLst>
              <a:ext uri="{FF2B5EF4-FFF2-40B4-BE49-F238E27FC236}">
                <a16:creationId xmlns:a16="http://schemas.microsoft.com/office/drawing/2014/main" id="{AE6AD24B-86D0-EA32-3E3F-D00999F49BD4}"/>
              </a:ext>
            </a:extLst>
          </p:cNvPr>
          <p:cNvSpPr/>
          <p:nvPr/>
        </p:nvSpPr>
        <p:spPr>
          <a:xfrm>
            <a:off x="4850122" y="3216826"/>
            <a:ext cx="2496688" cy="541337"/>
          </a:xfrm>
          <a:prstGeom prst="roundRect">
            <a:avLst>
              <a:gd name="adj" fmla="val 7334"/>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ja-JP" altLang="en-US" sz="1400" b="1" spc="110">
                <a:solidFill>
                  <a:schemeClr val="tx1"/>
                </a:solidFill>
              </a:rPr>
              <a:t>アイデンティティ</a:t>
            </a:r>
            <a:endParaRPr kumimoji="1" lang="ja-JP" altLang="en-US" sz="1400" b="1" spc="110">
              <a:solidFill>
                <a:schemeClr val="tx1"/>
              </a:solidFill>
            </a:endParaRPr>
          </a:p>
        </p:txBody>
      </p:sp>
      <p:sp>
        <p:nvSpPr>
          <p:cNvPr id="11" name="四角形: 角を丸くする 10">
            <a:extLst>
              <a:ext uri="{FF2B5EF4-FFF2-40B4-BE49-F238E27FC236}">
                <a16:creationId xmlns:a16="http://schemas.microsoft.com/office/drawing/2014/main" id="{27D34BA9-D839-F778-9B30-973913214484}"/>
              </a:ext>
            </a:extLst>
          </p:cNvPr>
          <p:cNvSpPr/>
          <p:nvPr/>
        </p:nvSpPr>
        <p:spPr>
          <a:xfrm>
            <a:off x="7449899" y="3196691"/>
            <a:ext cx="3267186" cy="541337"/>
          </a:xfrm>
          <a:prstGeom prst="roundRect">
            <a:avLst>
              <a:gd name="adj" fmla="val 644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a:solidFill>
                <a:sysClr val="windowText" lastClr="000000"/>
              </a:solidFill>
            </a:endParaRPr>
          </a:p>
        </p:txBody>
      </p:sp>
      <p:sp>
        <p:nvSpPr>
          <p:cNvPr id="12" name="四角形: 角を丸くする 11">
            <a:extLst>
              <a:ext uri="{FF2B5EF4-FFF2-40B4-BE49-F238E27FC236}">
                <a16:creationId xmlns:a16="http://schemas.microsoft.com/office/drawing/2014/main" id="{530EA276-3649-FA05-934B-E2BE62DDA7A2}"/>
              </a:ext>
            </a:extLst>
          </p:cNvPr>
          <p:cNvSpPr/>
          <p:nvPr/>
        </p:nvSpPr>
        <p:spPr>
          <a:xfrm>
            <a:off x="1479847" y="3216826"/>
            <a:ext cx="3267186" cy="541337"/>
          </a:xfrm>
          <a:prstGeom prst="roundRect">
            <a:avLst>
              <a:gd name="adj" fmla="val 644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a:solidFill>
                <a:sysClr val="windowText" lastClr="000000"/>
              </a:solidFill>
            </a:endParaRPr>
          </a:p>
        </p:txBody>
      </p:sp>
      <p:sp>
        <p:nvSpPr>
          <p:cNvPr id="13" name="四角形: 角を丸くする 12">
            <a:extLst>
              <a:ext uri="{FF2B5EF4-FFF2-40B4-BE49-F238E27FC236}">
                <a16:creationId xmlns:a16="http://schemas.microsoft.com/office/drawing/2014/main" id="{797A39AF-9440-8A73-0C39-5ACEEED797AB}"/>
              </a:ext>
            </a:extLst>
          </p:cNvPr>
          <p:cNvSpPr/>
          <p:nvPr/>
        </p:nvSpPr>
        <p:spPr>
          <a:xfrm>
            <a:off x="4850122" y="3852081"/>
            <a:ext cx="2496688" cy="541337"/>
          </a:xfrm>
          <a:prstGeom prst="roundRect">
            <a:avLst>
              <a:gd name="adj" fmla="val 7334"/>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ja-JP" altLang="en-US" sz="1400" b="1" spc="110">
                <a:solidFill>
                  <a:schemeClr val="tx1"/>
                </a:solidFill>
              </a:rPr>
              <a:t>アダプタビリティ</a:t>
            </a:r>
            <a:endParaRPr kumimoji="1" lang="ja-JP" altLang="en-US" sz="1400" b="1" spc="110">
              <a:solidFill>
                <a:schemeClr val="tx1"/>
              </a:solidFill>
            </a:endParaRPr>
          </a:p>
        </p:txBody>
      </p:sp>
      <p:sp>
        <p:nvSpPr>
          <p:cNvPr id="14" name="四角形: 角を丸くする 13">
            <a:extLst>
              <a:ext uri="{FF2B5EF4-FFF2-40B4-BE49-F238E27FC236}">
                <a16:creationId xmlns:a16="http://schemas.microsoft.com/office/drawing/2014/main" id="{A47F02C0-CC4A-96D9-63C0-4E2C2711FDCF}"/>
              </a:ext>
            </a:extLst>
          </p:cNvPr>
          <p:cNvSpPr/>
          <p:nvPr/>
        </p:nvSpPr>
        <p:spPr>
          <a:xfrm>
            <a:off x="7449899" y="3836980"/>
            <a:ext cx="3267186" cy="541337"/>
          </a:xfrm>
          <a:prstGeom prst="roundRect">
            <a:avLst>
              <a:gd name="adj" fmla="val 644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a:solidFill>
                <a:sysClr val="windowText" lastClr="000000"/>
              </a:solidFill>
            </a:endParaRPr>
          </a:p>
        </p:txBody>
      </p:sp>
      <p:sp>
        <p:nvSpPr>
          <p:cNvPr id="15" name="四角形: 角を丸くする 14">
            <a:extLst>
              <a:ext uri="{FF2B5EF4-FFF2-40B4-BE49-F238E27FC236}">
                <a16:creationId xmlns:a16="http://schemas.microsoft.com/office/drawing/2014/main" id="{F96075F5-3E73-43AD-EE78-C3D65FC401E8}"/>
              </a:ext>
            </a:extLst>
          </p:cNvPr>
          <p:cNvSpPr/>
          <p:nvPr/>
        </p:nvSpPr>
        <p:spPr>
          <a:xfrm>
            <a:off x="1479847" y="3852081"/>
            <a:ext cx="3267186" cy="541337"/>
          </a:xfrm>
          <a:prstGeom prst="roundRect">
            <a:avLst>
              <a:gd name="adj" fmla="val 644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a:solidFill>
                <a:sysClr val="windowText" lastClr="000000"/>
              </a:solidFill>
            </a:endParaRPr>
          </a:p>
        </p:txBody>
      </p:sp>
      <p:sp>
        <p:nvSpPr>
          <p:cNvPr id="16" name="四角形: 角を丸くする 15">
            <a:extLst>
              <a:ext uri="{FF2B5EF4-FFF2-40B4-BE49-F238E27FC236}">
                <a16:creationId xmlns:a16="http://schemas.microsoft.com/office/drawing/2014/main" id="{77E9DA35-634A-7A39-7806-D87D75BFA20F}"/>
              </a:ext>
            </a:extLst>
          </p:cNvPr>
          <p:cNvSpPr/>
          <p:nvPr/>
        </p:nvSpPr>
        <p:spPr>
          <a:xfrm>
            <a:off x="4850122" y="4487336"/>
            <a:ext cx="2496688" cy="541337"/>
          </a:xfrm>
          <a:prstGeom prst="roundRect">
            <a:avLst>
              <a:gd name="adj" fmla="val 7334"/>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ja-JP" altLang="en-US" sz="1400" b="1" spc="110">
                <a:solidFill>
                  <a:schemeClr val="tx1"/>
                </a:solidFill>
              </a:rPr>
              <a:t>キャリア資本論</a:t>
            </a:r>
            <a:endParaRPr kumimoji="1" lang="ja-JP" altLang="en-US" sz="1400" b="1" spc="110">
              <a:solidFill>
                <a:schemeClr val="tx1"/>
              </a:solidFill>
            </a:endParaRPr>
          </a:p>
        </p:txBody>
      </p:sp>
      <p:sp>
        <p:nvSpPr>
          <p:cNvPr id="17" name="四角形: 角を丸くする 16">
            <a:extLst>
              <a:ext uri="{FF2B5EF4-FFF2-40B4-BE49-F238E27FC236}">
                <a16:creationId xmlns:a16="http://schemas.microsoft.com/office/drawing/2014/main" id="{D941A14E-254B-AD01-7264-5DB5DF19C97D}"/>
              </a:ext>
            </a:extLst>
          </p:cNvPr>
          <p:cNvSpPr/>
          <p:nvPr/>
        </p:nvSpPr>
        <p:spPr>
          <a:xfrm>
            <a:off x="7449899" y="4477269"/>
            <a:ext cx="3267186" cy="541337"/>
          </a:xfrm>
          <a:prstGeom prst="roundRect">
            <a:avLst>
              <a:gd name="adj" fmla="val 644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a:solidFill>
                <a:sysClr val="windowText" lastClr="000000"/>
              </a:solidFill>
            </a:endParaRPr>
          </a:p>
        </p:txBody>
      </p:sp>
      <p:sp>
        <p:nvSpPr>
          <p:cNvPr id="18" name="四角形: 角を丸くする 17">
            <a:extLst>
              <a:ext uri="{FF2B5EF4-FFF2-40B4-BE49-F238E27FC236}">
                <a16:creationId xmlns:a16="http://schemas.microsoft.com/office/drawing/2014/main" id="{468EB562-3C19-4F2B-A7FC-4071409C487E}"/>
              </a:ext>
            </a:extLst>
          </p:cNvPr>
          <p:cNvSpPr/>
          <p:nvPr/>
        </p:nvSpPr>
        <p:spPr>
          <a:xfrm>
            <a:off x="1479847" y="4493107"/>
            <a:ext cx="3267186" cy="541337"/>
          </a:xfrm>
          <a:prstGeom prst="roundRect">
            <a:avLst>
              <a:gd name="adj" fmla="val 644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a:solidFill>
                <a:sysClr val="windowText" lastClr="000000"/>
              </a:solidFill>
            </a:endParaRPr>
          </a:p>
        </p:txBody>
      </p:sp>
      <p:sp>
        <p:nvSpPr>
          <p:cNvPr id="19" name="四角形: 角を丸くする 18">
            <a:extLst>
              <a:ext uri="{FF2B5EF4-FFF2-40B4-BE49-F238E27FC236}">
                <a16:creationId xmlns:a16="http://schemas.microsoft.com/office/drawing/2014/main" id="{11F968DC-11A6-D3E1-A31E-810F1E820ADF}"/>
              </a:ext>
            </a:extLst>
          </p:cNvPr>
          <p:cNvSpPr/>
          <p:nvPr/>
        </p:nvSpPr>
        <p:spPr>
          <a:xfrm>
            <a:off x="4850122" y="5122591"/>
            <a:ext cx="2496688" cy="541337"/>
          </a:xfrm>
          <a:prstGeom prst="roundRect">
            <a:avLst>
              <a:gd name="adj" fmla="val 7334"/>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ja-JP" altLang="en-US" sz="1400" b="1" spc="110">
                <a:solidFill>
                  <a:schemeClr val="tx1"/>
                </a:solidFill>
              </a:rPr>
              <a:t>戦略的視点</a:t>
            </a:r>
            <a:endParaRPr kumimoji="1" lang="ja-JP" altLang="en-US" sz="1400" b="1" spc="110">
              <a:solidFill>
                <a:schemeClr val="tx1"/>
              </a:solidFill>
            </a:endParaRPr>
          </a:p>
        </p:txBody>
      </p:sp>
      <p:sp>
        <p:nvSpPr>
          <p:cNvPr id="20" name="四角形: 角を丸くする 19">
            <a:extLst>
              <a:ext uri="{FF2B5EF4-FFF2-40B4-BE49-F238E27FC236}">
                <a16:creationId xmlns:a16="http://schemas.microsoft.com/office/drawing/2014/main" id="{0346E66E-8000-EF74-F3AD-2EE39B7F92C0}"/>
              </a:ext>
            </a:extLst>
          </p:cNvPr>
          <p:cNvSpPr/>
          <p:nvPr/>
        </p:nvSpPr>
        <p:spPr>
          <a:xfrm>
            <a:off x="7449899" y="5117558"/>
            <a:ext cx="3267186" cy="541337"/>
          </a:xfrm>
          <a:prstGeom prst="roundRect">
            <a:avLst>
              <a:gd name="adj" fmla="val 644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a:solidFill>
                <a:sysClr val="windowText" lastClr="000000"/>
              </a:solidFill>
            </a:endParaRPr>
          </a:p>
        </p:txBody>
      </p:sp>
      <p:sp>
        <p:nvSpPr>
          <p:cNvPr id="21" name="四角形: 角を丸くする 20">
            <a:extLst>
              <a:ext uri="{FF2B5EF4-FFF2-40B4-BE49-F238E27FC236}">
                <a16:creationId xmlns:a16="http://schemas.microsoft.com/office/drawing/2014/main" id="{17F03509-40E6-1551-92B2-F861CBB19F19}"/>
              </a:ext>
            </a:extLst>
          </p:cNvPr>
          <p:cNvSpPr/>
          <p:nvPr/>
        </p:nvSpPr>
        <p:spPr>
          <a:xfrm>
            <a:off x="1479847" y="5122591"/>
            <a:ext cx="3267186" cy="541337"/>
          </a:xfrm>
          <a:prstGeom prst="roundRect">
            <a:avLst>
              <a:gd name="adj" fmla="val 644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a:solidFill>
                <a:sysClr val="windowText" lastClr="000000"/>
              </a:solidFill>
            </a:endParaRPr>
          </a:p>
        </p:txBody>
      </p:sp>
      <p:sp>
        <p:nvSpPr>
          <p:cNvPr id="22" name="四角形: 角を丸くする 21">
            <a:extLst>
              <a:ext uri="{FF2B5EF4-FFF2-40B4-BE49-F238E27FC236}">
                <a16:creationId xmlns:a16="http://schemas.microsoft.com/office/drawing/2014/main" id="{36098A24-EDE3-F041-CA3B-CDCDA2DC7B52}"/>
              </a:ext>
            </a:extLst>
          </p:cNvPr>
          <p:cNvSpPr/>
          <p:nvPr/>
        </p:nvSpPr>
        <p:spPr>
          <a:xfrm>
            <a:off x="4850122" y="5757846"/>
            <a:ext cx="2496688" cy="541337"/>
          </a:xfrm>
          <a:prstGeom prst="roundRect">
            <a:avLst>
              <a:gd name="adj" fmla="val 7334"/>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400" b="1" spc="110">
                <a:solidFill>
                  <a:schemeClr val="tx1"/>
                </a:solidFill>
              </a:rPr>
              <a:t>キャリア開発</a:t>
            </a:r>
            <a:endParaRPr kumimoji="1" lang="en-US" altLang="ja-JP" sz="1400" b="1" spc="110">
              <a:solidFill>
                <a:schemeClr val="tx1"/>
              </a:solidFill>
            </a:endParaRPr>
          </a:p>
          <a:p>
            <a:pPr algn="ctr">
              <a:lnSpc>
                <a:spcPct val="110000"/>
              </a:lnSpc>
            </a:pPr>
            <a:r>
              <a:rPr kumimoji="1" lang="ja-JP" altLang="en-US" sz="1400" b="1" spc="110">
                <a:solidFill>
                  <a:schemeClr val="tx1"/>
                </a:solidFill>
              </a:rPr>
              <a:t>実践手法</a:t>
            </a:r>
          </a:p>
        </p:txBody>
      </p:sp>
      <p:sp>
        <p:nvSpPr>
          <p:cNvPr id="23" name="四角形: 角を丸くする 22">
            <a:extLst>
              <a:ext uri="{FF2B5EF4-FFF2-40B4-BE49-F238E27FC236}">
                <a16:creationId xmlns:a16="http://schemas.microsoft.com/office/drawing/2014/main" id="{84E8554A-7F4A-C469-7ADF-A54CFBEE9613}"/>
              </a:ext>
            </a:extLst>
          </p:cNvPr>
          <p:cNvSpPr/>
          <p:nvPr/>
        </p:nvSpPr>
        <p:spPr>
          <a:xfrm>
            <a:off x="7449899" y="5757846"/>
            <a:ext cx="3267186" cy="541337"/>
          </a:xfrm>
          <a:prstGeom prst="roundRect">
            <a:avLst>
              <a:gd name="adj" fmla="val 644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a:solidFill>
                <a:sysClr val="windowText" lastClr="000000"/>
              </a:solidFill>
            </a:endParaRPr>
          </a:p>
        </p:txBody>
      </p:sp>
      <p:sp>
        <p:nvSpPr>
          <p:cNvPr id="24" name="四角形: 角を丸くする 23">
            <a:extLst>
              <a:ext uri="{FF2B5EF4-FFF2-40B4-BE49-F238E27FC236}">
                <a16:creationId xmlns:a16="http://schemas.microsoft.com/office/drawing/2014/main" id="{B59F582D-335F-13A6-3F7D-983229C4CD72}"/>
              </a:ext>
            </a:extLst>
          </p:cNvPr>
          <p:cNvSpPr/>
          <p:nvPr/>
        </p:nvSpPr>
        <p:spPr>
          <a:xfrm>
            <a:off x="1479847" y="5757846"/>
            <a:ext cx="3267186" cy="541337"/>
          </a:xfrm>
          <a:prstGeom prst="roundRect">
            <a:avLst>
              <a:gd name="adj" fmla="val 644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a:solidFill>
                <a:sysClr val="windowText" lastClr="000000"/>
              </a:solidFill>
            </a:endParaRPr>
          </a:p>
        </p:txBody>
      </p:sp>
      <p:sp>
        <p:nvSpPr>
          <p:cNvPr id="25" name="十字形 24">
            <a:extLst>
              <a:ext uri="{FF2B5EF4-FFF2-40B4-BE49-F238E27FC236}">
                <a16:creationId xmlns:a16="http://schemas.microsoft.com/office/drawing/2014/main" id="{5344F6BE-C0F3-D373-F731-8A1E1EA42083}"/>
              </a:ext>
            </a:extLst>
          </p:cNvPr>
          <p:cNvSpPr/>
          <p:nvPr/>
        </p:nvSpPr>
        <p:spPr>
          <a:xfrm rot="2700000">
            <a:off x="2913923" y="4564258"/>
            <a:ext cx="399034" cy="399034"/>
          </a:xfrm>
          <a:prstGeom prst="plus">
            <a:avLst>
              <a:gd name="adj" fmla="val 4703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pc="110" err="1">
              <a:solidFill>
                <a:sysClr val="windowText" lastClr="000000"/>
              </a:solidFill>
            </a:endParaRPr>
          </a:p>
        </p:txBody>
      </p:sp>
      <p:sp>
        <p:nvSpPr>
          <p:cNvPr id="26" name="楕円 25">
            <a:extLst>
              <a:ext uri="{FF2B5EF4-FFF2-40B4-BE49-F238E27FC236}">
                <a16:creationId xmlns:a16="http://schemas.microsoft.com/office/drawing/2014/main" id="{F14FD3B4-06B2-BE59-2386-D6CDE8241C18}"/>
              </a:ext>
            </a:extLst>
          </p:cNvPr>
          <p:cNvSpPr/>
          <p:nvPr/>
        </p:nvSpPr>
        <p:spPr>
          <a:xfrm>
            <a:off x="2950518" y="2689317"/>
            <a:ext cx="325844" cy="325844"/>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err="1">
              <a:solidFill>
                <a:sysClr val="windowText" lastClr="000000"/>
              </a:solidFill>
            </a:endParaRPr>
          </a:p>
        </p:txBody>
      </p:sp>
      <p:sp>
        <p:nvSpPr>
          <p:cNvPr id="27" name="楕円 26">
            <a:extLst>
              <a:ext uri="{FF2B5EF4-FFF2-40B4-BE49-F238E27FC236}">
                <a16:creationId xmlns:a16="http://schemas.microsoft.com/office/drawing/2014/main" id="{3CEFC3E2-B0A5-2927-1A0B-16E06D5DA05F}"/>
              </a:ext>
            </a:extLst>
          </p:cNvPr>
          <p:cNvSpPr/>
          <p:nvPr/>
        </p:nvSpPr>
        <p:spPr>
          <a:xfrm>
            <a:off x="2950518" y="3324572"/>
            <a:ext cx="325844" cy="325844"/>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err="1">
              <a:solidFill>
                <a:sysClr val="windowText" lastClr="000000"/>
              </a:solidFill>
            </a:endParaRPr>
          </a:p>
        </p:txBody>
      </p:sp>
      <p:sp>
        <p:nvSpPr>
          <p:cNvPr id="28" name="楕円 27">
            <a:extLst>
              <a:ext uri="{FF2B5EF4-FFF2-40B4-BE49-F238E27FC236}">
                <a16:creationId xmlns:a16="http://schemas.microsoft.com/office/drawing/2014/main" id="{56C78C8F-115B-8633-C81F-0AB560C9001E}"/>
              </a:ext>
            </a:extLst>
          </p:cNvPr>
          <p:cNvSpPr/>
          <p:nvPr/>
        </p:nvSpPr>
        <p:spPr>
          <a:xfrm>
            <a:off x="2950518" y="3959827"/>
            <a:ext cx="325844" cy="325844"/>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err="1">
              <a:solidFill>
                <a:sysClr val="windowText" lastClr="000000"/>
              </a:solidFill>
            </a:endParaRPr>
          </a:p>
        </p:txBody>
      </p:sp>
      <p:sp>
        <p:nvSpPr>
          <p:cNvPr id="29" name="楕円 28">
            <a:extLst>
              <a:ext uri="{FF2B5EF4-FFF2-40B4-BE49-F238E27FC236}">
                <a16:creationId xmlns:a16="http://schemas.microsoft.com/office/drawing/2014/main" id="{D8C704A4-CB48-D0D8-CF6A-DB817E366C97}"/>
              </a:ext>
            </a:extLst>
          </p:cNvPr>
          <p:cNvSpPr/>
          <p:nvPr/>
        </p:nvSpPr>
        <p:spPr>
          <a:xfrm>
            <a:off x="8920570" y="4585015"/>
            <a:ext cx="325844" cy="325844"/>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err="1">
              <a:solidFill>
                <a:sysClr val="windowText" lastClr="000000"/>
              </a:solidFill>
            </a:endParaRPr>
          </a:p>
        </p:txBody>
      </p:sp>
      <p:sp>
        <p:nvSpPr>
          <p:cNvPr id="30" name="楕円 29">
            <a:extLst>
              <a:ext uri="{FF2B5EF4-FFF2-40B4-BE49-F238E27FC236}">
                <a16:creationId xmlns:a16="http://schemas.microsoft.com/office/drawing/2014/main" id="{549B3EFD-6795-5E14-8973-AA8E145CE058}"/>
              </a:ext>
            </a:extLst>
          </p:cNvPr>
          <p:cNvSpPr/>
          <p:nvPr/>
        </p:nvSpPr>
        <p:spPr>
          <a:xfrm>
            <a:off x="8920570" y="5225304"/>
            <a:ext cx="325844" cy="325844"/>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err="1">
              <a:solidFill>
                <a:sysClr val="windowText" lastClr="000000"/>
              </a:solidFill>
            </a:endParaRPr>
          </a:p>
        </p:txBody>
      </p:sp>
      <p:sp>
        <p:nvSpPr>
          <p:cNvPr id="31" name="楕円 30">
            <a:extLst>
              <a:ext uri="{FF2B5EF4-FFF2-40B4-BE49-F238E27FC236}">
                <a16:creationId xmlns:a16="http://schemas.microsoft.com/office/drawing/2014/main" id="{4949DD21-1807-ECAA-6DE3-6413FBC9C82C}"/>
              </a:ext>
            </a:extLst>
          </p:cNvPr>
          <p:cNvSpPr/>
          <p:nvPr/>
        </p:nvSpPr>
        <p:spPr>
          <a:xfrm>
            <a:off x="8920570" y="5865592"/>
            <a:ext cx="325844" cy="325844"/>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err="1">
              <a:solidFill>
                <a:sysClr val="windowText" lastClr="000000"/>
              </a:solidFill>
            </a:endParaRPr>
          </a:p>
        </p:txBody>
      </p:sp>
      <p:sp>
        <p:nvSpPr>
          <p:cNvPr id="32" name="十字形 31">
            <a:extLst>
              <a:ext uri="{FF2B5EF4-FFF2-40B4-BE49-F238E27FC236}">
                <a16:creationId xmlns:a16="http://schemas.microsoft.com/office/drawing/2014/main" id="{FCF8CBD4-6BDA-0CB1-7DED-0AE19E90C3F1}"/>
              </a:ext>
            </a:extLst>
          </p:cNvPr>
          <p:cNvSpPr/>
          <p:nvPr/>
        </p:nvSpPr>
        <p:spPr>
          <a:xfrm rot="2700000">
            <a:off x="2913923" y="5193743"/>
            <a:ext cx="399034" cy="399034"/>
          </a:xfrm>
          <a:prstGeom prst="plus">
            <a:avLst>
              <a:gd name="adj" fmla="val 4703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pc="110" err="1">
              <a:solidFill>
                <a:sysClr val="windowText" lastClr="000000"/>
              </a:solidFill>
            </a:endParaRPr>
          </a:p>
        </p:txBody>
      </p:sp>
      <p:sp>
        <p:nvSpPr>
          <p:cNvPr id="35" name="十字形 34">
            <a:extLst>
              <a:ext uri="{FF2B5EF4-FFF2-40B4-BE49-F238E27FC236}">
                <a16:creationId xmlns:a16="http://schemas.microsoft.com/office/drawing/2014/main" id="{F1061B01-60E2-C1B3-9BCD-1FFDD83FDF58}"/>
              </a:ext>
            </a:extLst>
          </p:cNvPr>
          <p:cNvSpPr/>
          <p:nvPr/>
        </p:nvSpPr>
        <p:spPr>
          <a:xfrm rot="2700000">
            <a:off x="2913923" y="5817506"/>
            <a:ext cx="399034" cy="399034"/>
          </a:xfrm>
          <a:prstGeom prst="plus">
            <a:avLst>
              <a:gd name="adj" fmla="val 4703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pc="110" err="1">
              <a:solidFill>
                <a:sysClr val="windowText" lastClr="000000"/>
              </a:solidFill>
            </a:endParaRPr>
          </a:p>
        </p:txBody>
      </p:sp>
      <p:sp>
        <p:nvSpPr>
          <p:cNvPr id="9" name="楕円 8">
            <a:extLst>
              <a:ext uri="{FF2B5EF4-FFF2-40B4-BE49-F238E27FC236}">
                <a16:creationId xmlns:a16="http://schemas.microsoft.com/office/drawing/2014/main" id="{025150CC-99C6-39C2-F2A1-C50B9AAB9931}"/>
              </a:ext>
            </a:extLst>
          </p:cNvPr>
          <p:cNvSpPr/>
          <p:nvPr/>
        </p:nvSpPr>
        <p:spPr>
          <a:xfrm>
            <a:off x="8920570" y="2689317"/>
            <a:ext cx="325844" cy="325844"/>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err="1">
              <a:solidFill>
                <a:sysClr val="windowText" lastClr="000000"/>
              </a:solidFill>
            </a:endParaRPr>
          </a:p>
        </p:txBody>
      </p:sp>
      <p:sp>
        <p:nvSpPr>
          <p:cNvPr id="33" name="楕円 32">
            <a:extLst>
              <a:ext uri="{FF2B5EF4-FFF2-40B4-BE49-F238E27FC236}">
                <a16:creationId xmlns:a16="http://schemas.microsoft.com/office/drawing/2014/main" id="{7026640D-5596-7DBD-34F1-0FA86067AE24}"/>
              </a:ext>
            </a:extLst>
          </p:cNvPr>
          <p:cNvSpPr/>
          <p:nvPr/>
        </p:nvSpPr>
        <p:spPr>
          <a:xfrm>
            <a:off x="8920570" y="3324572"/>
            <a:ext cx="325844" cy="325844"/>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err="1">
              <a:solidFill>
                <a:sysClr val="windowText" lastClr="000000"/>
              </a:solidFill>
            </a:endParaRPr>
          </a:p>
        </p:txBody>
      </p:sp>
      <p:sp>
        <p:nvSpPr>
          <p:cNvPr id="34" name="楕円 33">
            <a:extLst>
              <a:ext uri="{FF2B5EF4-FFF2-40B4-BE49-F238E27FC236}">
                <a16:creationId xmlns:a16="http://schemas.microsoft.com/office/drawing/2014/main" id="{B5EB4BA9-1D77-7C13-9D22-1CE3D9A75A3B}"/>
              </a:ext>
            </a:extLst>
          </p:cNvPr>
          <p:cNvSpPr/>
          <p:nvPr/>
        </p:nvSpPr>
        <p:spPr>
          <a:xfrm>
            <a:off x="8920570" y="3959827"/>
            <a:ext cx="325844" cy="325844"/>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err="1">
              <a:solidFill>
                <a:sysClr val="windowText" lastClr="000000"/>
              </a:solidFill>
            </a:endParaRPr>
          </a:p>
        </p:txBody>
      </p:sp>
      <p:pic>
        <p:nvPicPr>
          <p:cNvPr id="36" name="図 35" descr="黒いバックグラウンドの前に立っている男性&#10;&#10;低い精度で自動的に生成された説明">
            <a:extLst>
              <a:ext uri="{FF2B5EF4-FFF2-40B4-BE49-F238E27FC236}">
                <a16:creationId xmlns:a16="http://schemas.microsoft.com/office/drawing/2014/main" id="{E0F08D7D-3084-394E-D894-64ED9C516064}"/>
              </a:ext>
            </a:extLst>
          </p:cNvPr>
          <p:cNvPicPr>
            <a:picLocks noChangeAspect="1"/>
          </p:cNvPicPr>
          <p:nvPr/>
        </p:nvPicPr>
        <p:blipFill>
          <a:blip r:embed="rId2">
            <a:extLst>
              <a:ext uri="{28A0092B-C50C-407E-A947-70E740481C1C}">
                <a14:useLocalDpi xmlns:a14="http://schemas.microsoft.com/office/drawing/2010/main" val="0"/>
              </a:ext>
            </a:extLst>
          </a:blip>
          <a:srcRect r="66752"/>
          <a:stretch>
            <a:fillRect/>
          </a:stretch>
        </p:blipFill>
        <p:spPr>
          <a:xfrm>
            <a:off x="782531" y="1623315"/>
            <a:ext cx="900000" cy="900066"/>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a:ln w="28575">
            <a:solidFill>
              <a:schemeClr val="bg1">
                <a:lumMod val="65000"/>
              </a:schemeClr>
            </a:solidFill>
          </a:ln>
        </p:spPr>
      </p:pic>
      <p:pic>
        <p:nvPicPr>
          <p:cNvPr id="37" name="図 36" descr="テキスト&#10;&#10;自動的に生成された説明">
            <a:extLst>
              <a:ext uri="{FF2B5EF4-FFF2-40B4-BE49-F238E27FC236}">
                <a16:creationId xmlns:a16="http://schemas.microsoft.com/office/drawing/2014/main" id="{EA44FA8C-6E89-D971-3972-22337D7B8A2B}"/>
              </a:ext>
            </a:extLst>
          </p:cNvPr>
          <p:cNvPicPr>
            <a:picLocks noChangeAspect="1"/>
          </p:cNvPicPr>
          <p:nvPr/>
        </p:nvPicPr>
        <p:blipFill>
          <a:blip r:embed="rId3">
            <a:extLst>
              <a:ext uri="{28A0092B-C50C-407E-A947-70E740481C1C}">
                <a14:useLocalDpi xmlns:a14="http://schemas.microsoft.com/office/drawing/2010/main" val="0"/>
              </a:ext>
            </a:extLst>
          </a:blip>
          <a:srcRect r="69252"/>
          <a:stretch>
            <a:fillRect/>
          </a:stretch>
        </p:blipFill>
        <p:spPr>
          <a:xfrm>
            <a:off x="10509469" y="1623315"/>
            <a:ext cx="900000" cy="900066"/>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a:ln w="28575">
            <a:solidFill>
              <a:schemeClr val="accent1"/>
            </a:solidFill>
          </a:ln>
        </p:spPr>
      </p:pic>
      <p:sp>
        <p:nvSpPr>
          <p:cNvPr id="39" name="テキスト ボックス 38">
            <a:extLst>
              <a:ext uri="{FF2B5EF4-FFF2-40B4-BE49-F238E27FC236}">
                <a16:creationId xmlns:a16="http://schemas.microsoft.com/office/drawing/2014/main" id="{5E318075-773F-81FA-E715-9FB23BFCE0B9}"/>
              </a:ext>
            </a:extLst>
          </p:cNvPr>
          <p:cNvSpPr txBox="1"/>
          <p:nvPr/>
        </p:nvSpPr>
        <p:spPr>
          <a:xfrm>
            <a:off x="2601860" y="1350236"/>
            <a:ext cx="1018228" cy="385170"/>
          </a:xfrm>
          <a:prstGeom prst="rect">
            <a:avLst/>
          </a:prstGeom>
          <a:noFill/>
        </p:spPr>
        <p:txBody>
          <a:bodyPr wrap="none" rtlCol="0">
            <a:spAutoFit/>
          </a:bodyPr>
          <a:lstStyle/>
          <a:p>
            <a:pPr algn="ctr">
              <a:lnSpc>
                <a:spcPct val="110000"/>
              </a:lnSpc>
            </a:pPr>
            <a:r>
              <a:rPr kumimoji="1" lang="en-US" altLang="ja-JP" b="1" i="1" spc="110">
                <a:solidFill>
                  <a:schemeClr val="bg1">
                    <a:lumMod val="65000"/>
                  </a:schemeClr>
                </a:solidFill>
                <a:latin typeface="+mn-ea"/>
              </a:rPr>
              <a:t>1976</a:t>
            </a:r>
            <a:r>
              <a:rPr kumimoji="1" lang="ja-JP" altLang="en-US" b="1" i="1" spc="110">
                <a:solidFill>
                  <a:schemeClr val="bg1">
                    <a:lumMod val="65000"/>
                  </a:schemeClr>
                </a:solidFill>
                <a:latin typeface="+mn-ea"/>
              </a:rPr>
              <a:t>年</a:t>
            </a:r>
          </a:p>
        </p:txBody>
      </p:sp>
      <p:sp>
        <p:nvSpPr>
          <p:cNvPr id="40" name="テキスト ボックス 39">
            <a:extLst>
              <a:ext uri="{FF2B5EF4-FFF2-40B4-BE49-F238E27FC236}">
                <a16:creationId xmlns:a16="http://schemas.microsoft.com/office/drawing/2014/main" id="{0CACFD9A-E675-E2AB-DFBB-D7BA27B93E7F}"/>
              </a:ext>
            </a:extLst>
          </p:cNvPr>
          <p:cNvSpPr txBox="1"/>
          <p:nvPr/>
        </p:nvSpPr>
        <p:spPr>
          <a:xfrm>
            <a:off x="8571912" y="1350236"/>
            <a:ext cx="1018227" cy="385170"/>
          </a:xfrm>
          <a:prstGeom prst="rect">
            <a:avLst/>
          </a:prstGeom>
          <a:noFill/>
        </p:spPr>
        <p:txBody>
          <a:bodyPr wrap="none" rtlCol="0">
            <a:spAutoFit/>
          </a:bodyPr>
          <a:lstStyle/>
          <a:p>
            <a:pPr algn="ctr">
              <a:lnSpc>
                <a:spcPct val="110000"/>
              </a:lnSpc>
            </a:pPr>
            <a:r>
              <a:rPr kumimoji="1" lang="en-US" altLang="ja-JP" b="1" i="1" spc="110">
                <a:solidFill>
                  <a:schemeClr val="accent1">
                    <a:lumMod val="40000"/>
                    <a:lumOff val="60000"/>
                  </a:schemeClr>
                </a:solidFill>
                <a:latin typeface="+mn-ea"/>
              </a:rPr>
              <a:t>2019</a:t>
            </a:r>
            <a:r>
              <a:rPr kumimoji="1" lang="ja-JP" altLang="en-US" b="1" i="1" spc="110">
                <a:solidFill>
                  <a:schemeClr val="accent1">
                    <a:lumMod val="40000"/>
                    <a:lumOff val="60000"/>
                  </a:schemeClr>
                </a:solidFill>
                <a:latin typeface="+mn-ea"/>
              </a:rPr>
              <a:t>年</a:t>
            </a:r>
          </a:p>
        </p:txBody>
      </p:sp>
    </p:spTree>
    <p:extLst>
      <p:ext uri="{BB962C8B-B14F-4D97-AF65-F5344CB8AC3E}">
        <p14:creationId xmlns:p14="http://schemas.microsoft.com/office/powerpoint/2010/main" val="268003611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80D085-10B6-75DD-37AF-C79A96D3DAAE}"/>
              </a:ext>
            </a:extLst>
          </p:cNvPr>
          <p:cNvSpPr>
            <a:spLocks noGrp="1"/>
          </p:cNvSpPr>
          <p:nvPr>
            <p:ph type="ctrTitle"/>
          </p:nvPr>
        </p:nvSpPr>
        <p:spPr/>
        <p:txBody>
          <a:bodyPr/>
          <a:lstStyle/>
          <a:p>
            <a:r>
              <a:rPr kumimoji="1" lang="ja-JP" altLang="en-US" sz="2000" dirty="0"/>
              <a:t>プロティアンと連接するテーマ群（一例）</a:t>
            </a:r>
          </a:p>
        </p:txBody>
      </p:sp>
      <p:sp>
        <p:nvSpPr>
          <p:cNvPr id="3" name="スライド番号プレースホルダー 2">
            <a:extLst>
              <a:ext uri="{FF2B5EF4-FFF2-40B4-BE49-F238E27FC236}">
                <a16:creationId xmlns:a16="http://schemas.microsoft.com/office/drawing/2014/main" id="{375A08DF-E5F4-F6C0-9827-43AD2F733406}"/>
              </a:ext>
            </a:extLst>
          </p:cNvPr>
          <p:cNvSpPr>
            <a:spLocks noGrp="1"/>
          </p:cNvSpPr>
          <p:nvPr>
            <p:ph type="sldNum" sz="quarter" idx="12"/>
          </p:nvPr>
        </p:nvSpPr>
        <p:spPr/>
        <p:txBody>
          <a:bodyPr/>
          <a:lstStyle/>
          <a:p>
            <a:pPr>
              <a:spcBef>
                <a:spcPts val="923"/>
              </a:spcBef>
            </a:pPr>
            <a:fld id="{1078327F-5097-724B-AA59-0491935CF1F4}" type="slidenum">
              <a:rPr lang="en-US" altLang="ja-JP" smtClean="0"/>
              <a:pPr>
                <a:spcBef>
                  <a:spcPts val="923"/>
                </a:spcBef>
              </a:pPr>
              <a:t>29</a:t>
            </a:fld>
            <a:endParaRPr lang="ja-JP" altLang="en-US" dirty="0"/>
          </a:p>
        </p:txBody>
      </p:sp>
      <p:sp>
        <p:nvSpPr>
          <p:cNvPr id="4" name="四角形: 角を丸くする 3">
            <a:extLst>
              <a:ext uri="{FF2B5EF4-FFF2-40B4-BE49-F238E27FC236}">
                <a16:creationId xmlns:a16="http://schemas.microsoft.com/office/drawing/2014/main" id="{CEF607D3-6E56-F5EF-792E-65B7DE9E690D}"/>
              </a:ext>
            </a:extLst>
          </p:cNvPr>
          <p:cNvSpPr/>
          <p:nvPr/>
        </p:nvSpPr>
        <p:spPr>
          <a:xfrm>
            <a:off x="861073" y="1977073"/>
            <a:ext cx="3311408" cy="1767613"/>
          </a:xfrm>
          <a:prstGeom prst="roundRect">
            <a:avLst>
              <a:gd name="adj" fmla="val 4370"/>
            </a:avLst>
          </a:prstGeom>
          <a:solidFill>
            <a:schemeClr val="bg1"/>
          </a:solidFill>
          <a:ln w="285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pc="110" dirty="0" err="1">
              <a:solidFill>
                <a:sysClr val="windowText" lastClr="000000"/>
              </a:solidFill>
            </a:endParaRPr>
          </a:p>
        </p:txBody>
      </p:sp>
      <p:sp>
        <p:nvSpPr>
          <p:cNvPr id="6" name="四角形: 角を丸くする 5">
            <a:extLst>
              <a:ext uri="{FF2B5EF4-FFF2-40B4-BE49-F238E27FC236}">
                <a16:creationId xmlns:a16="http://schemas.microsoft.com/office/drawing/2014/main" id="{5D51EE12-E930-62BC-6F37-8945ADA2AF75}"/>
              </a:ext>
            </a:extLst>
          </p:cNvPr>
          <p:cNvSpPr/>
          <p:nvPr/>
        </p:nvSpPr>
        <p:spPr>
          <a:xfrm>
            <a:off x="861073" y="4012585"/>
            <a:ext cx="3311408" cy="1767613"/>
          </a:xfrm>
          <a:prstGeom prst="roundRect">
            <a:avLst>
              <a:gd name="adj" fmla="val 4370"/>
            </a:avLst>
          </a:prstGeom>
          <a:solidFill>
            <a:schemeClr val="bg1"/>
          </a:solidFill>
          <a:ln w="285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pc="110" dirty="0" err="1">
              <a:solidFill>
                <a:sysClr val="windowText" lastClr="000000"/>
              </a:solidFill>
            </a:endParaRPr>
          </a:p>
        </p:txBody>
      </p:sp>
      <p:sp>
        <p:nvSpPr>
          <p:cNvPr id="7" name="四角形: 角を丸くする 6">
            <a:extLst>
              <a:ext uri="{FF2B5EF4-FFF2-40B4-BE49-F238E27FC236}">
                <a16:creationId xmlns:a16="http://schemas.microsoft.com/office/drawing/2014/main" id="{38307FA2-1627-C0A2-D69E-257E5BB333C7}"/>
              </a:ext>
            </a:extLst>
          </p:cNvPr>
          <p:cNvSpPr/>
          <p:nvPr/>
        </p:nvSpPr>
        <p:spPr>
          <a:xfrm>
            <a:off x="4440296" y="1977073"/>
            <a:ext cx="3311408" cy="1767613"/>
          </a:xfrm>
          <a:prstGeom prst="roundRect">
            <a:avLst>
              <a:gd name="adj" fmla="val 4370"/>
            </a:avLst>
          </a:prstGeom>
          <a:solidFill>
            <a:schemeClr val="bg1"/>
          </a:solidFill>
          <a:ln w="285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pc="110" dirty="0" err="1">
              <a:solidFill>
                <a:sysClr val="windowText" lastClr="000000"/>
              </a:solidFill>
            </a:endParaRPr>
          </a:p>
        </p:txBody>
      </p:sp>
      <p:sp>
        <p:nvSpPr>
          <p:cNvPr id="8" name="四角形: 角を丸くする 7">
            <a:extLst>
              <a:ext uri="{FF2B5EF4-FFF2-40B4-BE49-F238E27FC236}">
                <a16:creationId xmlns:a16="http://schemas.microsoft.com/office/drawing/2014/main" id="{892F058E-7C37-3121-8504-E339DEE2C918}"/>
              </a:ext>
            </a:extLst>
          </p:cNvPr>
          <p:cNvSpPr/>
          <p:nvPr/>
        </p:nvSpPr>
        <p:spPr>
          <a:xfrm>
            <a:off x="4440296" y="4012585"/>
            <a:ext cx="3311408" cy="1767613"/>
          </a:xfrm>
          <a:prstGeom prst="roundRect">
            <a:avLst>
              <a:gd name="adj" fmla="val 4370"/>
            </a:avLst>
          </a:prstGeom>
          <a:solidFill>
            <a:schemeClr val="bg1"/>
          </a:solidFill>
          <a:ln w="285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pc="110" dirty="0" err="1">
              <a:solidFill>
                <a:sysClr val="windowText" lastClr="000000"/>
              </a:solidFill>
            </a:endParaRPr>
          </a:p>
        </p:txBody>
      </p:sp>
      <p:sp>
        <p:nvSpPr>
          <p:cNvPr id="9" name="四角形: 角を丸くする 8">
            <a:extLst>
              <a:ext uri="{FF2B5EF4-FFF2-40B4-BE49-F238E27FC236}">
                <a16:creationId xmlns:a16="http://schemas.microsoft.com/office/drawing/2014/main" id="{AC702794-72A4-DD71-9EFB-4CB6F7B326B9}"/>
              </a:ext>
            </a:extLst>
          </p:cNvPr>
          <p:cNvSpPr/>
          <p:nvPr/>
        </p:nvSpPr>
        <p:spPr>
          <a:xfrm>
            <a:off x="8019519" y="1977073"/>
            <a:ext cx="3311408" cy="1767613"/>
          </a:xfrm>
          <a:prstGeom prst="roundRect">
            <a:avLst>
              <a:gd name="adj" fmla="val 4370"/>
            </a:avLst>
          </a:prstGeom>
          <a:solidFill>
            <a:schemeClr val="bg1"/>
          </a:solidFill>
          <a:ln w="285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pc="110" dirty="0" err="1">
              <a:solidFill>
                <a:sysClr val="windowText" lastClr="000000"/>
              </a:solidFill>
            </a:endParaRPr>
          </a:p>
        </p:txBody>
      </p:sp>
      <p:sp>
        <p:nvSpPr>
          <p:cNvPr id="10" name="四角形: 角を丸くする 9">
            <a:extLst>
              <a:ext uri="{FF2B5EF4-FFF2-40B4-BE49-F238E27FC236}">
                <a16:creationId xmlns:a16="http://schemas.microsoft.com/office/drawing/2014/main" id="{EB5EDB28-3AE9-5285-A43A-6C4B5F7A8DCD}"/>
              </a:ext>
            </a:extLst>
          </p:cNvPr>
          <p:cNvSpPr/>
          <p:nvPr/>
        </p:nvSpPr>
        <p:spPr>
          <a:xfrm>
            <a:off x="8019519" y="4012585"/>
            <a:ext cx="3311408" cy="1767613"/>
          </a:xfrm>
          <a:prstGeom prst="roundRect">
            <a:avLst>
              <a:gd name="adj" fmla="val 4370"/>
            </a:avLst>
          </a:prstGeom>
          <a:solidFill>
            <a:schemeClr val="bg1"/>
          </a:solidFill>
          <a:ln w="285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pc="110" dirty="0" err="1">
              <a:solidFill>
                <a:sysClr val="windowText" lastClr="000000"/>
              </a:solidFill>
            </a:endParaRPr>
          </a:p>
        </p:txBody>
      </p:sp>
      <p:sp>
        <p:nvSpPr>
          <p:cNvPr id="5" name="テキスト ボックス 4">
            <a:extLst>
              <a:ext uri="{FF2B5EF4-FFF2-40B4-BE49-F238E27FC236}">
                <a16:creationId xmlns:a16="http://schemas.microsoft.com/office/drawing/2014/main" id="{68F78592-47CE-5353-A824-FBE385F2A417}"/>
              </a:ext>
            </a:extLst>
          </p:cNvPr>
          <p:cNvSpPr txBox="1"/>
          <p:nvPr/>
        </p:nvSpPr>
        <p:spPr>
          <a:xfrm>
            <a:off x="1616530" y="2196268"/>
            <a:ext cx="1800494"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ja-JP" altLang="en-US" b="1" dirty="0">
                <a:solidFill>
                  <a:schemeClr val="accent1"/>
                </a:solidFill>
              </a:rPr>
              <a:t>リーダーシップ</a:t>
            </a:r>
            <a:endParaRPr kumimoji="1" lang="ja-JP" altLang="en-US" sz="1200" b="1" dirty="0">
              <a:solidFill>
                <a:schemeClr val="accent1"/>
              </a:solidFill>
            </a:endParaRPr>
          </a:p>
        </p:txBody>
      </p:sp>
      <p:sp>
        <p:nvSpPr>
          <p:cNvPr id="14" name="テキスト ボックス 13">
            <a:extLst>
              <a:ext uri="{FF2B5EF4-FFF2-40B4-BE49-F238E27FC236}">
                <a16:creationId xmlns:a16="http://schemas.microsoft.com/office/drawing/2014/main" id="{9BBDD418-F6DE-0F92-B36C-E9E493B20A11}"/>
              </a:ext>
            </a:extLst>
          </p:cNvPr>
          <p:cNvSpPr txBox="1"/>
          <p:nvPr/>
        </p:nvSpPr>
        <p:spPr>
          <a:xfrm>
            <a:off x="1616530" y="4257906"/>
            <a:ext cx="1800494"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ja-JP" altLang="en-US" b="1" dirty="0">
                <a:solidFill>
                  <a:schemeClr val="accent1"/>
                </a:solidFill>
              </a:rPr>
              <a:t>フィードバック</a:t>
            </a:r>
            <a:endParaRPr kumimoji="1" lang="ja-JP" altLang="en-US" sz="1200" b="1" dirty="0">
              <a:solidFill>
                <a:schemeClr val="accent1"/>
              </a:solidFill>
            </a:endParaRPr>
          </a:p>
        </p:txBody>
      </p:sp>
      <p:sp>
        <p:nvSpPr>
          <p:cNvPr id="15" name="テキスト ボックス 14">
            <a:extLst>
              <a:ext uri="{FF2B5EF4-FFF2-40B4-BE49-F238E27FC236}">
                <a16:creationId xmlns:a16="http://schemas.microsoft.com/office/drawing/2014/main" id="{CDB339EF-F5F6-E40C-B278-7E4DC7AA9BDA}"/>
              </a:ext>
            </a:extLst>
          </p:cNvPr>
          <p:cNvSpPr txBox="1"/>
          <p:nvPr/>
        </p:nvSpPr>
        <p:spPr>
          <a:xfrm>
            <a:off x="5080337" y="2196268"/>
            <a:ext cx="2031326"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ja-JP" altLang="en-US" b="1" dirty="0">
                <a:solidFill>
                  <a:schemeClr val="accent1"/>
                </a:solidFill>
              </a:rPr>
              <a:t>エンゲージメント</a:t>
            </a:r>
            <a:endParaRPr kumimoji="1" lang="ja-JP" altLang="en-US" sz="1200" b="1" dirty="0">
              <a:solidFill>
                <a:schemeClr val="accent1"/>
              </a:solidFill>
            </a:endParaRPr>
          </a:p>
        </p:txBody>
      </p:sp>
      <p:sp>
        <p:nvSpPr>
          <p:cNvPr id="16" name="テキスト ボックス 15">
            <a:extLst>
              <a:ext uri="{FF2B5EF4-FFF2-40B4-BE49-F238E27FC236}">
                <a16:creationId xmlns:a16="http://schemas.microsoft.com/office/drawing/2014/main" id="{DF9CDE36-94C0-1A53-90DF-07FF13F6A600}"/>
              </a:ext>
            </a:extLst>
          </p:cNvPr>
          <p:cNvSpPr txBox="1"/>
          <p:nvPr/>
        </p:nvSpPr>
        <p:spPr>
          <a:xfrm>
            <a:off x="5195753" y="4257906"/>
            <a:ext cx="1800494"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ja-JP" altLang="en-US" b="1" dirty="0">
                <a:solidFill>
                  <a:schemeClr val="accent1"/>
                </a:solidFill>
              </a:rPr>
              <a:t>ダイバーシティ</a:t>
            </a:r>
            <a:endParaRPr kumimoji="1" lang="ja-JP" altLang="en-US" sz="1200" b="1" dirty="0">
              <a:solidFill>
                <a:schemeClr val="accent1"/>
              </a:solidFill>
            </a:endParaRPr>
          </a:p>
        </p:txBody>
      </p:sp>
      <p:sp>
        <p:nvSpPr>
          <p:cNvPr id="17" name="テキスト ボックス 16">
            <a:extLst>
              <a:ext uri="{FF2B5EF4-FFF2-40B4-BE49-F238E27FC236}">
                <a16:creationId xmlns:a16="http://schemas.microsoft.com/office/drawing/2014/main" id="{1162321D-A8C3-9D6B-347E-3AB86873996F}"/>
              </a:ext>
            </a:extLst>
          </p:cNvPr>
          <p:cNvSpPr txBox="1"/>
          <p:nvPr/>
        </p:nvSpPr>
        <p:spPr>
          <a:xfrm>
            <a:off x="8774976" y="2196268"/>
            <a:ext cx="1800494"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ja-JP" altLang="en-US" b="1" dirty="0">
                <a:solidFill>
                  <a:schemeClr val="accent1"/>
                </a:solidFill>
              </a:rPr>
              <a:t>モチベーション</a:t>
            </a:r>
            <a:endParaRPr kumimoji="1" lang="ja-JP" altLang="en-US" sz="1200" b="1" dirty="0">
              <a:solidFill>
                <a:schemeClr val="accent1"/>
              </a:solidFill>
            </a:endParaRPr>
          </a:p>
        </p:txBody>
      </p:sp>
      <p:sp>
        <p:nvSpPr>
          <p:cNvPr id="18" name="テキスト ボックス 17">
            <a:extLst>
              <a:ext uri="{FF2B5EF4-FFF2-40B4-BE49-F238E27FC236}">
                <a16:creationId xmlns:a16="http://schemas.microsoft.com/office/drawing/2014/main" id="{6D858ECC-2CE6-8B83-C9B1-6C93D1EE5827}"/>
              </a:ext>
            </a:extLst>
          </p:cNvPr>
          <p:cNvSpPr txBox="1"/>
          <p:nvPr/>
        </p:nvSpPr>
        <p:spPr>
          <a:xfrm>
            <a:off x="8659560" y="4257906"/>
            <a:ext cx="2031326"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ja-JP" altLang="en-US" b="1" dirty="0">
                <a:solidFill>
                  <a:schemeClr val="accent1"/>
                </a:solidFill>
              </a:rPr>
              <a:t>ウェルビーイング</a:t>
            </a:r>
            <a:endParaRPr kumimoji="1" lang="ja-JP" altLang="en-US" sz="1200" b="1" dirty="0">
              <a:solidFill>
                <a:schemeClr val="accent1"/>
              </a:solidFill>
            </a:endParaRPr>
          </a:p>
        </p:txBody>
      </p:sp>
      <p:pic>
        <p:nvPicPr>
          <p:cNvPr id="21" name="グラフィックス 20">
            <a:extLst>
              <a:ext uri="{FF2B5EF4-FFF2-40B4-BE49-F238E27FC236}">
                <a16:creationId xmlns:a16="http://schemas.microsoft.com/office/drawing/2014/main" id="{0E4271D9-AB35-2093-389D-81B1E4C4CC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02402" y="2876450"/>
            <a:ext cx="628750" cy="628750"/>
          </a:xfrm>
          <a:prstGeom prst="rect">
            <a:avLst/>
          </a:prstGeom>
        </p:spPr>
      </p:pic>
      <p:pic>
        <p:nvPicPr>
          <p:cNvPr id="23" name="グラフィックス 22">
            <a:extLst>
              <a:ext uri="{FF2B5EF4-FFF2-40B4-BE49-F238E27FC236}">
                <a16:creationId xmlns:a16="http://schemas.microsoft.com/office/drawing/2014/main" id="{F7AF2179-E0E9-3E74-2BCE-72D2B26ED9B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00000" y="2794825"/>
            <a:ext cx="792000" cy="792000"/>
          </a:xfrm>
          <a:prstGeom prst="rect">
            <a:avLst/>
          </a:prstGeom>
        </p:spPr>
      </p:pic>
      <p:pic>
        <p:nvPicPr>
          <p:cNvPr id="27" name="グラフィックス 26">
            <a:extLst>
              <a:ext uri="{FF2B5EF4-FFF2-40B4-BE49-F238E27FC236}">
                <a16:creationId xmlns:a16="http://schemas.microsoft.com/office/drawing/2014/main" id="{4869FE81-1832-3D04-95A6-201AB81679C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20777" y="4752760"/>
            <a:ext cx="792000" cy="792000"/>
          </a:xfrm>
          <a:prstGeom prst="rect">
            <a:avLst/>
          </a:prstGeom>
        </p:spPr>
      </p:pic>
      <p:pic>
        <p:nvPicPr>
          <p:cNvPr id="29" name="グラフィックス 28">
            <a:extLst>
              <a:ext uri="{FF2B5EF4-FFF2-40B4-BE49-F238E27FC236}">
                <a16:creationId xmlns:a16="http://schemas.microsoft.com/office/drawing/2014/main" id="{044021B9-5E61-7E27-78E8-3A803E834E2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00000" y="4752760"/>
            <a:ext cx="792000" cy="792000"/>
          </a:xfrm>
          <a:prstGeom prst="rect">
            <a:avLst/>
          </a:prstGeom>
        </p:spPr>
      </p:pic>
      <p:pic>
        <p:nvPicPr>
          <p:cNvPr id="31" name="図 30">
            <a:extLst>
              <a:ext uri="{FF2B5EF4-FFF2-40B4-BE49-F238E27FC236}">
                <a16:creationId xmlns:a16="http://schemas.microsoft.com/office/drawing/2014/main" id="{E59ECB12-66C3-3831-10F1-034D6BAF9884}"/>
              </a:ext>
            </a:extLst>
          </p:cNvPr>
          <p:cNvPicPr>
            <a:picLocks noChangeAspect="1"/>
          </p:cNvPicPr>
          <p:nvPr/>
        </p:nvPicPr>
        <p:blipFill>
          <a:blip r:embed="rId10">
            <a:duotone>
              <a:schemeClr val="bg2">
                <a:shade val="45000"/>
                <a:satMod val="135000"/>
              </a:schemeClr>
              <a:prstClr val="white"/>
            </a:duotone>
          </a:blip>
          <a:stretch>
            <a:fillRect/>
          </a:stretch>
        </p:blipFill>
        <p:spPr>
          <a:xfrm>
            <a:off x="9279223" y="2794825"/>
            <a:ext cx="792000" cy="792000"/>
          </a:xfrm>
          <a:prstGeom prst="rect">
            <a:avLst/>
          </a:prstGeom>
        </p:spPr>
      </p:pic>
      <p:pic>
        <p:nvPicPr>
          <p:cNvPr id="35" name="グラフィックス 34">
            <a:extLst>
              <a:ext uri="{FF2B5EF4-FFF2-40B4-BE49-F238E27FC236}">
                <a16:creationId xmlns:a16="http://schemas.microsoft.com/office/drawing/2014/main" id="{80E98ADC-89D6-2CC2-9F34-D91AB051F18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279223" y="4807718"/>
            <a:ext cx="792000" cy="792000"/>
          </a:xfrm>
          <a:prstGeom prst="rect">
            <a:avLst/>
          </a:prstGeom>
        </p:spPr>
      </p:pic>
    </p:spTree>
    <p:extLst>
      <p:ext uri="{BB962C8B-B14F-4D97-AF65-F5344CB8AC3E}">
        <p14:creationId xmlns:p14="http://schemas.microsoft.com/office/powerpoint/2010/main" val="205941699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1C0BC8A9-E79E-81B2-D62F-A6856EB4F7F8}"/>
              </a:ext>
            </a:extLst>
          </p:cNvPr>
          <p:cNvSpPr>
            <a:spLocks noGrp="1"/>
          </p:cNvSpPr>
          <p:nvPr>
            <p:ph type="ctrTitle"/>
          </p:nvPr>
        </p:nvSpPr>
        <p:spPr/>
        <p:txBody>
          <a:bodyPr/>
          <a:lstStyle/>
          <a:p>
            <a:r>
              <a:rPr lang="ja-JP" altLang="en-US" sz="2000"/>
              <a:t>著作物一覧 </a:t>
            </a:r>
            <a:r>
              <a:rPr lang="en-US" altLang="ja-JP" sz="2000"/>
              <a:t>&amp;</a:t>
            </a:r>
            <a:r>
              <a:rPr lang="ja-JP" altLang="en-US" sz="2000"/>
              <a:t>メディア出演</a:t>
            </a:r>
          </a:p>
        </p:txBody>
      </p:sp>
      <p:sp>
        <p:nvSpPr>
          <p:cNvPr id="7" name="字幕 6">
            <a:extLst>
              <a:ext uri="{FF2B5EF4-FFF2-40B4-BE49-F238E27FC236}">
                <a16:creationId xmlns:a16="http://schemas.microsoft.com/office/drawing/2014/main" id="{85BBCFC9-365E-7D41-DEDD-A6CEBC3DA628}"/>
              </a:ext>
            </a:extLst>
          </p:cNvPr>
          <p:cNvSpPr>
            <a:spLocks noGrp="1"/>
          </p:cNvSpPr>
          <p:nvPr>
            <p:ph type="subTitle" idx="1"/>
          </p:nvPr>
        </p:nvSpPr>
        <p:spPr/>
        <p:txBody>
          <a:bodyPr/>
          <a:lstStyle/>
          <a:p>
            <a:r>
              <a:rPr lang="en-US" altLang="ja-JP"/>
              <a:t>2002~2024</a:t>
            </a:r>
            <a:r>
              <a:rPr lang="ja-JP" altLang="en-US"/>
              <a:t>年の間に、</a:t>
            </a:r>
            <a:r>
              <a:rPr lang="en-US" altLang="ja-JP"/>
              <a:t>36</a:t>
            </a:r>
            <a:r>
              <a:rPr lang="ja-JP" altLang="en-US"/>
              <a:t>冊の書籍を出版してきました。</a:t>
            </a:r>
          </a:p>
        </p:txBody>
      </p:sp>
      <p:sp>
        <p:nvSpPr>
          <p:cNvPr id="4" name="スライド番号プレースホルダー 3">
            <a:extLst>
              <a:ext uri="{FF2B5EF4-FFF2-40B4-BE49-F238E27FC236}">
                <a16:creationId xmlns:a16="http://schemas.microsoft.com/office/drawing/2014/main" id="{21D354C4-4F72-8C97-5808-261D7FFD2484}"/>
              </a:ext>
            </a:extLst>
          </p:cNvPr>
          <p:cNvSpPr>
            <a:spLocks noGrp="1"/>
          </p:cNvSpPr>
          <p:nvPr>
            <p:ph type="sldNum" sz="quarter" idx="12"/>
          </p:nvPr>
        </p:nvSpPr>
        <p:spPr/>
        <p:txBody>
          <a:bodyPr/>
          <a:lstStyle/>
          <a:p>
            <a:pPr>
              <a:spcBef>
                <a:spcPts val="923"/>
              </a:spcBef>
            </a:pPr>
            <a:fld id="{1078327F-5097-724B-AA59-0491935CF1F4}" type="slidenum">
              <a:rPr lang="en-US" altLang="ja-JP" smtClean="0"/>
              <a:pPr>
                <a:spcBef>
                  <a:spcPts val="923"/>
                </a:spcBef>
              </a:pPr>
              <a:t>3</a:t>
            </a:fld>
            <a:endParaRPr lang="ja-JP" altLang="en-US"/>
          </a:p>
        </p:txBody>
      </p:sp>
      <p:sp>
        <p:nvSpPr>
          <p:cNvPr id="8" name="正方形/長方形 7">
            <a:extLst>
              <a:ext uri="{FF2B5EF4-FFF2-40B4-BE49-F238E27FC236}">
                <a16:creationId xmlns:a16="http://schemas.microsoft.com/office/drawing/2014/main" id="{D7A097CD-8F3B-1334-6153-70B226FEF4F1}"/>
              </a:ext>
            </a:extLst>
          </p:cNvPr>
          <p:cNvSpPr/>
          <p:nvPr/>
        </p:nvSpPr>
        <p:spPr>
          <a:xfrm>
            <a:off x="2271757" y="1911287"/>
            <a:ext cx="1965783" cy="817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a:solidFill>
                <a:schemeClr val="bg1"/>
              </a:solidFill>
            </a:endParaRPr>
          </a:p>
        </p:txBody>
      </p:sp>
      <p:sp>
        <p:nvSpPr>
          <p:cNvPr id="9" name="正方形/長方形 8">
            <a:extLst>
              <a:ext uri="{FF2B5EF4-FFF2-40B4-BE49-F238E27FC236}">
                <a16:creationId xmlns:a16="http://schemas.microsoft.com/office/drawing/2014/main" id="{94BF0EF2-F4EF-26EE-F3E3-B7AFF2D336C5}"/>
              </a:ext>
            </a:extLst>
          </p:cNvPr>
          <p:cNvSpPr/>
          <p:nvPr/>
        </p:nvSpPr>
        <p:spPr>
          <a:xfrm>
            <a:off x="2271757" y="2824488"/>
            <a:ext cx="1965783" cy="817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a:solidFill>
                <a:schemeClr val="bg1"/>
              </a:solidFill>
            </a:endParaRPr>
          </a:p>
        </p:txBody>
      </p:sp>
      <p:sp>
        <p:nvSpPr>
          <p:cNvPr id="10" name="正方形/長方形 9">
            <a:extLst>
              <a:ext uri="{FF2B5EF4-FFF2-40B4-BE49-F238E27FC236}">
                <a16:creationId xmlns:a16="http://schemas.microsoft.com/office/drawing/2014/main" id="{7218ECE5-6A5C-3FA3-B20E-E099E94AB744}"/>
              </a:ext>
            </a:extLst>
          </p:cNvPr>
          <p:cNvSpPr/>
          <p:nvPr/>
        </p:nvSpPr>
        <p:spPr>
          <a:xfrm>
            <a:off x="2271757" y="3737689"/>
            <a:ext cx="1965783" cy="817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a:solidFill>
                <a:schemeClr val="bg1"/>
              </a:solidFill>
            </a:endParaRPr>
          </a:p>
        </p:txBody>
      </p:sp>
      <p:sp>
        <p:nvSpPr>
          <p:cNvPr id="11" name="正方形/長方形 10">
            <a:extLst>
              <a:ext uri="{FF2B5EF4-FFF2-40B4-BE49-F238E27FC236}">
                <a16:creationId xmlns:a16="http://schemas.microsoft.com/office/drawing/2014/main" id="{068F7456-35C6-B64E-72AA-50D26308DA94}"/>
              </a:ext>
            </a:extLst>
          </p:cNvPr>
          <p:cNvSpPr/>
          <p:nvPr/>
        </p:nvSpPr>
        <p:spPr>
          <a:xfrm>
            <a:off x="2271757" y="5564090"/>
            <a:ext cx="1965783" cy="817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a:solidFill>
                <a:schemeClr val="bg1"/>
              </a:solidFill>
            </a:endParaRPr>
          </a:p>
        </p:txBody>
      </p:sp>
      <p:sp>
        <p:nvSpPr>
          <p:cNvPr id="12" name="正方形/長方形 11">
            <a:extLst>
              <a:ext uri="{FF2B5EF4-FFF2-40B4-BE49-F238E27FC236}">
                <a16:creationId xmlns:a16="http://schemas.microsoft.com/office/drawing/2014/main" id="{48CDC8A7-BF5F-4CE0-C747-F366FEBDBD31}"/>
              </a:ext>
            </a:extLst>
          </p:cNvPr>
          <p:cNvSpPr/>
          <p:nvPr/>
        </p:nvSpPr>
        <p:spPr>
          <a:xfrm>
            <a:off x="2271757" y="4650890"/>
            <a:ext cx="1965783" cy="817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a:solidFill>
                <a:schemeClr val="bg1"/>
              </a:solidFill>
            </a:endParaRPr>
          </a:p>
        </p:txBody>
      </p:sp>
      <p:sp>
        <p:nvSpPr>
          <p:cNvPr id="13" name="正方形/長方形 12">
            <a:extLst>
              <a:ext uri="{FF2B5EF4-FFF2-40B4-BE49-F238E27FC236}">
                <a16:creationId xmlns:a16="http://schemas.microsoft.com/office/drawing/2014/main" id="{5641AB66-2A43-A25D-128F-3733C8A4B024}"/>
              </a:ext>
            </a:extLst>
          </p:cNvPr>
          <p:cNvSpPr/>
          <p:nvPr/>
        </p:nvSpPr>
        <p:spPr>
          <a:xfrm>
            <a:off x="4361297" y="1911287"/>
            <a:ext cx="5558946" cy="8176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pc="110" err="1">
              <a:solidFill>
                <a:sysClr val="windowText" lastClr="000000"/>
              </a:solidFill>
            </a:endParaRPr>
          </a:p>
        </p:txBody>
      </p:sp>
      <p:sp>
        <p:nvSpPr>
          <p:cNvPr id="14" name="正方形/長方形 13">
            <a:extLst>
              <a:ext uri="{FF2B5EF4-FFF2-40B4-BE49-F238E27FC236}">
                <a16:creationId xmlns:a16="http://schemas.microsoft.com/office/drawing/2014/main" id="{D6285B1C-5E14-DA78-9EC9-523B928E1DD8}"/>
              </a:ext>
            </a:extLst>
          </p:cNvPr>
          <p:cNvSpPr/>
          <p:nvPr/>
        </p:nvSpPr>
        <p:spPr>
          <a:xfrm>
            <a:off x="4361297" y="2824488"/>
            <a:ext cx="5558946" cy="8176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pc="110" err="1">
              <a:solidFill>
                <a:sysClr val="windowText" lastClr="000000"/>
              </a:solidFill>
            </a:endParaRPr>
          </a:p>
        </p:txBody>
      </p:sp>
      <p:sp>
        <p:nvSpPr>
          <p:cNvPr id="15" name="正方形/長方形 14">
            <a:extLst>
              <a:ext uri="{FF2B5EF4-FFF2-40B4-BE49-F238E27FC236}">
                <a16:creationId xmlns:a16="http://schemas.microsoft.com/office/drawing/2014/main" id="{8B1D779B-6CC0-ED9A-8568-60E51F423C13}"/>
              </a:ext>
            </a:extLst>
          </p:cNvPr>
          <p:cNvSpPr/>
          <p:nvPr/>
        </p:nvSpPr>
        <p:spPr>
          <a:xfrm>
            <a:off x="4361297" y="3734473"/>
            <a:ext cx="5558946" cy="8176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pc="110" err="1">
              <a:solidFill>
                <a:sysClr val="windowText" lastClr="000000"/>
              </a:solidFill>
            </a:endParaRPr>
          </a:p>
        </p:txBody>
      </p:sp>
      <p:sp>
        <p:nvSpPr>
          <p:cNvPr id="16" name="正方形/長方形 15">
            <a:extLst>
              <a:ext uri="{FF2B5EF4-FFF2-40B4-BE49-F238E27FC236}">
                <a16:creationId xmlns:a16="http://schemas.microsoft.com/office/drawing/2014/main" id="{EA0E55F6-1247-B410-48B3-B6C3FE253C97}"/>
              </a:ext>
            </a:extLst>
          </p:cNvPr>
          <p:cNvSpPr/>
          <p:nvPr/>
        </p:nvSpPr>
        <p:spPr>
          <a:xfrm>
            <a:off x="4361297" y="5564090"/>
            <a:ext cx="5558946" cy="8176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pc="110" err="1">
              <a:solidFill>
                <a:sysClr val="windowText" lastClr="000000"/>
              </a:solidFill>
            </a:endParaRPr>
          </a:p>
        </p:txBody>
      </p:sp>
      <p:sp>
        <p:nvSpPr>
          <p:cNvPr id="17" name="正方形/長方形 16">
            <a:extLst>
              <a:ext uri="{FF2B5EF4-FFF2-40B4-BE49-F238E27FC236}">
                <a16:creationId xmlns:a16="http://schemas.microsoft.com/office/drawing/2014/main" id="{B4D9FD91-FB94-84E2-3F3A-6B6208DDBCDF}"/>
              </a:ext>
            </a:extLst>
          </p:cNvPr>
          <p:cNvSpPr/>
          <p:nvPr/>
        </p:nvSpPr>
        <p:spPr>
          <a:xfrm>
            <a:off x="4361297" y="4650890"/>
            <a:ext cx="5558946" cy="8176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pc="110" err="1">
              <a:solidFill>
                <a:sysClr val="windowText" lastClr="000000"/>
              </a:solidFill>
            </a:endParaRPr>
          </a:p>
        </p:txBody>
      </p:sp>
      <p:pic>
        <p:nvPicPr>
          <p:cNvPr id="3" name="図 2">
            <a:extLst>
              <a:ext uri="{FF2B5EF4-FFF2-40B4-BE49-F238E27FC236}">
                <a16:creationId xmlns:a16="http://schemas.microsoft.com/office/drawing/2014/main" id="{6E46514F-CC2A-1370-57EB-48D12A07A10A}"/>
              </a:ext>
            </a:extLst>
          </p:cNvPr>
          <p:cNvPicPr>
            <a:picLocks noChangeAspect="1"/>
          </p:cNvPicPr>
          <p:nvPr/>
        </p:nvPicPr>
        <p:blipFill>
          <a:blip r:embed="rId2"/>
          <a:stretch>
            <a:fillRect/>
          </a:stretch>
        </p:blipFill>
        <p:spPr>
          <a:xfrm>
            <a:off x="5218665" y="1960117"/>
            <a:ext cx="476640" cy="720000"/>
          </a:xfrm>
          <a:prstGeom prst="rect">
            <a:avLst/>
          </a:prstGeom>
        </p:spPr>
      </p:pic>
      <p:pic>
        <p:nvPicPr>
          <p:cNvPr id="18" name="図 17">
            <a:extLst>
              <a:ext uri="{FF2B5EF4-FFF2-40B4-BE49-F238E27FC236}">
                <a16:creationId xmlns:a16="http://schemas.microsoft.com/office/drawing/2014/main" id="{A556FB9D-5695-F415-B65B-663E18BCCD09}"/>
              </a:ext>
            </a:extLst>
          </p:cNvPr>
          <p:cNvPicPr>
            <a:picLocks noChangeAspect="1"/>
          </p:cNvPicPr>
          <p:nvPr/>
        </p:nvPicPr>
        <p:blipFill>
          <a:blip r:embed="rId3"/>
          <a:stretch>
            <a:fillRect/>
          </a:stretch>
        </p:blipFill>
        <p:spPr>
          <a:xfrm>
            <a:off x="5858532" y="1960117"/>
            <a:ext cx="485280" cy="720000"/>
          </a:xfrm>
          <a:prstGeom prst="rect">
            <a:avLst/>
          </a:prstGeom>
        </p:spPr>
      </p:pic>
      <p:pic>
        <p:nvPicPr>
          <p:cNvPr id="20" name="図 19">
            <a:extLst>
              <a:ext uri="{FF2B5EF4-FFF2-40B4-BE49-F238E27FC236}">
                <a16:creationId xmlns:a16="http://schemas.microsoft.com/office/drawing/2014/main" id="{6268EC22-FDF9-A265-B95D-FDCB71CD5B2D}"/>
              </a:ext>
            </a:extLst>
          </p:cNvPr>
          <p:cNvPicPr>
            <a:picLocks noChangeAspect="1"/>
          </p:cNvPicPr>
          <p:nvPr/>
        </p:nvPicPr>
        <p:blipFill>
          <a:blip r:embed="rId4"/>
          <a:stretch>
            <a:fillRect/>
          </a:stretch>
        </p:blipFill>
        <p:spPr>
          <a:xfrm>
            <a:off x="6507039" y="1960117"/>
            <a:ext cx="489600" cy="720000"/>
          </a:xfrm>
          <a:prstGeom prst="rect">
            <a:avLst/>
          </a:prstGeom>
        </p:spPr>
      </p:pic>
      <p:pic>
        <p:nvPicPr>
          <p:cNvPr id="22" name="図 21">
            <a:extLst>
              <a:ext uri="{FF2B5EF4-FFF2-40B4-BE49-F238E27FC236}">
                <a16:creationId xmlns:a16="http://schemas.microsoft.com/office/drawing/2014/main" id="{D453BDEE-5A24-B96E-60CC-B9233FC39B9D}"/>
              </a:ext>
            </a:extLst>
          </p:cNvPr>
          <p:cNvPicPr>
            <a:picLocks noChangeAspect="1"/>
          </p:cNvPicPr>
          <p:nvPr/>
        </p:nvPicPr>
        <p:blipFill>
          <a:blip r:embed="rId5"/>
          <a:stretch>
            <a:fillRect/>
          </a:stretch>
        </p:blipFill>
        <p:spPr>
          <a:xfrm>
            <a:off x="7159866" y="1960117"/>
            <a:ext cx="499680" cy="720000"/>
          </a:xfrm>
          <a:prstGeom prst="rect">
            <a:avLst/>
          </a:prstGeom>
        </p:spPr>
      </p:pic>
      <p:pic>
        <p:nvPicPr>
          <p:cNvPr id="24" name="図 23">
            <a:extLst>
              <a:ext uri="{FF2B5EF4-FFF2-40B4-BE49-F238E27FC236}">
                <a16:creationId xmlns:a16="http://schemas.microsoft.com/office/drawing/2014/main" id="{2946D0E5-F688-7D5E-CB58-893EC6AED504}"/>
              </a:ext>
            </a:extLst>
          </p:cNvPr>
          <p:cNvPicPr>
            <a:picLocks noChangeAspect="1"/>
          </p:cNvPicPr>
          <p:nvPr/>
        </p:nvPicPr>
        <p:blipFill>
          <a:blip r:embed="rId6"/>
          <a:stretch>
            <a:fillRect/>
          </a:stretch>
        </p:blipFill>
        <p:spPr>
          <a:xfrm>
            <a:off x="7822773" y="1960117"/>
            <a:ext cx="489600" cy="720000"/>
          </a:xfrm>
          <a:prstGeom prst="rect">
            <a:avLst/>
          </a:prstGeom>
        </p:spPr>
      </p:pic>
      <p:pic>
        <p:nvPicPr>
          <p:cNvPr id="27" name="図 26" descr="テキスト&#10;&#10;自動的に生成された説明">
            <a:extLst>
              <a:ext uri="{FF2B5EF4-FFF2-40B4-BE49-F238E27FC236}">
                <a16:creationId xmlns:a16="http://schemas.microsoft.com/office/drawing/2014/main" id="{4DC3330B-3716-0A9C-6B73-3E5DBF0395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48759" y="1960117"/>
            <a:ext cx="506679" cy="720000"/>
          </a:xfrm>
          <a:prstGeom prst="rect">
            <a:avLst/>
          </a:prstGeom>
        </p:spPr>
      </p:pic>
      <p:pic>
        <p:nvPicPr>
          <p:cNvPr id="28" name="図 27">
            <a:extLst>
              <a:ext uri="{FF2B5EF4-FFF2-40B4-BE49-F238E27FC236}">
                <a16:creationId xmlns:a16="http://schemas.microsoft.com/office/drawing/2014/main" id="{7B2063E4-7B28-AA5C-9935-E33E0D254B6D}"/>
              </a:ext>
            </a:extLst>
          </p:cNvPr>
          <p:cNvPicPr>
            <a:picLocks noChangeAspect="1"/>
          </p:cNvPicPr>
          <p:nvPr/>
        </p:nvPicPr>
        <p:blipFill>
          <a:blip r:embed="rId8"/>
          <a:stretch>
            <a:fillRect/>
          </a:stretch>
        </p:blipFill>
        <p:spPr>
          <a:xfrm>
            <a:off x="8493083" y="3787422"/>
            <a:ext cx="491273" cy="720000"/>
          </a:xfrm>
          <a:prstGeom prst="rect">
            <a:avLst/>
          </a:prstGeom>
        </p:spPr>
      </p:pic>
      <p:sp>
        <p:nvSpPr>
          <p:cNvPr id="29" name="テキスト ボックス 28">
            <a:extLst>
              <a:ext uri="{FF2B5EF4-FFF2-40B4-BE49-F238E27FC236}">
                <a16:creationId xmlns:a16="http://schemas.microsoft.com/office/drawing/2014/main" id="{B394288B-2A01-3EAB-E2F0-CD183A417231}"/>
              </a:ext>
            </a:extLst>
          </p:cNvPr>
          <p:cNvSpPr txBox="1"/>
          <p:nvPr/>
        </p:nvSpPr>
        <p:spPr>
          <a:xfrm>
            <a:off x="2802573" y="2127180"/>
            <a:ext cx="1107996" cy="385875"/>
          </a:xfrm>
          <a:prstGeom prst="rect">
            <a:avLst/>
          </a:prstGeom>
          <a:noFill/>
        </p:spPr>
        <p:txBody>
          <a:bodyPr wrap="none" rtlCol="0">
            <a:spAutoFit/>
          </a:bodyPr>
          <a:lstStyle/>
          <a:p>
            <a:pPr algn="l">
              <a:lnSpc>
                <a:spcPct val="110000"/>
              </a:lnSpc>
            </a:pPr>
            <a:r>
              <a:rPr kumimoji="1" lang="ja-JP" altLang="en-US" b="1">
                <a:solidFill>
                  <a:schemeClr val="bg1"/>
                </a:solidFill>
              </a:rPr>
              <a:t>キャリア</a:t>
            </a:r>
          </a:p>
        </p:txBody>
      </p:sp>
      <p:sp>
        <p:nvSpPr>
          <p:cNvPr id="31" name="テキスト ボックス 30">
            <a:extLst>
              <a:ext uri="{FF2B5EF4-FFF2-40B4-BE49-F238E27FC236}">
                <a16:creationId xmlns:a16="http://schemas.microsoft.com/office/drawing/2014/main" id="{BE9B765B-0BAA-8937-1E5A-EE3E92177E39}"/>
              </a:ext>
            </a:extLst>
          </p:cNvPr>
          <p:cNvSpPr txBox="1"/>
          <p:nvPr/>
        </p:nvSpPr>
        <p:spPr>
          <a:xfrm>
            <a:off x="2802573" y="3040733"/>
            <a:ext cx="646331" cy="385170"/>
          </a:xfrm>
          <a:prstGeom prst="rect">
            <a:avLst/>
          </a:prstGeom>
          <a:noFill/>
        </p:spPr>
        <p:txBody>
          <a:bodyPr wrap="none" rtlCol="0">
            <a:spAutoFit/>
          </a:bodyPr>
          <a:lstStyle/>
          <a:p>
            <a:pPr algn="l">
              <a:lnSpc>
                <a:spcPct val="110000"/>
              </a:lnSpc>
            </a:pPr>
            <a:r>
              <a:rPr kumimoji="1" lang="ja-JP" altLang="en-US" b="1">
                <a:solidFill>
                  <a:schemeClr val="bg1"/>
                </a:solidFill>
              </a:rPr>
              <a:t>身体</a:t>
            </a:r>
          </a:p>
        </p:txBody>
      </p:sp>
      <p:sp>
        <p:nvSpPr>
          <p:cNvPr id="32" name="テキスト ボックス 31">
            <a:extLst>
              <a:ext uri="{FF2B5EF4-FFF2-40B4-BE49-F238E27FC236}">
                <a16:creationId xmlns:a16="http://schemas.microsoft.com/office/drawing/2014/main" id="{63D78E86-33B6-08DC-809A-DD5F01B0252B}"/>
              </a:ext>
            </a:extLst>
          </p:cNvPr>
          <p:cNvSpPr txBox="1"/>
          <p:nvPr/>
        </p:nvSpPr>
        <p:spPr>
          <a:xfrm>
            <a:off x="2802573" y="3953934"/>
            <a:ext cx="1338828" cy="385170"/>
          </a:xfrm>
          <a:prstGeom prst="rect">
            <a:avLst/>
          </a:prstGeom>
          <a:noFill/>
        </p:spPr>
        <p:txBody>
          <a:bodyPr wrap="none" rtlCol="0">
            <a:spAutoFit/>
          </a:bodyPr>
          <a:lstStyle/>
          <a:p>
            <a:pPr algn="l">
              <a:lnSpc>
                <a:spcPct val="110000"/>
              </a:lnSpc>
            </a:pPr>
            <a:r>
              <a:rPr kumimoji="1" lang="ja-JP" altLang="en-US" b="1">
                <a:solidFill>
                  <a:schemeClr val="bg1"/>
                </a:solidFill>
              </a:rPr>
              <a:t>組織・集団</a:t>
            </a:r>
          </a:p>
        </p:txBody>
      </p:sp>
      <p:sp>
        <p:nvSpPr>
          <p:cNvPr id="33" name="テキスト ボックス 32">
            <a:extLst>
              <a:ext uri="{FF2B5EF4-FFF2-40B4-BE49-F238E27FC236}">
                <a16:creationId xmlns:a16="http://schemas.microsoft.com/office/drawing/2014/main" id="{727626FA-4F5C-5192-E5F1-5AD7A664BF22}"/>
              </a:ext>
            </a:extLst>
          </p:cNvPr>
          <p:cNvSpPr txBox="1"/>
          <p:nvPr/>
        </p:nvSpPr>
        <p:spPr>
          <a:xfrm>
            <a:off x="2802573" y="4867135"/>
            <a:ext cx="1357092" cy="385170"/>
          </a:xfrm>
          <a:prstGeom prst="rect">
            <a:avLst/>
          </a:prstGeom>
          <a:noFill/>
        </p:spPr>
        <p:txBody>
          <a:bodyPr wrap="square" rtlCol="0">
            <a:spAutoFit/>
          </a:bodyPr>
          <a:lstStyle/>
          <a:p>
            <a:pPr algn="l">
              <a:lnSpc>
                <a:spcPct val="110000"/>
              </a:lnSpc>
            </a:pPr>
            <a:r>
              <a:rPr kumimoji="1" lang="ja-JP" altLang="en-US" b="1">
                <a:solidFill>
                  <a:schemeClr val="bg1"/>
                </a:solidFill>
              </a:rPr>
              <a:t>教育・文化</a:t>
            </a:r>
          </a:p>
        </p:txBody>
      </p:sp>
      <p:sp>
        <p:nvSpPr>
          <p:cNvPr id="34" name="テキスト ボックス 33">
            <a:extLst>
              <a:ext uri="{FF2B5EF4-FFF2-40B4-BE49-F238E27FC236}">
                <a16:creationId xmlns:a16="http://schemas.microsoft.com/office/drawing/2014/main" id="{6435EC8A-BB47-46B5-43BF-FA9503044BDA}"/>
              </a:ext>
            </a:extLst>
          </p:cNvPr>
          <p:cNvSpPr txBox="1"/>
          <p:nvPr/>
        </p:nvSpPr>
        <p:spPr>
          <a:xfrm>
            <a:off x="2802573" y="5780335"/>
            <a:ext cx="1436463" cy="385170"/>
          </a:xfrm>
          <a:prstGeom prst="rect">
            <a:avLst/>
          </a:prstGeom>
          <a:noFill/>
        </p:spPr>
        <p:txBody>
          <a:bodyPr wrap="square" rtlCol="0">
            <a:spAutoFit/>
          </a:bodyPr>
          <a:lstStyle/>
          <a:p>
            <a:pPr algn="l">
              <a:lnSpc>
                <a:spcPct val="110000"/>
              </a:lnSpc>
            </a:pPr>
            <a:r>
              <a:rPr kumimoji="1" lang="ja-JP" altLang="en-US" b="1">
                <a:solidFill>
                  <a:schemeClr val="bg1"/>
                </a:solidFill>
              </a:rPr>
              <a:t>都市・社会</a:t>
            </a:r>
          </a:p>
        </p:txBody>
      </p:sp>
      <p:sp>
        <p:nvSpPr>
          <p:cNvPr id="36" name="object 13">
            <a:extLst>
              <a:ext uri="{FF2B5EF4-FFF2-40B4-BE49-F238E27FC236}">
                <a16:creationId xmlns:a16="http://schemas.microsoft.com/office/drawing/2014/main" id="{7BD5E106-E0DD-A4AA-3F8B-A82A4FD31EB1}"/>
              </a:ext>
            </a:extLst>
          </p:cNvPr>
          <p:cNvSpPr>
            <a:spLocks noChangeAspect="1"/>
          </p:cNvSpPr>
          <p:nvPr/>
        </p:nvSpPr>
        <p:spPr>
          <a:xfrm>
            <a:off x="4548759" y="2873318"/>
            <a:ext cx="491126" cy="720000"/>
          </a:xfrm>
          <a:prstGeom prst="rect">
            <a:avLst/>
          </a:prstGeom>
          <a:blipFill>
            <a:blip r:embed="rId9"/>
            <a:stretch>
              <a:fillRect/>
            </a:stretch>
          </a:blipFill>
          <a:effectLst/>
        </p:spPr>
        <p:txBody>
          <a:bodyPr wrap="square" lIns="0" tIns="0" rIns="0" bIns="0" rtlCol="0"/>
          <a:lstStyle/>
          <a:p>
            <a:endParaRPr sz="2968" b="1">
              <a:solidFill>
                <a:srgbClr val="FFFF00"/>
              </a:solidFill>
              <a:latin typeface="Meiryo UI" panose="020B0604030504040204" pitchFamily="34" charset="-128"/>
              <a:ea typeface="Meiryo UI" panose="020B0604030504040204" pitchFamily="34" charset="-128"/>
            </a:endParaRPr>
          </a:p>
        </p:txBody>
      </p:sp>
      <p:sp>
        <p:nvSpPr>
          <p:cNvPr id="37" name="object 18">
            <a:extLst>
              <a:ext uri="{FF2B5EF4-FFF2-40B4-BE49-F238E27FC236}">
                <a16:creationId xmlns:a16="http://schemas.microsoft.com/office/drawing/2014/main" id="{C54E6475-664B-85DE-0EB3-EBEDD82A6034}"/>
              </a:ext>
            </a:extLst>
          </p:cNvPr>
          <p:cNvSpPr>
            <a:spLocks noChangeAspect="1"/>
          </p:cNvSpPr>
          <p:nvPr/>
        </p:nvSpPr>
        <p:spPr>
          <a:xfrm>
            <a:off x="6522172" y="2873318"/>
            <a:ext cx="485724" cy="720000"/>
          </a:xfrm>
          <a:prstGeom prst="rect">
            <a:avLst/>
          </a:prstGeom>
          <a:blipFill>
            <a:blip r:embed="rId10"/>
            <a:stretch>
              <a:fillRect/>
            </a:stretch>
          </a:blipFill>
          <a:effectLst/>
        </p:spPr>
        <p:txBody>
          <a:bodyPr wrap="square" lIns="0" tIns="0" rIns="0" bIns="0" rtlCol="0"/>
          <a:lstStyle/>
          <a:p>
            <a:endParaRPr sz="2968" b="1">
              <a:solidFill>
                <a:srgbClr val="FFFF00"/>
              </a:solidFill>
              <a:latin typeface="Meiryo UI" panose="020B0604030504040204" pitchFamily="34" charset="-128"/>
              <a:ea typeface="Meiryo UI" panose="020B0604030504040204" pitchFamily="34" charset="-128"/>
            </a:endParaRPr>
          </a:p>
        </p:txBody>
      </p:sp>
      <p:sp>
        <p:nvSpPr>
          <p:cNvPr id="38" name="object 24">
            <a:extLst>
              <a:ext uri="{FF2B5EF4-FFF2-40B4-BE49-F238E27FC236}">
                <a16:creationId xmlns:a16="http://schemas.microsoft.com/office/drawing/2014/main" id="{F44E5BAC-035F-38BA-B8E4-FC19C1417E31}"/>
              </a:ext>
            </a:extLst>
          </p:cNvPr>
          <p:cNvSpPr>
            <a:spLocks noChangeAspect="1"/>
          </p:cNvSpPr>
          <p:nvPr/>
        </p:nvSpPr>
        <p:spPr>
          <a:xfrm>
            <a:off x="7819673" y="2873318"/>
            <a:ext cx="492700" cy="720000"/>
          </a:xfrm>
          <a:prstGeom prst="rect">
            <a:avLst/>
          </a:prstGeom>
          <a:blipFill>
            <a:blip r:embed="rId11"/>
            <a:stretch>
              <a:fillRect/>
            </a:stretch>
          </a:blipFill>
          <a:effectLst/>
        </p:spPr>
        <p:txBody>
          <a:bodyPr wrap="square" lIns="0" tIns="0" rIns="0" bIns="0" rtlCol="0"/>
          <a:lstStyle/>
          <a:p>
            <a:endParaRPr sz="2968" b="1">
              <a:solidFill>
                <a:srgbClr val="FFFF00"/>
              </a:solidFill>
              <a:latin typeface="Meiryo UI" panose="020B0604030504040204" pitchFamily="34" charset="-128"/>
              <a:ea typeface="Meiryo UI" panose="020B0604030504040204" pitchFamily="34" charset="-128"/>
            </a:endParaRPr>
          </a:p>
        </p:txBody>
      </p:sp>
      <p:sp>
        <p:nvSpPr>
          <p:cNvPr id="39" name="object 31">
            <a:extLst>
              <a:ext uri="{FF2B5EF4-FFF2-40B4-BE49-F238E27FC236}">
                <a16:creationId xmlns:a16="http://schemas.microsoft.com/office/drawing/2014/main" id="{02971FDB-14D5-9D9A-2D9F-1959539CA26A}"/>
              </a:ext>
            </a:extLst>
          </p:cNvPr>
          <p:cNvSpPr>
            <a:spLocks noChangeAspect="1"/>
          </p:cNvSpPr>
          <p:nvPr/>
        </p:nvSpPr>
        <p:spPr>
          <a:xfrm>
            <a:off x="5212597" y="2873318"/>
            <a:ext cx="480960" cy="720000"/>
          </a:xfrm>
          <a:prstGeom prst="rect">
            <a:avLst/>
          </a:prstGeom>
          <a:blipFill>
            <a:blip r:embed="rId12"/>
            <a:stretch>
              <a:fillRect/>
            </a:stretch>
          </a:blipFill>
          <a:effectLst/>
        </p:spPr>
        <p:txBody>
          <a:bodyPr wrap="square" lIns="0" tIns="0" rIns="0" bIns="0" rtlCol="0"/>
          <a:lstStyle/>
          <a:p>
            <a:endParaRPr sz="2968" b="1">
              <a:solidFill>
                <a:srgbClr val="FFFF00"/>
              </a:solidFill>
              <a:latin typeface="Meiryo UI" panose="020B0604030504040204" pitchFamily="34" charset="-128"/>
              <a:ea typeface="Meiryo UI" panose="020B0604030504040204" pitchFamily="34" charset="-128"/>
            </a:endParaRPr>
          </a:p>
        </p:txBody>
      </p:sp>
      <p:sp>
        <p:nvSpPr>
          <p:cNvPr id="40" name="object 34">
            <a:extLst>
              <a:ext uri="{FF2B5EF4-FFF2-40B4-BE49-F238E27FC236}">
                <a16:creationId xmlns:a16="http://schemas.microsoft.com/office/drawing/2014/main" id="{C43EB300-B484-BDFF-F7CC-58AC8808B4F3}"/>
              </a:ext>
            </a:extLst>
          </p:cNvPr>
          <p:cNvSpPr>
            <a:spLocks noChangeAspect="1"/>
          </p:cNvSpPr>
          <p:nvPr/>
        </p:nvSpPr>
        <p:spPr>
          <a:xfrm>
            <a:off x="7180608" y="2873318"/>
            <a:ext cx="466352" cy="720000"/>
          </a:xfrm>
          <a:prstGeom prst="rect">
            <a:avLst/>
          </a:prstGeom>
          <a:blipFill>
            <a:blip r:embed="rId13"/>
            <a:stretch>
              <a:fillRect/>
            </a:stretch>
          </a:blipFill>
          <a:effectLst/>
        </p:spPr>
        <p:txBody>
          <a:bodyPr wrap="square" lIns="0" tIns="0" rIns="0" bIns="0" rtlCol="0"/>
          <a:lstStyle/>
          <a:p>
            <a:endParaRPr sz="2968" b="1">
              <a:solidFill>
                <a:srgbClr val="FFFF00"/>
              </a:solidFill>
              <a:latin typeface="Meiryo UI" panose="020B0604030504040204" pitchFamily="34" charset="-128"/>
              <a:ea typeface="Meiryo UI" panose="020B0604030504040204" pitchFamily="34" charset="-128"/>
            </a:endParaRPr>
          </a:p>
        </p:txBody>
      </p:sp>
      <p:sp>
        <p:nvSpPr>
          <p:cNvPr id="41" name="object 35">
            <a:extLst>
              <a:ext uri="{FF2B5EF4-FFF2-40B4-BE49-F238E27FC236}">
                <a16:creationId xmlns:a16="http://schemas.microsoft.com/office/drawing/2014/main" id="{E4D17CBA-5C95-5ADA-0010-4DC7B1837E6C}"/>
              </a:ext>
            </a:extLst>
          </p:cNvPr>
          <p:cNvSpPr>
            <a:spLocks noChangeAspect="1"/>
          </p:cNvSpPr>
          <p:nvPr/>
        </p:nvSpPr>
        <p:spPr>
          <a:xfrm>
            <a:off x="5866269" y="2873318"/>
            <a:ext cx="483191" cy="720000"/>
          </a:xfrm>
          <a:prstGeom prst="rect">
            <a:avLst/>
          </a:prstGeom>
          <a:blipFill>
            <a:blip r:embed="rId14"/>
            <a:stretch>
              <a:fillRect/>
            </a:stretch>
          </a:blipFill>
          <a:effectLst/>
        </p:spPr>
        <p:txBody>
          <a:bodyPr wrap="square" lIns="0" tIns="0" rIns="0" bIns="0" rtlCol="0"/>
          <a:lstStyle/>
          <a:p>
            <a:endParaRPr sz="2968" b="1">
              <a:solidFill>
                <a:srgbClr val="FFFF00"/>
              </a:solidFill>
              <a:latin typeface="Meiryo UI" panose="020B0604030504040204" pitchFamily="34" charset="-128"/>
              <a:ea typeface="Meiryo UI" panose="020B0604030504040204" pitchFamily="34" charset="-128"/>
            </a:endParaRPr>
          </a:p>
        </p:txBody>
      </p:sp>
      <p:sp>
        <p:nvSpPr>
          <p:cNvPr id="58" name="object 17">
            <a:extLst>
              <a:ext uri="{FF2B5EF4-FFF2-40B4-BE49-F238E27FC236}">
                <a16:creationId xmlns:a16="http://schemas.microsoft.com/office/drawing/2014/main" id="{38658010-84C2-D8CD-8B56-2E1D99FA549F}"/>
              </a:ext>
            </a:extLst>
          </p:cNvPr>
          <p:cNvSpPr>
            <a:spLocks noChangeAspect="1"/>
          </p:cNvSpPr>
          <p:nvPr/>
        </p:nvSpPr>
        <p:spPr>
          <a:xfrm>
            <a:off x="4548759" y="3783303"/>
            <a:ext cx="517557" cy="720000"/>
          </a:xfrm>
          <a:prstGeom prst="rect">
            <a:avLst/>
          </a:prstGeom>
          <a:blipFill>
            <a:blip r:embed="rId15"/>
            <a:stretch>
              <a:fillRect/>
            </a:stretch>
          </a:blipFill>
          <a:effectLst/>
        </p:spPr>
        <p:txBody>
          <a:bodyPr wrap="square" lIns="0" tIns="0" rIns="0" bIns="0" rtlCol="0"/>
          <a:lstStyle/>
          <a:p>
            <a:endParaRPr sz="2968" b="1">
              <a:solidFill>
                <a:srgbClr val="FFFF00"/>
              </a:solidFill>
              <a:latin typeface="Meiryo UI" panose="020B0604030504040204" pitchFamily="34" charset="-128"/>
              <a:ea typeface="Meiryo UI" panose="020B0604030504040204" pitchFamily="34" charset="-128"/>
            </a:endParaRPr>
          </a:p>
        </p:txBody>
      </p:sp>
      <p:sp>
        <p:nvSpPr>
          <p:cNvPr id="59" name="object 20">
            <a:extLst>
              <a:ext uri="{FF2B5EF4-FFF2-40B4-BE49-F238E27FC236}">
                <a16:creationId xmlns:a16="http://schemas.microsoft.com/office/drawing/2014/main" id="{19B881F2-87DB-D8C1-6E92-FA4339743EFA}"/>
              </a:ext>
            </a:extLst>
          </p:cNvPr>
          <p:cNvSpPr>
            <a:spLocks noChangeAspect="1"/>
          </p:cNvSpPr>
          <p:nvPr/>
        </p:nvSpPr>
        <p:spPr>
          <a:xfrm>
            <a:off x="5878331" y="3783303"/>
            <a:ext cx="491273" cy="720000"/>
          </a:xfrm>
          <a:prstGeom prst="rect">
            <a:avLst/>
          </a:prstGeom>
          <a:blipFill>
            <a:blip r:embed="rId16"/>
            <a:stretch>
              <a:fillRect/>
            </a:stretch>
          </a:blipFill>
          <a:effectLst/>
        </p:spPr>
        <p:txBody>
          <a:bodyPr wrap="square" lIns="0" tIns="0" rIns="0" bIns="0" rtlCol="0"/>
          <a:lstStyle/>
          <a:p>
            <a:endParaRPr sz="2968" b="1">
              <a:solidFill>
                <a:srgbClr val="FFFF00"/>
              </a:solidFill>
              <a:latin typeface="Meiryo UI" panose="020B0604030504040204" pitchFamily="34" charset="-128"/>
              <a:ea typeface="Meiryo UI" panose="020B0604030504040204" pitchFamily="34" charset="-128"/>
            </a:endParaRPr>
          </a:p>
        </p:txBody>
      </p:sp>
      <p:sp>
        <p:nvSpPr>
          <p:cNvPr id="60" name="object 23">
            <a:extLst>
              <a:ext uri="{FF2B5EF4-FFF2-40B4-BE49-F238E27FC236}">
                <a16:creationId xmlns:a16="http://schemas.microsoft.com/office/drawing/2014/main" id="{BE2957BC-4AD1-659C-C547-DC1524AE2E75}"/>
              </a:ext>
            </a:extLst>
          </p:cNvPr>
          <p:cNvSpPr>
            <a:spLocks noChangeAspect="1"/>
          </p:cNvSpPr>
          <p:nvPr/>
        </p:nvSpPr>
        <p:spPr>
          <a:xfrm>
            <a:off x="7830017" y="4716217"/>
            <a:ext cx="457010" cy="720000"/>
          </a:xfrm>
          <a:prstGeom prst="rect">
            <a:avLst/>
          </a:prstGeom>
          <a:blipFill>
            <a:blip r:embed="rId17"/>
            <a:stretch>
              <a:fillRect/>
            </a:stretch>
          </a:blipFill>
          <a:effectLst/>
        </p:spPr>
        <p:txBody>
          <a:bodyPr wrap="square" lIns="0" tIns="0" rIns="0" bIns="0" rtlCol="0"/>
          <a:lstStyle/>
          <a:p>
            <a:endParaRPr sz="2968" b="1">
              <a:solidFill>
                <a:srgbClr val="FFFF00"/>
              </a:solidFill>
              <a:latin typeface="Meiryo UI" panose="020B0604030504040204" pitchFamily="34" charset="-128"/>
              <a:ea typeface="Meiryo UI" panose="020B0604030504040204" pitchFamily="34" charset="-128"/>
            </a:endParaRPr>
          </a:p>
        </p:txBody>
      </p:sp>
      <p:sp>
        <p:nvSpPr>
          <p:cNvPr id="61" name="object 28">
            <a:extLst>
              <a:ext uri="{FF2B5EF4-FFF2-40B4-BE49-F238E27FC236}">
                <a16:creationId xmlns:a16="http://schemas.microsoft.com/office/drawing/2014/main" id="{E54262B6-CC75-EF70-94D7-42F90A76A6E7}"/>
              </a:ext>
            </a:extLst>
          </p:cNvPr>
          <p:cNvSpPr>
            <a:spLocks noChangeAspect="1"/>
          </p:cNvSpPr>
          <p:nvPr/>
        </p:nvSpPr>
        <p:spPr>
          <a:xfrm>
            <a:off x="5229568" y="3783303"/>
            <a:ext cx="485511" cy="720000"/>
          </a:xfrm>
          <a:prstGeom prst="rect">
            <a:avLst/>
          </a:prstGeom>
          <a:blipFill>
            <a:blip r:embed="rId18"/>
            <a:stretch>
              <a:fillRect/>
            </a:stretch>
          </a:blipFill>
          <a:effectLst/>
        </p:spPr>
        <p:txBody>
          <a:bodyPr wrap="square" lIns="0" tIns="0" rIns="0" bIns="0" rtlCol="0"/>
          <a:lstStyle/>
          <a:p>
            <a:endParaRPr sz="2968" b="1">
              <a:solidFill>
                <a:srgbClr val="FFFF00"/>
              </a:solidFill>
              <a:latin typeface="Meiryo UI" panose="020B0604030504040204" pitchFamily="34" charset="-128"/>
              <a:ea typeface="Meiryo UI" panose="020B0604030504040204" pitchFamily="34" charset="-128"/>
            </a:endParaRPr>
          </a:p>
        </p:txBody>
      </p:sp>
      <p:sp>
        <p:nvSpPr>
          <p:cNvPr id="62" name="object 32">
            <a:extLst>
              <a:ext uri="{FF2B5EF4-FFF2-40B4-BE49-F238E27FC236}">
                <a16:creationId xmlns:a16="http://schemas.microsoft.com/office/drawing/2014/main" id="{7C463466-6092-2FB2-7A67-40846A0BB49A}"/>
              </a:ext>
            </a:extLst>
          </p:cNvPr>
          <p:cNvSpPr>
            <a:spLocks noChangeAspect="1"/>
          </p:cNvSpPr>
          <p:nvPr/>
        </p:nvSpPr>
        <p:spPr>
          <a:xfrm>
            <a:off x="6532856" y="3783303"/>
            <a:ext cx="475142" cy="720000"/>
          </a:xfrm>
          <a:prstGeom prst="rect">
            <a:avLst/>
          </a:prstGeom>
          <a:blipFill>
            <a:blip r:embed="rId19"/>
            <a:stretch>
              <a:fillRect/>
            </a:stretch>
          </a:blipFill>
          <a:effectLst/>
        </p:spPr>
        <p:txBody>
          <a:bodyPr wrap="square" lIns="0" tIns="0" rIns="0" bIns="0" rtlCol="0"/>
          <a:lstStyle/>
          <a:p>
            <a:endParaRPr sz="2968" b="1">
              <a:solidFill>
                <a:srgbClr val="FFFF00"/>
              </a:solidFill>
              <a:latin typeface="Meiryo UI" panose="020B0604030504040204" pitchFamily="34" charset="-128"/>
              <a:ea typeface="Meiryo UI" panose="020B0604030504040204" pitchFamily="34" charset="-128"/>
            </a:endParaRPr>
          </a:p>
        </p:txBody>
      </p:sp>
      <p:sp>
        <p:nvSpPr>
          <p:cNvPr id="63" name="object 14">
            <a:extLst>
              <a:ext uri="{FF2B5EF4-FFF2-40B4-BE49-F238E27FC236}">
                <a16:creationId xmlns:a16="http://schemas.microsoft.com/office/drawing/2014/main" id="{281A3219-FBBE-1FB7-16BC-74E28682DFA1}"/>
              </a:ext>
            </a:extLst>
          </p:cNvPr>
          <p:cNvSpPr>
            <a:spLocks noChangeAspect="1"/>
          </p:cNvSpPr>
          <p:nvPr/>
        </p:nvSpPr>
        <p:spPr>
          <a:xfrm>
            <a:off x="5211537" y="5633388"/>
            <a:ext cx="498283" cy="720000"/>
          </a:xfrm>
          <a:prstGeom prst="rect">
            <a:avLst/>
          </a:prstGeom>
          <a:blipFill>
            <a:blip r:embed="rId20"/>
            <a:stretch>
              <a:fillRect/>
            </a:stretch>
          </a:blipFill>
          <a:effectLst/>
        </p:spPr>
        <p:txBody>
          <a:bodyPr wrap="square" lIns="0" tIns="0" rIns="0" bIns="0" rtlCol="0"/>
          <a:lstStyle/>
          <a:p>
            <a:endParaRPr sz="2638" b="1">
              <a:solidFill>
                <a:srgbClr val="FFFF00"/>
              </a:solidFill>
              <a:latin typeface="Meiryo UI" panose="020B0604030504040204" pitchFamily="34" charset="-128"/>
              <a:ea typeface="Meiryo UI" panose="020B0604030504040204" pitchFamily="34" charset="-128"/>
            </a:endParaRPr>
          </a:p>
        </p:txBody>
      </p:sp>
      <p:sp>
        <p:nvSpPr>
          <p:cNvPr id="64" name="object 21">
            <a:extLst>
              <a:ext uri="{FF2B5EF4-FFF2-40B4-BE49-F238E27FC236}">
                <a16:creationId xmlns:a16="http://schemas.microsoft.com/office/drawing/2014/main" id="{DE521F0C-EBD1-A4BD-1DF9-1826E88A0946}"/>
              </a:ext>
            </a:extLst>
          </p:cNvPr>
          <p:cNvSpPr>
            <a:spLocks noChangeAspect="1"/>
          </p:cNvSpPr>
          <p:nvPr/>
        </p:nvSpPr>
        <p:spPr>
          <a:xfrm>
            <a:off x="7825114" y="5588470"/>
            <a:ext cx="499680" cy="720000"/>
          </a:xfrm>
          <a:prstGeom prst="rect">
            <a:avLst/>
          </a:prstGeom>
          <a:blipFill>
            <a:blip r:embed="rId21"/>
            <a:stretch>
              <a:fillRect/>
            </a:stretch>
          </a:blipFill>
          <a:effectLst/>
        </p:spPr>
        <p:txBody>
          <a:bodyPr wrap="square" lIns="0" tIns="0" rIns="0" bIns="0" rtlCol="0"/>
          <a:lstStyle/>
          <a:p>
            <a:endParaRPr sz="2638" b="1">
              <a:solidFill>
                <a:srgbClr val="FFFF00"/>
              </a:solidFill>
              <a:latin typeface="Meiryo UI" panose="020B0604030504040204" pitchFamily="34" charset="-128"/>
              <a:ea typeface="Meiryo UI" panose="020B0604030504040204" pitchFamily="34" charset="-128"/>
            </a:endParaRPr>
          </a:p>
        </p:txBody>
      </p:sp>
      <p:sp>
        <p:nvSpPr>
          <p:cNvPr id="65" name="object 25">
            <a:extLst>
              <a:ext uri="{FF2B5EF4-FFF2-40B4-BE49-F238E27FC236}">
                <a16:creationId xmlns:a16="http://schemas.microsoft.com/office/drawing/2014/main" id="{A46ABE25-6E64-5C9E-15BE-0D4EFAA117E3}"/>
              </a:ext>
            </a:extLst>
          </p:cNvPr>
          <p:cNvSpPr>
            <a:spLocks noChangeAspect="1"/>
          </p:cNvSpPr>
          <p:nvPr/>
        </p:nvSpPr>
        <p:spPr>
          <a:xfrm>
            <a:off x="7204452" y="3783303"/>
            <a:ext cx="474784" cy="720000"/>
          </a:xfrm>
          <a:prstGeom prst="rect">
            <a:avLst/>
          </a:prstGeom>
          <a:blipFill>
            <a:blip r:embed="rId22"/>
            <a:stretch>
              <a:fillRect/>
            </a:stretch>
          </a:blipFill>
          <a:effectLst/>
        </p:spPr>
        <p:txBody>
          <a:bodyPr wrap="square" lIns="0" tIns="0" rIns="0" bIns="0" rtlCol="0"/>
          <a:lstStyle/>
          <a:p>
            <a:endParaRPr sz="2638" b="1">
              <a:solidFill>
                <a:srgbClr val="FFFF00"/>
              </a:solidFill>
              <a:latin typeface="Meiryo UI" panose="020B0604030504040204" pitchFamily="34" charset="-128"/>
              <a:ea typeface="Meiryo UI" panose="020B0604030504040204" pitchFamily="34" charset="-128"/>
            </a:endParaRPr>
          </a:p>
        </p:txBody>
      </p:sp>
      <p:sp>
        <p:nvSpPr>
          <p:cNvPr id="66" name="object 27">
            <a:extLst>
              <a:ext uri="{FF2B5EF4-FFF2-40B4-BE49-F238E27FC236}">
                <a16:creationId xmlns:a16="http://schemas.microsoft.com/office/drawing/2014/main" id="{C810A2A8-BF57-45B5-3415-0568B7BD27EF}"/>
              </a:ext>
            </a:extLst>
          </p:cNvPr>
          <p:cNvSpPr>
            <a:spLocks noChangeAspect="1"/>
          </p:cNvSpPr>
          <p:nvPr/>
        </p:nvSpPr>
        <p:spPr>
          <a:xfrm>
            <a:off x="7140770" y="5602216"/>
            <a:ext cx="504673" cy="720000"/>
          </a:xfrm>
          <a:prstGeom prst="rect">
            <a:avLst/>
          </a:prstGeom>
          <a:blipFill>
            <a:blip r:embed="rId23"/>
            <a:stretch>
              <a:fillRect/>
            </a:stretch>
          </a:blipFill>
          <a:effectLst/>
        </p:spPr>
        <p:txBody>
          <a:bodyPr wrap="square" lIns="0" tIns="0" rIns="0" bIns="0" rtlCol="0"/>
          <a:lstStyle/>
          <a:p>
            <a:endParaRPr sz="2638" b="1">
              <a:solidFill>
                <a:srgbClr val="FFFF00"/>
              </a:solidFill>
              <a:latin typeface="Meiryo UI" panose="020B0604030504040204" pitchFamily="34" charset="-128"/>
              <a:ea typeface="Meiryo UI" panose="020B0604030504040204" pitchFamily="34" charset="-128"/>
            </a:endParaRPr>
          </a:p>
        </p:txBody>
      </p:sp>
      <p:sp>
        <p:nvSpPr>
          <p:cNvPr id="67" name="object 33">
            <a:extLst>
              <a:ext uri="{FF2B5EF4-FFF2-40B4-BE49-F238E27FC236}">
                <a16:creationId xmlns:a16="http://schemas.microsoft.com/office/drawing/2014/main" id="{CCF26ECB-D643-E5AE-ECEF-73AFEAA86EF1}"/>
              </a:ext>
            </a:extLst>
          </p:cNvPr>
          <p:cNvSpPr>
            <a:spLocks noChangeAspect="1"/>
          </p:cNvSpPr>
          <p:nvPr/>
        </p:nvSpPr>
        <p:spPr>
          <a:xfrm>
            <a:off x="8479019" y="5604861"/>
            <a:ext cx="501120" cy="720000"/>
          </a:xfrm>
          <a:prstGeom prst="rect">
            <a:avLst/>
          </a:prstGeom>
          <a:blipFill>
            <a:blip r:embed="rId24"/>
            <a:stretch>
              <a:fillRect/>
            </a:stretch>
          </a:blipFill>
          <a:effectLst/>
        </p:spPr>
        <p:txBody>
          <a:bodyPr wrap="square" lIns="0" tIns="0" rIns="0" bIns="0" rtlCol="0"/>
          <a:lstStyle/>
          <a:p>
            <a:endParaRPr sz="2638" b="1">
              <a:solidFill>
                <a:srgbClr val="FFFF00"/>
              </a:solidFill>
              <a:latin typeface="Meiryo UI" panose="020B0604030504040204" pitchFamily="34" charset="-128"/>
              <a:ea typeface="Meiryo UI" panose="020B0604030504040204" pitchFamily="34" charset="-128"/>
            </a:endParaRPr>
          </a:p>
        </p:txBody>
      </p:sp>
      <p:sp>
        <p:nvSpPr>
          <p:cNvPr id="68" name="object 15">
            <a:extLst>
              <a:ext uri="{FF2B5EF4-FFF2-40B4-BE49-F238E27FC236}">
                <a16:creationId xmlns:a16="http://schemas.microsoft.com/office/drawing/2014/main" id="{F5C0FE6E-8BDF-F8D2-9C12-31CB3C9B8EAC}"/>
              </a:ext>
            </a:extLst>
          </p:cNvPr>
          <p:cNvSpPr>
            <a:spLocks noChangeAspect="1"/>
          </p:cNvSpPr>
          <p:nvPr/>
        </p:nvSpPr>
        <p:spPr>
          <a:xfrm>
            <a:off x="5856044" y="5633388"/>
            <a:ext cx="505930" cy="720000"/>
          </a:xfrm>
          <a:prstGeom prst="rect">
            <a:avLst/>
          </a:prstGeom>
          <a:blipFill>
            <a:blip r:embed="rId25"/>
            <a:stretch>
              <a:fillRect/>
            </a:stretch>
          </a:blipFill>
          <a:effectLst/>
        </p:spPr>
        <p:txBody>
          <a:bodyPr wrap="square" lIns="0" tIns="0" rIns="0" bIns="0" rtlCol="0"/>
          <a:lstStyle/>
          <a:p>
            <a:endParaRPr sz="2968" b="1">
              <a:solidFill>
                <a:srgbClr val="FFFF00"/>
              </a:solidFill>
              <a:latin typeface="Meiryo UI" panose="020B0604030504040204" pitchFamily="34" charset="-128"/>
              <a:ea typeface="Meiryo UI" panose="020B0604030504040204" pitchFamily="34" charset="-128"/>
            </a:endParaRPr>
          </a:p>
        </p:txBody>
      </p:sp>
      <p:sp>
        <p:nvSpPr>
          <p:cNvPr id="69" name="object 19">
            <a:extLst>
              <a:ext uri="{FF2B5EF4-FFF2-40B4-BE49-F238E27FC236}">
                <a16:creationId xmlns:a16="http://schemas.microsoft.com/office/drawing/2014/main" id="{ED5D6F09-AE4E-F19B-E49D-8F2A5E68EB87}"/>
              </a:ext>
            </a:extLst>
          </p:cNvPr>
          <p:cNvSpPr>
            <a:spLocks noChangeAspect="1"/>
          </p:cNvSpPr>
          <p:nvPr/>
        </p:nvSpPr>
        <p:spPr>
          <a:xfrm>
            <a:off x="6508198" y="5612920"/>
            <a:ext cx="503243" cy="720000"/>
          </a:xfrm>
          <a:prstGeom prst="rect">
            <a:avLst/>
          </a:prstGeom>
          <a:blipFill>
            <a:blip r:embed="rId26"/>
            <a:stretch>
              <a:fillRect/>
            </a:stretch>
          </a:blipFill>
          <a:effectLst/>
        </p:spPr>
        <p:txBody>
          <a:bodyPr wrap="square" lIns="0" tIns="0" rIns="0" bIns="0" rtlCol="0"/>
          <a:lstStyle/>
          <a:p>
            <a:endParaRPr sz="2968" b="1">
              <a:solidFill>
                <a:srgbClr val="FFFF00"/>
              </a:solidFill>
              <a:latin typeface="Meiryo UI" panose="020B0604030504040204" pitchFamily="34" charset="-128"/>
              <a:ea typeface="Meiryo UI" panose="020B0604030504040204" pitchFamily="34" charset="-128"/>
            </a:endParaRPr>
          </a:p>
        </p:txBody>
      </p:sp>
      <p:sp>
        <p:nvSpPr>
          <p:cNvPr id="70" name="object 29">
            <a:extLst>
              <a:ext uri="{FF2B5EF4-FFF2-40B4-BE49-F238E27FC236}">
                <a16:creationId xmlns:a16="http://schemas.microsoft.com/office/drawing/2014/main" id="{00F362A4-F225-DB0B-A617-1043D6C23021}"/>
              </a:ext>
            </a:extLst>
          </p:cNvPr>
          <p:cNvSpPr>
            <a:spLocks noChangeAspect="1"/>
          </p:cNvSpPr>
          <p:nvPr/>
        </p:nvSpPr>
        <p:spPr>
          <a:xfrm>
            <a:off x="4548759" y="4699720"/>
            <a:ext cx="459128" cy="720000"/>
          </a:xfrm>
          <a:prstGeom prst="rect">
            <a:avLst/>
          </a:prstGeom>
          <a:blipFill>
            <a:blip r:embed="rId27"/>
            <a:stretch>
              <a:fillRect/>
            </a:stretch>
          </a:blipFill>
          <a:effectLst/>
        </p:spPr>
        <p:txBody>
          <a:bodyPr wrap="square" lIns="0" tIns="0" rIns="0" bIns="0" rtlCol="0"/>
          <a:lstStyle/>
          <a:p>
            <a:endParaRPr sz="2968" b="1">
              <a:solidFill>
                <a:srgbClr val="FFFF00"/>
              </a:solidFill>
              <a:latin typeface="Meiryo UI" panose="020B0604030504040204" pitchFamily="34" charset="-128"/>
              <a:ea typeface="Meiryo UI" panose="020B0604030504040204" pitchFamily="34" charset="-128"/>
            </a:endParaRPr>
          </a:p>
        </p:txBody>
      </p:sp>
      <p:sp>
        <p:nvSpPr>
          <p:cNvPr id="71" name="object 16">
            <a:extLst>
              <a:ext uri="{FF2B5EF4-FFF2-40B4-BE49-F238E27FC236}">
                <a16:creationId xmlns:a16="http://schemas.microsoft.com/office/drawing/2014/main" id="{79A4F959-7498-BF32-BE8A-F6A67E829CF4}"/>
              </a:ext>
            </a:extLst>
          </p:cNvPr>
          <p:cNvSpPr>
            <a:spLocks noChangeAspect="1"/>
          </p:cNvSpPr>
          <p:nvPr/>
        </p:nvSpPr>
        <p:spPr>
          <a:xfrm>
            <a:off x="5217293" y="4699720"/>
            <a:ext cx="459645" cy="720000"/>
          </a:xfrm>
          <a:prstGeom prst="rect">
            <a:avLst/>
          </a:prstGeom>
          <a:blipFill>
            <a:blip r:embed="rId28"/>
            <a:stretch>
              <a:fillRect/>
            </a:stretch>
          </a:blipFill>
          <a:effectLst/>
        </p:spPr>
        <p:txBody>
          <a:bodyPr wrap="square" lIns="0" tIns="0" rIns="0" bIns="0" rtlCol="0"/>
          <a:lstStyle/>
          <a:p>
            <a:endParaRPr sz="2968" b="1">
              <a:solidFill>
                <a:srgbClr val="FFFF00"/>
              </a:solidFill>
              <a:latin typeface="Meiryo UI" panose="020B0604030504040204" pitchFamily="34" charset="-128"/>
              <a:ea typeface="Meiryo UI" panose="020B0604030504040204" pitchFamily="34" charset="-128"/>
            </a:endParaRPr>
          </a:p>
        </p:txBody>
      </p:sp>
      <p:sp>
        <p:nvSpPr>
          <p:cNvPr id="72" name="object 22">
            <a:extLst>
              <a:ext uri="{FF2B5EF4-FFF2-40B4-BE49-F238E27FC236}">
                <a16:creationId xmlns:a16="http://schemas.microsoft.com/office/drawing/2014/main" id="{51651050-2F75-CE2E-EF30-6642615C173A}"/>
              </a:ext>
            </a:extLst>
          </p:cNvPr>
          <p:cNvSpPr>
            <a:spLocks noChangeAspect="1"/>
          </p:cNvSpPr>
          <p:nvPr/>
        </p:nvSpPr>
        <p:spPr>
          <a:xfrm>
            <a:off x="6536750" y="4699720"/>
            <a:ext cx="441000" cy="720000"/>
          </a:xfrm>
          <a:prstGeom prst="rect">
            <a:avLst/>
          </a:prstGeom>
          <a:blipFill>
            <a:blip r:embed="rId29"/>
            <a:stretch>
              <a:fillRect/>
            </a:stretch>
          </a:blipFill>
          <a:effectLst/>
        </p:spPr>
        <p:txBody>
          <a:bodyPr wrap="square" lIns="0" tIns="0" rIns="0" bIns="0" rtlCol="0"/>
          <a:lstStyle/>
          <a:p>
            <a:endParaRPr sz="2968" b="1">
              <a:solidFill>
                <a:srgbClr val="FFFF00"/>
              </a:solidFill>
              <a:latin typeface="Meiryo UI" panose="020B0604030504040204" pitchFamily="34" charset="-128"/>
              <a:ea typeface="Meiryo UI" panose="020B0604030504040204" pitchFamily="34" charset="-128"/>
            </a:endParaRPr>
          </a:p>
        </p:txBody>
      </p:sp>
      <p:sp>
        <p:nvSpPr>
          <p:cNvPr id="73" name="object 30">
            <a:extLst>
              <a:ext uri="{FF2B5EF4-FFF2-40B4-BE49-F238E27FC236}">
                <a16:creationId xmlns:a16="http://schemas.microsoft.com/office/drawing/2014/main" id="{548A0233-01BB-766D-E6E9-E114070492A0}"/>
              </a:ext>
            </a:extLst>
          </p:cNvPr>
          <p:cNvSpPr>
            <a:spLocks noChangeAspect="1"/>
          </p:cNvSpPr>
          <p:nvPr/>
        </p:nvSpPr>
        <p:spPr>
          <a:xfrm>
            <a:off x="5886344" y="4699720"/>
            <a:ext cx="441000" cy="720000"/>
          </a:xfrm>
          <a:prstGeom prst="rect">
            <a:avLst/>
          </a:prstGeom>
          <a:blipFill>
            <a:blip r:embed="rId30"/>
            <a:stretch>
              <a:fillRect/>
            </a:stretch>
          </a:blipFill>
          <a:effectLst/>
        </p:spPr>
        <p:txBody>
          <a:bodyPr wrap="square" lIns="0" tIns="0" rIns="0" bIns="0" rtlCol="0"/>
          <a:lstStyle/>
          <a:p>
            <a:endParaRPr sz="2968" b="1">
              <a:solidFill>
                <a:srgbClr val="FFFF00"/>
              </a:solidFill>
              <a:latin typeface="Meiryo UI" panose="020B0604030504040204" pitchFamily="34" charset="-128"/>
              <a:ea typeface="Meiryo UI" panose="020B0604030504040204" pitchFamily="34" charset="-128"/>
            </a:endParaRPr>
          </a:p>
        </p:txBody>
      </p:sp>
      <p:sp>
        <p:nvSpPr>
          <p:cNvPr id="74" name="object 36">
            <a:extLst>
              <a:ext uri="{FF2B5EF4-FFF2-40B4-BE49-F238E27FC236}">
                <a16:creationId xmlns:a16="http://schemas.microsoft.com/office/drawing/2014/main" id="{6459F34D-9F83-86CE-155B-F00B945DF418}"/>
              </a:ext>
            </a:extLst>
          </p:cNvPr>
          <p:cNvSpPr>
            <a:spLocks noChangeAspect="1"/>
          </p:cNvSpPr>
          <p:nvPr/>
        </p:nvSpPr>
        <p:spPr>
          <a:xfrm>
            <a:off x="7187156" y="4699720"/>
            <a:ext cx="441000" cy="720000"/>
          </a:xfrm>
          <a:prstGeom prst="rect">
            <a:avLst/>
          </a:prstGeom>
          <a:blipFill>
            <a:blip r:embed="rId31"/>
            <a:stretch>
              <a:fillRect/>
            </a:stretch>
          </a:blipFill>
          <a:effectLst/>
        </p:spPr>
        <p:txBody>
          <a:bodyPr wrap="square" lIns="0" tIns="0" rIns="0" bIns="0" rtlCol="0"/>
          <a:lstStyle/>
          <a:p>
            <a:endParaRPr sz="2968" b="1">
              <a:solidFill>
                <a:srgbClr val="FFFF00"/>
              </a:solidFill>
              <a:latin typeface="Meiryo UI" panose="020B0604030504040204" pitchFamily="34" charset="-128"/>
              <a:ea typeface="Meiryo UI" panose="020B0604030504040204" pitchFamily="34" charset="-128"/>
            </a:endParaRPr>
          </a:p>
        </p:txBody>
      </p:sp>
      <p:pic>
        <p:nvPicPr>
          <p:cNvPr id="75" name="図 74" descr="スーツを着た男性と文字&#10;&#10;自動的に生成された説明">
            <a:extLst>
              <a:ext uri="{FF2B5EF4-FFF2-40B4-BE49-F238E27FC236}">
                <a16:creationId xmlns:a16="http://schemas.microsoft.com/office/drawing/2014/main" id="{D80EF8E9-520B-35AD-BC4B-DB92BAC6303E}"/>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493083" y="4728383"/>
            <a:ext cx="449465" cy="720000"/>
          </a:xfrm>
          <a:prstGeom prst="rect">
            <a:avLst/>
          </a:prstGeom>
          <a:effectLst/>
        </p:spPr>
      </p:pic>
      <p:pic>
        <p:nvPicPr>
          <p:cNvPr id="76" name="図 75">
            <a:extLst>
              <a:ext uri="{FF2B5EF4-FFF2-40B4-BE49-F238E27FC236}">
                <a16:creationId xmlns:a16="http://schemas.microsoft.com/office/drawing/2014/main" id="{E7B6E94E-8291-97B1-BD9C-E3A716EF83F9}"/>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7819691" y="3783303"/>
            <a:ext cx="467336" cy="720000"/>
          </a:xfrm>
          <a:prstGeom prst="rect">
            <a:avLst/>
          </a:prstGeom>
          <a:effectLst/>
        </p:spPr>
      </p:pic>
      <p:sp>
        <p:nvSpPr>
          <p:cNvPr id="77" name="object 2">
            <a:extLst>
              <a:ext uri="{FF2B5EF4-FFF2-40B4-BE49-F238E27FC236}">
                <a16:creationId xmlns:a16="http://schemas.microsoft.com/office/drawing/2014/main" id="{7DBAB082-235A-3AA0-ECA3-739A23A3A9E3}"/>
              </a:ext>
            </a:extLst>
          </p:cNvPr>
          <p:cNvSpPr>
            <a:spLocks noChangeAspect="1"/>
          </p:cNvSpPr>
          <p:nvPr/>
        </p:nvSpPr>
        <p:spPr>
          <a:xfrm>
            <a:off x="190891" y="1320734"/>
            <a:ext cx="1889282" cy="2018011"/>
          </a:xfrm>
          <a:prstGeom prst="rect">
            <a:avLst/>
          </a:prstGeom>
          <a:blipFill>
            <a:blip r:embed="rId34"/>
            <a:stretch>
              <a:fillRect/>
            </a:stretch>
          </a:blipFill>
          <a:effectLst/>
        </p:spPr>
        <p:txBody>
          <a:bodyPr wrap="square" lIns="0" tIns="0" rIns="0" bIns="0" rtlCol="0"/>
          <a:lstStyle/>
          <a:p>
            <a:endParaRPr/>
          </a:p>
        </p:txBody>
      </p:sp>
      <p:pic>
        <p:nvPicPr>
          <p:cNvPr id="79" name="グラフィックス 78">
            <a:extLst>
              <a:ext uri="{FF2B5EF4-FFF2-40B4-BE49-F238E27FC236}">
                <a16:creationId xmlns:a16="http://schemas.microsoft.com/office/drawing/2014/main" id="{1D1F423A-B0EB-0172-D24E-7200F09ED378}"/>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2429590" y="2140117"/>
            <a:ext cx="360000" cy="360000"/>
          </a:xfrm>
          <a:prstGeom prst="rect">
            <a:avLst/>
          </a:prstGeom>
        </p:spPr>
      </p:pic>
      <p:pic>
        <p:nvPicPr>
          <p:cNvPr id="81" name="グラフィックス 80">
            <a:extLst>
              <a:ext uri="{FF2B5EF4-FFF2-40B4-BE49-F238E27FC236}">
                <a16:creationId xmlns:a16="http://schemas.microsoft.com/office/drawing/2014/main" id="{6AFA9B71-C35F-FF55-29AC-1985B3C23598}"/>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2429590" y="3053318"/>
            <a:ext cx="360000" cy="360000"/>
          </a:xfrm>
          <a:prstGeom prst="rect">
            <a:avLst/>
          </a:prstGeom>
        </p:spPr>
      </p:pic>
      <p:pic>
        <p:nvPicPr>
          <p:cNvPr id="83" name="グラフィックス 82">
            <a:extLst>
              <a:ext uri="{FF2B5EF4-FFF2-40B4-BE49-F238E27FC236}">
                <a16:creationId xmlns:a16="http://schemas.microsoft.com/office/drawing/2014/main" id="{E1705387-D1FF-A7BE-F37A-4299A46D7232}"/>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2429590" y="3966519"/>
            <a:ext cx="360000" cy="360000"/>
          </a:xfrm>
          <a:prstGeom prst="rect">
            <a:avLst/>
          </a:prstGeom>
        </p:spPr>
      </p:pic>
      <p:pic>
        <p:nvPicPr>
          <p:cNvPr id="85" name="グラフィックス 84">
            <a:extLst>
              <a:ext uri="{FF2B5EF4-FFF2-40B4-BE49-F238E27FC236}">
                <a16:creationId xmlns:a16="http://schemas.microsoft.com/office/drawing/2014/main" id="{B26CFFBB-8256-E4F1-8552-52E242EA823F}"/>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2429590" y="4879720"/>
            <a:ext cx="360000" cy="360000"/>
          </a:xfrm>
          <a:prstGeom prst="rect">
            <a:avLst/>
          </a:prstGeom>
        </p:spPr>
      </p:pic>
      <p:pic>
        <p:nvPicPr>
          <p:cNvPr id="87" name="グラフィックス 86">
            <a:extLst>
              <a:ext uri="{FF2B5EF4-FFF2-40B4-BE49-F238E27FC236}">
                <a16:creationId xmlns:a16="http://schemas.microsoft.com/office/drawing/2014/main" id="{2FC56B5E-65D3-D953-4FE7-A90AD38B2DA2}"/>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2429590" y="5792920"/>
            <a:ext cx="360000" cy="360000"/>
          </a:xfrm>
          <a:prstGeom prst="rect">
            <a:avLst/>
          </a:prstGeom>
        </p:spPr>
      </p:pic>
      <p:pic>
        <p:nvPicPr>
          <p:cNvPr id="21" name="図 20">
            <a:extLst>
              <a:ext uri="{FF2B5EF4-FFF2-40B4-BE49-F238E27FC236}">
                <a16:creationId xmlns:a16="http://schemas.microsoft.com/office/drawing/2014/main" id="{5224478E-BE80-8364-31BE-B82D1EE7FFCE}"/>
              </a:ext>
            </a:extLst>
          </p:cNvPr>
          <p:cNvPicPr>
            <a:picLocks noChangeAspect="1"/>
          </p:cNvPicPr>
          <p:nvPr/>
        </p:nvPicPr>
        <p:blipFill>
          <a:blip r:embed="rId45"/>
          <a:stretch>
            <a:fillRect/>
          </a:stretch>
        </p:blipFill>
        <p:spPr>
          <a:xfrm>
            <a:off x="4551028" y="5588470"/>
            <a:ext cx="536839" cy="801542"/>
          </a:xfrm>
          <a:prstGeom prst="rect">
            <a:avLst/>
          </a:prstGeom>
        </p:spPr>
      </p:pic>
      <p:pic>
        <p:nvPicPr>
          <p:cNvPr id="19" name="図 18">
            <a:extLst>
              <a:ext uri="{FF2B5EF4-FFF2-40B4-BE49-F238E27FC236}">
                <a16:creationId xmlns:a16="http://schemas.microsoft.com/office/drawing/2014/main" id="{BC59B510-C8F7-99BD-AB84-01D0DDF0A3BC}"/>
              </a:ext>
            </a:extLst>
          </p:cNvPr>
          <p:cNvPicPr>
            <a:picLocks noChangeAspect="1"/>
          </p:cNvPicPr>
          <p:nvPr/>
        </p:nvPicPr>
        <p:blipFill>
          <a:blip r:embed="rId46"/>
          <a:stretch>
            <a:fillRect/>
          </a:stretch>
        </p:blipFill>
        <p:spPr>
          <a:xfrm>
            <a:off x="8451275" y="1952058"/>
            <a:ext cx="502569" cy="773674"/>
          </a:xfrm>
          <a:prstGeom prst="rect">
            <a:avLst/>
          </a:prstGeom>
        </p:spPr>
      </p:pic>
      <p:pic>
        <p:nvPicPr>
          <p:cNvPr id="23" name="図 22">
            <a:extLst>
              <a:ext uri="{FF2B5EF4-FFF2-40B4-BE49-F238E27FC236}">
                <a16:creationId xmlns:a16="http://schemas.microsoft.com/office/drawing/2014/main" id="{3E0B6529-D540-2483-74DD-DCC49B732A8D}"/>
              </a:ext>
            </a:extLst>
          </p:cNvPr>
          <p:cNvPicPr>
            <a:picLocks noChangeAspect="1"/>
          </p:cNvPicPr>
          <p:nvPr/>
        </p:nvPicPr>
        <p:blipFill>
          <a:blip r:embed="rId47"/>
          <a:stretch>
            <a:fillRect/>
          </a:stretch>
        </p:blipFill>
        <p:spPr>
          <a:xfrm>
            <a:off x="9123312" y="3767743"/>
            <a:ext cx="532229" cy="784390"/>
          </a:xfrm>
          <a:prstGeom prst="rect">
            <a:avLst/>
          </a:prstGeom>
        </p:spPr>
      </p:pic>
      <p:pic>
        <p:nvPicPr>
          <p:cNvPr id="25" name="図 24">
            <a:extLst>
              <a:ext uri="{FF2B5EF4-FFF2-40B4-BE49-F238E27FC236}">
                <a16:creationId xmlns:a16="http://schemas.microsoft.com/office/drawing/2014/main" id="{73252024-6DB2-1747-FADC-8D5B0ABD3840}"/>
              </a:ext>
            </a:extLst>
          </p:cNvPr>
          <p:cNvPicPr>
            <a:picLocks noChangeAspect="1"/>
          </p:cNvPicPr>
          <p:nvPr/>
        </p:nvPicPr>
        <p:blipFill>
          <a:blip r:embed="rId48"/>
          <a:stretch>
            <a:fillRect/>
          </a:stretch>
        </p:blipFill>
        <p:spPr>
          <a:xfrm>
            <a:off x="10042504" y="5252304"/>
            <a:ext cx="1983706" cy="1101083"/>
          </a:xfrm>
          <a:prstGeom prst="rect">
            <a:avLst/>
          </a:prstGeom>
        </p:spPr>
      </p:pic>
      <p:pic>
        <p:nvPicPr>
          <p:cNvPr id="26" name="図 25" descr="グラフィカル ユーザー インターフェイス, Web サイト&#10;&#10;自動的に生成された説明">
            <a:extLst>
              <a:ext uri="{FF2B5EF4-FFF2-40B4-BE49-F238E27FC236}">
                <a16:creationId xmlns:a16="http://schemas.microsoft.com/office/drawing/2014/main" id="{6FDE6599-718A-3F75-5960-0FE799CDFBC1}"/>
              </a:ext>
            </a:extLst>
          </p:cNvPr>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9990139" y="1257301"/>
            <a:ext cx="2035341" cy="1567187"/>
          </a:xfrm>
          <a:prstGeom prst="rect">
            <a:avLst/>
          </a:prstGeom>
        </p:spPr>
      </p:pic>
      <p:pic>
        <p:nvPicPr>
          <p:cNvPr id="35" name="図 34">
            <a:extLst>
              <a:ext uri="{FF2B5EF4-FFF2-40B4-BE49-F238E27FC236}">
                <a16:creationId xmlns:a16="http://schemas.microsoft.com/office/drawing/2014/main" id="{F120C852-A258-4F7B-364E-D612D244F23D}"/>
              </a:ext>
            </a:extLst>
          </p:cNvPr>
          <p:cNvPicPr>
            <a:picLocks noChangeAspect="1"/>
          </p:cNvPicPr>
          <p:nvPr/>
        </p:nvPicPr>
        <p:blipFill>
          <a:blip r:embed="rId50"/>
          <a:stretch>
            <a:fillRect/>
          </a:stretch>
        </p:blipFill>
        <p:spPr>
          <a:xfrm>
            <a:off x="9137639" y="1939153"/>
            <a:ext cx="480061" cy="781174"/>
          </a:xfrm>
          <a:prstGeom prst="rect">
            <a:avLst/>
          </a:prstGeom>
        </p:spPr>
      </p:pic>
      <p:pic>
        <p:nvPicPr>
          <p:cNvPr id="42" name="図 41">
            <a:extLst>
              <a:ext uri="{FF2B5EF4-FFF2-40B4-BE49-F238E27FC236}">
                <a16:creationId xmlns:a16="http://schemas.microsoft.com/office/drawing/2014/main" id="{DBC08855-40A9-7871-99AE-F0BC7C46887E}"/>
              </a:ext>
            </a:extLst>
          </p:cNvPr>
          <p:cNvPicPr>
            <a:picLocks noChangeAspect="1"/>
          </p:cNvPicPr>
          <p:nvPr/>
        </p:nvPicPr>
        <p:blipFill>
          <a:blip r:embed="rId51"/>
          <a:stretch>
            <a:fillRect/>
          </a:stretch>
        </p:blipFill>
        <p:spPr>
          <a:xfrm>
            <a:off x="9532915" y="93380"/>
            <a:ext cx="914447" cy="930874"/>
          </a:xfrm>
          <a:prstGeom prst="rect">
            <a:avLst/>
          </a:prstGeom>
        </p:spPr>
      </p:pic>
      <p:pic>
        <p:nvPicPr>
          <p:cNvPr id="43" name="図 42">
            <a:extLst>
              <a:ext uri="{FF2B5EF4-FFF2-40B4-BE49-F238E27FC236}">
                <a16:creationId xmlns:a16="http://schemas.microsoft.com/office/drawing/2014/main" id="{5E56F60D-0AD7-0AE1-378C-A867EEF2E10A}"/>
              </a:ext>
            </a:extLst>
          </p:cNvPr>
          <p:cNvPicPr>
            <a:picLocks noChangeAspect="1"/>
          </p:cNvPicPr>
          <p:nvPr/>
        </p:nvPicPr>
        <p:blipFill>
          <a:blip r:embed="rId52"/>
          <a:stretch>
            <a:fillRect/>
          </a:stretch>
        </p:blipFill>
        <p:spPr>
          <a:xfrm>
            <a:off x="194201" y="3494346"/>
            <a:ext cx="1914304" cy="3075786"/>
          </a:xfrm>
          <a:prstGeom prst="rect">
            <a:avLst/>
          </a:prstGeom>
        </p:spPr>
      </p:pic>
      <p:pic>
        <p:nvPicPr>
          <p:cNvPr id="30" name="図 29">
            <a:extLst>
              <a:ext uri="{FF2B5EF4-FFF2-40B4-BE49-F238E27FC236}">
                <a16:creationId xmlns:a16="http://schemas.microsoft.com/office/drawing/2014/main" id="{990A325F-D927-04A6-4B18-E0D2D164CB02}"/>
              </a:ext>
            </a:extLst>
          </p:cNvPr>
          <p:cNvPicPr>
            <a:picLocks noChangeAspect="1"/>
          </p:cNvPicPr>
          <p:nvPr/>
        </p:nvPicPr>
        <p:blipFill>
          <a:blip r:embed="rId53"/>
          <a:stretch>
            <a:fillRect/>
          </a:stretch>
        </p:blipFill>
        <p:spPr>
          <a:xfrm>
            <a:off x="10041773" y="2955109"/>
            <a:ext cx="1983706" cy="2213542"/>
          </a:xfrm>
          <a:prstGeom prst="rect">
            <a:avLst/>
          </a:prstGeom>
        </p:spPr>
      </p:pic>
    </p:spTree>
    <p:extLst>
      <p:ext uri="{BB962C8B-B14F-4D97-AF65-F5344CB8AC3E}">
        <p14:creationId xmlns:p14="http://schemas.microsoft.com/office/powerpoint/2010/main" val="291452681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D761B314-C026-44E9-F390-FFB0266E7BC1}"/>
              </a:ext>
            </a:extLst>
          </p:cNvPr>
          <p:cNvSpPr/>
          <p:nvPr/>
        </p:nvSpPr>
        <p:spPr>
          <a:xfrm>
            <a:off x="6077386" y="1557338"/>
            <a:ext cx="5580061" cy="4824412"/>
          </a:xfrm>
          <a:prstGeom prst="rect">
            <a:avLst/>
          </a:prstGeom>
          <a:pattFill prst="wd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pc="110" err="1">
              <a:solidFill>
                <a:sysClr val="windowText" lastClr="000000"/>
              </a:solidFill>
            </a:endParaRPr>
          </a:p>
        </p:txBody>
      </p:sp>
      <p:sp>
        <p:nvSpPr>
          <p:cNvPr id="4" name="正方形/長方形 3">
            <a:extLst>
              <a:ext uri="{FF2B5EF4-FFF2-40B4-BE49-F238E27FC236}">
                <a16:creationId xmlns:a16="http://schemas.microsoft.com/office/drawing/2014/main" id="{AD332005-79B4-B99A-85C0-C6977E27E7CC}"/>
              </a:ext>
            </a:extLst>
          </p:cNvPr>
          <p:cNvSpPr/>
          <p:nvPr/>
        </p:nvSpPr>
        <p:spPr>
          <a:xfrm>
            <a:off x="515939" y="1557338"/>
            <a:ext cx="5580061" cy="4824412"/>
          </a:xfrm>
          <a:prstGeom prst="rect">
            <a:avLst/>
          </a:prstGeom>
          <a:pattFill prst="wdUpDiag">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pc="110" err="1">
              <a:solidFill>
                <a:sysClr val="windowText" lastClr="000000"/>
              </a:solidFill>
            </a:endParaRPr>
          </a:p>
        </p:txBody>
      </p:sp>
      <p:sp>
        <p:nvSpPr>
          <p:cNvPr id="2" name="タイトル 1">
            <a:extLst>
              <a:ext uri="{FF2B5EF4-FFF2-40B4-BE49-F238E27FC236}">
                <a16:creationId xmlns:a16="http://schemas.microsoft.com/office/drawing/2014/main" id="{2AC677C7-21BD-0C8A-5F24-189E52F88ED8}"/>
              </a:ext>
            </a:extLst>
          </p:cNvPr>
          <p:cNvSpPr>
            <a:spLocks noGrp="1"/>
          </p:cNvSpPr>
          <p:nvPr>
            <p:ph type="ctrTitle"/>
          </p:nvPr>
        </p:nvSpPr>
        <p:spPr/>
        <p:txBody>
          <a:bodyPr/>
          <a:lstStyle/>
          <a:p>
            <a:r>
              <a:rPr kumimoji="1" lang="ja-JP" altLang="en-US" sz="2000"/>
              <a:t>キャリア戦略の形成</a:t>
            </a:r>
          </a:p>
        </p:txBody>
      </p:sp>
      <p:sp>
        <p:nvSpPr>
          <p:cNvPr id="3" name="スライド番号プレースホルダー 2">
            <a:extLst>
              <a:ext uri="{FF2B5EF4-FFF2-40B4-BE49-F238E27FC236}">
                <a16:creationId xmlns:a16="http://schemas.microsoft.com/office/drawing/2014/main" id="{A5C947FD-BE3C-44B8-00AD-79F8B5D12CF3}"/>
              </a:ext>
            </a:extLst>
          </p:cNvPr>
          <p:cNvSpPr>
            <a:spLocks noGrp="1"/>
          </p:cNvSpPr>
          <p:nvPr>
            <p:ph type="sldNum" sz="quarter" idx="12"/>
          </p:nvPr>
        </p:nvSpPr>
        <p:spPr/>
        <p:txBody>
          <a:bodyPr/>
          <a:lstStyle/>
          <a:p>
            <a:pPr>
              <a:spcBef>
                <a:spcPts val="923"/>
              </a:spcBef>
            </a:pPr>
            <a:fld id="{1078327F-5097-724B-AA59-0491935CF1F4}" type="slidenum">
              <a:rPr lang="en-US" altLang="ja-JP" smtClean="0"/>
              <a:pPr>
                <a:spcBef>
                  <a:spcPts val="923"/>
                </a:spcBef>
              </a:pPr>
              <a:t>30</a:t>
            </a:fld>
            <a:endParaRPr lang="ja-JP" altLang="en-US"/>
          </a:p>
        </p:txBody>
      </p:sp>
      <p:grpSp>
        <p:nvGrpSpPr>
          <p:cNvPr id="11" name="グループ化 10">
            <a:extLst>
              <a:ext uri="{FF2B5EF4-FFF2-40B4-BE49-F238E27FC236}">
                <a16:creationId xmlns:a16="http://schemas.microsoft.com/office/drawing/2014/main" id="{6DE1D4FE-D219-6C0F-89C6-099FF79CD8DD}"/>
              </a:ext>
            </a:extLst>
          </p:cNvPr>
          <p:cNvGrpSpPr/>
          <p:nvPr/>
        </p:nvGrpSpPr>
        <p:grpSpPr>
          <a:xfrm>
            <a:off x="3963468" y="2015940"/>
            <a:ext cx="4265064" cy="3907208"/>
            <a:chOff x="4462357" y="1850485"/>
            <a:chExt cx="3267286" cy="2993147"/>
          </a:xfrm>
        </p:grpSpPr>
        <p:sp>
          <p:nvSpPr>
            <p:cNvPr id="5" name="円弧 4">
              <a:extLst>
                <a:ext uri="{FF2B5EF4-FFF2-40B4-BE49-F238E27FC236}">
                  <a16:creationId xmlns:a16="http://schemas.microsoft.com/office/drawing/2014/main" id="{C2A61740-5515-C64E-B55F-EE293617C229}"/>
                </a:ext>
              </a:extLst>
            </p:cNvPr>
            <p:cNvSpPr/>
            <p:nvPr/>
          </p:nvSpPr>
          <p:spPr>
            <a:xfrm>
              <a:off x="5196001" y="1850485"/>
              <a:ext cx="1800000" cy="1800000"/>
            </a:xfrm>
            <a:prstGeom prst="arc">
              <a:avLst>
                <a:gd name="adj1" fmla="val 16818288"/>
                <a:gd name="adj2" fmla="val 15435608"/>
              </a:avLst>
            </a:prstGeom>
            <a:ln w="38100">
              <a:solidFill>
                <a:schemeClr val="accent2"/>
              </a:solidFill>
              <a:tail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円弧 7">
              <a:extLst>
                <a:ext uri="{FF2B5EF4-FFF2-40B4-BE49-F238E27FC236}">
                  <a16:creationId xmlns:a16="http://schemas.microsoft.com/office/drawing/2014/main" id="{E16507F8-1C16-56E4-B5C3-1D34EAD576AF}"/>
                </a:ext>
              </a:extLst>
            </p:cNvPr>
            <p:cNvSpPr/>
            <p:nvPr/>
          </p:nvSpPr>
          <p:spPr>
            <a:xfrm rot="5400000">
              <a:off x="5929643" y="3043632"/>
              <a:ext cx="1800000" cy="1800000"/>
            </a:xfrm>
            <a:prstGeom prst="arc">
              <a:avLst>
                <a:gd name="adj1" fmla="val 16818288"/>
                <a:gd name="adj2" fmla="val 15435608"/>
              </a:avLst>
            </a:prstGeom>
            <a:ln w="38100">
              <a:solidFill>
                <a:schemeClr val="accent2"/>
              </a:solidFill>
              <a:tail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円弧 8">
              <a:extLst>
                <a:ext uri="{FF2B5EF4-FFF2-40B4-BE49-F238E27FC236}">
                  <a16:creationId xmlns:a16="http://schemas.microsoft.com/office/drawing/2014/main" id="{8E57E76D-87D1-37C4-2897-6181BE6CE139}"/>
                </a:ext>
              </a:extLst>
            </p:cNvPr>
            <p:cNvSpPr/>
            <p:nvPr/>
          </p:nvSpPr>
          <p:spPr>
            <a:xfrm rot="16200000">
              <a:off x="4462357" y="3043632"/>
              <a:ext cx="1800000" cy="1800000"/>
            </a:xfrm>
            <a:prstGeom prst="arc">
              <a:avLst>
                <a:gd name="adj1" fmla="val 16818288"/>
                <a:gd name="adj2" fmla="val 15435608"/>
              </a:avLst>
            </a:prstGeom>
            <a:ln w="38100">
              <a:solidFill>
                <a:schemeClr val="accent2"/>
              </a:solidFill>
              <a:tail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6" name="楕円 5">
            <a:extLst>
              <a:ext uri="{FF2B5EF4-FFF2-40B4-BE49-F238E27FC236}">
                <a16:creationId xmlns:a16="http://schemas.microsoft.com/office/drawing/2014/main" id="{0F944A71-C180-2DEA-1C8B-5A875A7CA21E}"/>
              </a:ext>
            </a:extLst>
          </p:cNvPr>
          <p:cNvSpPr/>
          <p:nvPr/>
        </p:nvSpPr>
        <p:spPr>
          <a:xfrm>
            <a:off x="5196000" y="3284544"/>
            <a:ext cx="1800000" cy="1800000"/>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80000" rtlCol="0" anchor="ctr"/>
          <a:lstStyle/>
          <a:p>
            <a:pPr algn="ctr">
              <a:lnSpc>
                <a:spcPct val="110000"/>
              </a:lnSpc>
            </a:pPr>
            <a:r>
              <a:rPr lang="ja-JP" altLang="en-US" sz="2400" b="1" spc="110">
                <a:solidFill>
                  <a:schemeClr val="bg1"/>
                </a:solidFill>
              </a:rPr>
              <a:t>キャリア</a:t>
            </a:r>
            <a:endParaRPr lang="en-US" altLang="ja-JP" sz="2400" b="1" spc="110">
              <a:solidFill>
                <a:schemeClr val="bg1"/>
              </a:solidFill>
            </a:endParaRPr>
          </a:p>
          <a:p>
            <a:pPr algn="ctr">
              <a:lnSpc>
                <a:spcPct val="110000"/>
              </a:lnSpc>
            </a:pPr>
            <a:r>
              <a:rPr lang="ja-JP" altLang="en-US" sz="2400" b="1" spc="110">
                <a:solidFill>
                  <a:schemeClr val="bg1"/>
                </a:solidFill>
              </a:rPr>
              <a:t>戦略</a:t>
            </a:r>
            <a:endParaRPr kumimoji="1" lang="ja-JP" altLang="en-US" sz="2400" b="1" spc="110">
              <a:solidFill>
                <a:schemeClr val="bg1"/>
              </a:solidFill>
            </a:endParaRPr>
          </a:p>
        </p:txBody>
      </p:sp>
      <p:sp>
        <p:nvSpPr>
          <p:cNvPr id="13" name="テキスト ボックス 12">
            <a:extLst>
              <a:ext uri="{FF2B5EF4-FFF2-40B4-BE49-F238E27FC236}">
                <a16:creationId xmlns:a16="http://schemas.microsoft.com/office/drawing/2014/main" id="{DA29B105-FDD1-C182-4DB2-0AA962227695}"/>
              </a:ext>
            </a:extLst>
          </p:cNvPr>
          <p:cNvSpPr txBox="1"/>
          <p:nvPr/>
        </p:nvSpPr>
        <p:spPr>
          <a:xfrm>
            <a:off x="614254" y="1633332"/>
            <a:ext cx="1458091" cy="614207"/>
          </a:xfrm>
          <a:prstGeom prst="rect">
            <a:avLst/>
          </a:prstGeom>
          <a:noFill/>
        </p:spPr>
        <p:txBody>
          <a:bodyPr wrap="none" rtlCol="0">
            <a:spAutoFit/>
          </a:bodyPr>
          <a:lstStyle/>
          <a:p>
            <a:pPr algn="l">
              <a:lnSpc>
                <a:spcPct val="110000"/>
              </a:lnSpc>
            </a:pPr>
            <a:r>
              <a:rPr kumimoji="1" lang="ja-JP" altLang="en-US" sz="3200" b="1" spc="110">
                <a:solidFill>
                  <a:schemeClr val="accent1"/>
                </a:solidFill>
              </a:rPr>
              <a:t>働き方</a:t>
            </a:r>
          </a:p>
        </p:txBody>
      </p:sp>
      <p:sp>
        <p:nvSpPr>
          <p:cNvPr id="14" name="テキスト ボックス 13">
            <a:extLst>
              <a:ext uri="{FF2B5EF4-FFF2-40B4-BE49-F238E27FC236}">
                <a16:creationId xmlns:a16="http://schemas.microsoft.com/office/drawing/2014/main" id="{801344C5-C914-66A9-6A40-DDD0427E9E6D}"/>
              </a:ext>
            </a:extLst>
          </p:cNvPr>
          <p:cNvSpPr txBox="1"/>
          <p:nvPr/>
        </p:nvSpPr>
        <p:spPr>
          <a:xfrm>
            <a:off x="10008135" y="1633332"/>
            <a:ext cx="1458091" cy="612925"/>
          </a:xfrm>
          <a:prstGeom prst="rect">
            <a:avLst/>
          </a:prstGeom>
          <a:noFill/>
        </p:spPr>
        <p:txBody>
          <a:bodyPr wrap="none" rtlCol="0">
            <a:spAutoFit/>
          </a:bodyPr>
          <a:lstStyle/>
          <a:p>
            <a:pPr algn="l">
              <a:lnSpc>
                <a:spcPct val="110000"/>
              </a:lnSpc>
            </a:pPr>
            <a:r>
              <a:rPr lang="ja-JP" altLang="en-US" sz="3200" b="1" spc="110">
                <a:solidFill>
                  <a:schemeClr val="tx2">
                    <a:lumMod val="60000"/>
                    <a:lumOff val="40000"/>
                  </a:schemeClr>
                </a:solidFill>
              </a:rPr>
              <a:t>生き</a:t>
            </a:r>
            <a:r>
              <a:rPr kumimoji="1" lang="ja-JP" altLang="en-US" sz="3200" b="1" spc="110">
                <a:solidFill>
                  <a:schemeClr val="tx2">
                    <a:lumMod val="60000"/>
                    <a:lumOff val="40000"/>
                  </a:schemeClr>
                </a:solidFill>
              </a:rPr>
              <a:t>方</a:t>
            </a:r>
          </a:p>
        </p:txBody>
      </p:sp>
      <p:sp>
        <p:nvSpPr>
          <p:cNvPr id="15" name="テキスト ボックス 14">
            <a:extLst>
              <a:ext uri="{FF2B5EF4-FFF2-40B4-BE49-F238E27FC236}">
                <a16:creationId xmlns:a16="http://schemas.microsoft.com/office/drawing/2014/main" id="{B5B43C36-5946-0884-BA6E-56BFD7D5D0BB}"/>
              </a:ext>
            </a:extLst>
          </p:cNvPr>
          <p:cNvSpPr txBox="1"/>
          <p:nvPr/>
        </p:nvSpPr>
        <p:spPr>
          <a:xfrm>
            <a:off x="7252231" y="2737149"/>
            <a:ext cx="2349361" cy="417678"/>
          </a:xfrm>
          <a:prstGeom prst="rect">
            <a:avLst/>
          </a:prstGeom>
          <a:noFill/>
        </p:spPr>
        <p:txBody>
          <a:bodyPr wrap="none" rtlCol="0">
            <a:spAutoFit/>
          </a:bodyPr>
          <a:lstStyle/>
          <a:p>
            <a:pPr algn="ctr">
              <a:lnSpc>
                <a:spcPct val="110000"/>
              </a:lnSpc>
            </a:pPr>
            <a:r>
              <a:rPr lang="ja-JP" altLang="en-US" sz="2000" b="1" spc="110">
                <a:solidFill>
                  <a:schemeClr val="accent2"/>
                </a:solidFill>
              </a:rPr>
              <a:t>自己成長サイクル</a:t>
            </a:r>
            <a:endParaRPr kumimoji="1" lang="ja-JP" altLang="en-US" sz="2000" b="1" spc="110">
              <a:solidFill>
                <a:schemeClr val="accent2"/>
              </a:solidFill>
            </a:endParaRPr>
          </a:p>
        </p:txBody>
      </p:sp>
      <p:sp>
        <p:nvSpPr>
          <p:cNvPr id="16" name="テキスト ボックス 15">
            <a:extLst>
              <a:ext uri="{FF2B5EF4-FFF2-40B4-BE49-F238E27FC236}">
                <a16:creationId xmlns:a16="http://schemas.microsoft.com/office/drawing/2014/main" id="{818E93B6-F23F-B217-358E-4FC6E316D987}"/>
              </a:ext>
            </a:extLst>
          </p:cNvPr>
          <p:cNvSpPr txBox="1"/>
          <p:nvPr/>
        </p:nvSpPr>
        <p:spPr>
          <a:xfrm>
            <a:off x="8011372" y="5505470"/>
            <a:ext cx="2619948" cy="756233"/>
          </a:xfrm>
          <a:prstGeom prst="rect">
            <a:avLst/>
          </a:prstGeom>
          <a:noFill/>
        </p:spPr>
        <p:txBody>
          <a:bodyPr wrap="none" rtlCol="0">
            <a:spAutoFit/>
          </a:bodyPr>
          <a:lstStyle/>
          <a:p>
            <a:pPr algn="ctr">
              <a:lnSpc>
                <a:spcPct val="110000"/>
              </a:lnSpc>
            </a:pPr>
            <a:r>
              <a:rPr lang="ja-JP" altLang="en-US" sz="2000" b="1" spc="110">
                <a:solidFill>
                  <a:schemeClr val="accent2"/>
                </a:solidFill>
              </a:rPr>
              <a:t>家庭・プライベート</a:t>
            </a:r>
            <a:endParaRPr lang="en-US" altLang="ja-JP" sz="2000" b="1" spc="110">
              <a:solidFill>
                <a:schemeClr val="accent2"/>
              </a:solidFill>
            </a:endParaRPr>
          </a:p>
          <a:p>
            <a:pPr algn="ctr">
              <a:lnSpc>
                <a:spcPct val="110000"/>
              </a:lnSpc>
            </a:pPr>
            <a:r>
              <a:rPr lang="ja-JP" altLang="en-US" sz="2000" b="1" spc="110">
                <a:solidFill>
                  <a:schemeClr val="accent2"/>
                </a:solidFill>
              </a:rPr>
              <a:t>のサイクル</a:t>
            </a:r>
            <a:endParaRPr kumimoji="1" lang="ja-JP" altLang="en-US" sz="2000" b="1" spc="110">
              <a:solidFill>
                <a:schemeClr val="accent2"/>
              </a:solidFill>
            </a:endParaRPr>
          </a:p>
        </p:txBody>
      </p:sp>
      <p:sp>
        <p:nvSpPr>
          <p:cNvPr id="17" name="テキスト ボックス 16">
            <a:extLst>
              <a:ext uri="{FF2B5EF4-FFF2-40B4-BE49-F238E27FC236}">
                <a16:creationId xmlns:a16="http://schemas.microsoft.com/office/drawing/2014/main" id="{B3DF3756-7FCB-F44D-72E0-15A0EE067643}"/>
              </a:ext>
            </a:extLst>
          </p:cNvPr>
          <p:cNvSpPr txBox="1"/>
          <p:nvPr/>
        </p:nvSpPr>
        <p:spPr>
          <a:xfrm>
            <a:off x="2083240" y="5505470"/>
            <a:ext cx="2078774" cy="756233"/>
          </a:xfrm>
          <a:prstGeom prst="rect">
            <a:avLst/>
          </a:prstGeom>
          <a:noFill/>
        </p:spPr>
        <p:txBody>
          <a:bodyPr wrap="none" rtlCol="0">
            <a:spAutoFit/>
          </a:bodyPr>
          <a:lstStyle/>
          <a:p>
            <a:pPr algn="ctr">
              <a:lnSpc>
                <a:spcPct val="110000"/>
              </a:lnSpc>
            </a:pPr>
            <a:r>
              <a:rPr lang="ja-JP" altLang="en-US" sz="2000" b="1" spc="110">
                <a:solidFill>
                  <a:schemeClr val="accent2"/>
                </a:solidFill>
              </a:rPr>
              <a:t>仕事・キャリア</a:t>
            </a:r>
            <a:endParaRPr lang="en-US" altLang="ja-JP" sz="2000" b="1" spc="110">
              <a:solidFill>
                <a:schemeClr val="accent2"/>
              </a:solidFill>
            </a:endParaRPr>
          </a:p>
          <a:p>
            <a:pPr algn="ctr">
              <a:lnSpc>
                <a:spcPct val="110000"/>
              </a:lnSpc>
            </a:pPr>
            <a:r>
              <a:rPr lang="ja-JP" altLang="en-US" sz="2000" b="1" spc="110">
                <a:solidFill>
                  <a:schemeClr val="accent2"/>
                </a:solidFill>
              </a:rPr>
              <a:t>のサイクル</a:t>
            </a:r>
            <a:endParaRPr kumimoji="1" lang="ja-JP" altLang="en-US" sz="2000" b="1" spc="110">
              <a:solidFill>
                <a:schemeClr val="accent2"/>
              </a:solidFill>
            </a:endParaRPr>
          </a:p>
        </p:txBody>
      </p:sp>
      <p:sp>
        <p:nvSpPr>
          <p:cNvPr id="19" name="テキスト ボックス 18">
            <a:extLst>
              <a:ext uri="{FF2B5EF4-FFF2-40B4-BE49-F238E27FC236}">
                <a16:creationId xmlns:a16="http://schemas.microsoft.com/office/drawing/2014/main" id="{DD9D028D-41A7-922A-D49B-6D0C85C5C2CF}"/>
              </a:ext>
            </a:extLst>
          </p:cNvPr>
          <p:cNvSpPr txBox="1"/>
          <p:nvPr/>
        </p:nvSpPr>
        <p:spPr>
          <a:xfrm>
            <a:off x="4243933" y="6409897"/>
            <a:ext cx="7322180" cy="246221"/>
          </a:xfrm>
          <a:prstGeom prst="rect">
            <a:avLst/>
          </a:prstGeom>
          <a:noFill/>
        </p:spPr>
        <p:txBody>
          <a:bodyPr wrap="square" rtlCol="0">
            <a:spAutoFit/>
          </a:bodyPr>
          <a:lstStyle/>
          <a:p>
            <a:r>
              <a:rPr kumimoji="1" lang="ja-JP" altLang="en-US" sz="1000" b="1">
                <a:solidFill>
                  <a:schemeClr val="tx2">
                    <a:lumMod val="60000"/>
                    <a:lumOff val="40000"/>
                  </a:schemeClr>
                </a:solidFill>
              </a:rPr>
              <a:t>論文</a:t>
            </a:r>
            <a:r>
              <a:rPr kumimoji="1" lang="en-US" altLang="ja-JP" sz="1000" b="1">
                <a:solidFill>
                  <a:schemeClr val="tx2">
                    <a:lumMod val="60000"/>
                    <a:lumOff val="40000"/>
                  </a:schemeClr>
                </a:solidFill>
              </a:rPr>
              <a:t>『</a:t>
            </a:r>
            <a:r>
              <a:rPr kumimoji="1" lang="ja-JP" altLang="en-US" sz="1000" b="1">
                <a:solidFill>
                  <a:schemeClr val="tx2">
                    <a:lumMod val="60000"/>
                    <a:lumOff val="40000"/>
                  </a:schemeClr>
                </a:solidFill>
              </a:rPr>
              <a:t>先行研究からみたキャリア開発の規範的命題</a:t>
            </a:r>
            <a:r>
              <a:rPr kumimoji="1" lang="en-US" altLang="ja-JP" sz="1000" b="1">
                <a:solidFill>
                  <a:schemeClr val="tx2">
                    <a:lumMod val="60000"/>
                    <a:lumOff val="40000"/>
                  </a:schemeClr>
                </a:solidFill>
              </a:rPr>
              <a:t>--</a:t>
            </a:r>
            <a:r>
              <a:rPr kumimoji="1" lang="ja-JP" altLang="en-US" sz="1000" b="1">
                <a:solidFill>
                  <a:schemeClr val="tx2">
                    <a:lumMod val="60000"/>
                    <a:lumOff val="40000"/>
                  </a:schemeClr>
                </a:solidFill>
              </a:rPr>
              <a:t>キャリア開発の問題点を探る</a:t>
            </a:r>
            <a:r>
              <a:rPr kumimoji="1" lang="en-US" altLang="ja-JP" sz="1000" b="1">
                <a:solidFill>
                  <a:schemeClr val="tx2">
                    <a:lumMod val="60000"/>
                    <a:lumOff val="40000"/>
                  </a:schemeClr>
                </a:solidFill>
              </a:rPr>
              <a:t>』</a:t>
            </a:r>
            <a:r>
              <a:rPr kumimoji="1" lang="ja-JP" altLang="en-US" sz="1000" b="1">
                <a:solidFill>
                  <a:schemeClr val="tx2">
                    <a:lumMod val="60000"/>
                    <a:lumOff val="40000"/>
                  </a:schemeClr>
                </a:solidFill>
              </a:rPr>
              <a:t>（岡本英嗣）をもとに田中研之輔が加筆</a:t>
            </a:r>
          </a:p>
        </p:txBody>
      </p:sp>
    </p:spTree>
    <p:extLst>
      <p:ext uri="{BB962C8B-B14F-4D97-AF65-F5344CB8AC3E}">
        <p14:creationId xmlns:p14="http://schemas.microsoft.com/office/powerpoint/2010/main" val="95192244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E03775-0CAF-ECC8-4311-421D6B2C1BC5}"/>
              </a:ext>
            </a:extLst>
          </p:cNvPr>
          <p:cNvSpPr>
            <a:spLocks noGrp="1"/>
          </p:cNvSpPr>
          <p:nvPr>
            <p:ph type="ctrTitle"/>
          </p:nvPr>
        </p:nvSpPr>
        <p:spPr/>
        <p:txBody>
          <a:bodyPr/>
          <a:lstStyle/>
          <a:p>
            <a:r>
              <a:rPr kumimoji="1" lang="ja-JP" altLang="en-US">
                <a:latin typeface="+mn-ea"/>
                <a:ea typeface="+mn-ea"/>
              </a:rPr>
              <a:t>キャリア形成の好循環</a:t>
            </a:r>
          </a:p>
        </p:txBody>
      </p:sp>
      <p:sp>
        <p:nvSpPr>
          <p:cNvPr id="3" name="スライド番号プレースホルダー 2">
            <a:extLst>
              <a:ext uri="{FF2B5EF4-FFF2-40B4-BE49-F238E27FC236}">
                <a16:creationId xmlns:a16="http://schemas.microsoft.com/office/drawing/2014/main" id="{2DD6C4FC-0800-934B-567D-02F0F474D929}"/>
              </a:ext>
            </a:extLst>
          </p:cNvPr>
          <p:cNvSpPr>
            <a:spLocks noGrp="1"/>
          </p:cNvSpPr>
          <p:nvPr>
            <p:ph type="sldNum" sz="quarter" idx="12"/>
          </p:nvPr>
        </p:nvSpPr>
        <p:spPr/>
        <p:txBody>
          <a:bodyPr/>
          <a:lstStyle/>
          <a:p>
            <a:pPr>
              <a:spcBef>
                <a:spcPts val="923"/>
              </a:spcBef>
            </a:pPr>
            <a:fld id="{1078327F-5097-724B-AA59-0491935CF1F4}" type="slidenum">
              <a:rPr lang="en-US" altLang="ja-JP" smtClean="0">
                <a:latin typeface="+mn-ea"/>
                <a:ea typeface="+mn-ea"/>
              </a:rPr>
              <a:pPr>
                <a:spcBef>
                  <a:spcPts val="923"/>
                </a:spcBef>
              </a:pPr>
              <a:t>31</a:t>
            </a:fld>
            <a:endParaRPr lang="ja-JP" altLang="en-US">
              <a:latin typeface="+mn-ea"/>
              <a:ea typeface="+mn-ea"/>
            </a:endParaRPr>
          </a:p>
        </p:txBody>
      </p:sp>
      <p:sp>
        <p:nvSpPr>
          <p:cNvPr id="14" name="部分円 13">
            <a:extLst>
              <a:ext uri="{FF2B5EF4-FFF2-40B4-BE49-F238E27FC236}">
                <a16:creationId xmlns:a16="http://schemas.microsoft.com/office/drawing/2014/main" id="{5084806A-585B-15DD-5AE0-09C28759A13D}"/>
              </a:ext>
            </a:extLst>
          </p:cNvPr>
          <p:cNvSpPr>
            <a:spLocks noChangeAspect="1"/>
          </p:cNvSpPr>
          <p:nvPr/>
        </p:nvSpPr>
        <p:spPr>
          <a:xfrm rot="2700000">
            <a:off x="3858187" y="1550939"/>
            <a:ext cx="4475330" cy="4475330"/>
          </a:xfrm>
          <a:prstGeom prst="pie">
            <a:avLst>
              <a:gd name="adj1" fmla="val 21593275"/>
              <a:gd name="adj2" fmla="val 5394548"/>
            </a:avLst>
          </a:prstGeom>
          <a:gradFill flip="none" rotWithShape="1">
            <a:gsLst>
              <a:gs pos="0">
                <a:srgbClr val="F6DADA"/>
              </a:gs>
              <a:gs pos="100000">
                <a:schemeClr val="accent1">
                  <a:lumMod val="60000"/>
                  <a:lumOff val="40000"/>
                </a:schemeClr>
              </a:gs>
            </a:gsLst>
            <a:path path="circle">
              <a:fillToRect r="100000" b="100000"/>
            </a:path>
            <a:tileRect l="-100000" t="-100000"/>
          </a:gradFill>
          <a:ln w="203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endParaRPr kumimoji="1" lang="ja-JP" altLang="en-US" b="1" spc="110">
              <a:solidFill>
                <a:sysClr val="windowText" lastClr="000000"/>
              </a:solidFill>
              <a:latin typeface="+mn-ea"/>
            </a:endParaRPr>
          </a:p>
        </p:txBody>
      </p:sp>
      <p:sp>
        <p:nvSpPr>
          <p:cNvPr id="13" name="部分円 12">
            <a:extLst>
              <a:ext uri="{FF2B5EF4-FFF2-40B4-BE49-F238E27FC236}">
                <a16:creationId xmlns:a16="http://schemas.microsoft.com/office/drawing/2014/main" id="{AC166558-ABB1-3C3D-AEA0-F9EF4599D57F}"/>
              </a:ext>
            </a:extLst>
          </p:cNvPr>
          <p:cNvSpPr>
            <a:spLocks noChangeAspect="1"/>
          </p:cNvSpPr>
          <p:nvPr/>
        </p:nvSpPr>
        <p:spPr>
          <a:xfrm rot="2700000">
            <a:off x="3858483" y="1550643"/>
            <a:ext cx="4475330" cy="4475330"/>
          </a:xfrm>
          <a:prstGeom prst="pie">
            <a:avLst>
              <a:gd name="adj1" fmla="val 16197708"/>
              <a:gd name="adj2" fmla="val 8383"/>
            </a:avLst>
          </a:prstGeom>
          <a:gradFill flip="none" rotWithShape="1">
            <a:gsLst>
              <a:gs pos="0">
                <a:srgbClr val="F6DADA"/>
              </a:gs>
              <a:gs pos="100000">
                <a:schemeClr val="accent1">
                  <a:lumMod val="60000"/>
                  <a:lumOff val="40000"/>
                </a:schemeClr>
              </a:gs>
            </a:gsLst>
            <a:path path="circle">
              <a:fillToRect t="100000" r="100000"/>
            </a:path>
            <a:tileRect l="-100000" b="-100000"/>
          </a:gradFill>
          <a:ln w="203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endParaRPr kumimoji="1" lang="ja-JP" altLang="en-US" b="1" spc="110">
              <a:solidFill>
                <a:sysClr val="windowText" lastClr="000000"/>
              </a:solidFill>
              <a:latin typeface="+mn-ea"/>
            </a:endParaRPr>
          </a:p>
        </p:txBody>
      </p:sp>
      <p:sp>
        <p:nvSpPr>
          <p:cNvPr id="12" name="部分円 11">
            <a:extLst>
              <a:ext uri="{FF2B5EF4-FFF2-40B4-BE49-F238E27FC236}">
                <a16:creationId xmlns:a16="http://schemas.microsoft.com/office/drawing/2014/main" id="{49D787A8-1D61-FDAC-B1EC-1AF7B74613BA}"/>
              </a:ext>
            </a:extLst>
          </p:cNvPr>
          <p:cNvSpPr>
            <a:spLocks noChangeAspect="1"/>
          </p:cNvSpPr>
          <p:nvPr/>
        </p:nvSpPr>
        <p:spPr>
          <a:xfrm rot="2700000">
            <a:off x="3858483" y="1550643"/>
            <a:ext cx="4475330" cy="4475330"/>
          </a:xfrm>
          <a:prstGeom prst="pie">
            <a:avLst>
              <a:gd name="adj1" fmla="val 10793542"/>
              <a:gd name="adj2" fmla="val 16200000"/>
            </a:avLst>
          </a:prstGeom>
          <a:gradFill flip="none" rotWithShape="1">
            <a:gsLst>
              <a:gs pos="0">
                <a:srgbClr val="F6DADA"/>
              </a:gs>
              <a:gs pos="100000">
                <a:schemeClr val="accent1">
                  <a:lumMod val="60000"/>
                  <a:lumOff val="40000"/>
                </a:schemeClr>
              </a:gs>
            </a:gsLst>
            <a:path path="circle">
              <a:fillToRect l="100000" t="100000"/>
            </a:path>
            <a:tileRect r="-100000" b="-100000"/>
          </a:gradFill>
          <a:ln w="203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endParaRPr kumimoji="1" lang="ja-JP" altLang="en-US" b="1" spc="110">
              <a:solidFill>
                <a:sysClr val="windowText" lastClr="000000"/>
              </a:solidFill>
              <a:latin typeface="+mn-ea"/>
            </a:endParaRPr>
          </a:p>
        </p:txBody>
      </p:sp>
      <p:sp>
        <p:nvSpPr>
          <p:cNvPr id="15" name="部分円 14">
            <a:extLst>
              <a:ext uri="{FF2B5EF4-FFF2-40B4-BE49-F238E27FC236}">
                <a16:creationId xmlns:a16="http://schemas.microsoft.com/office/drawing/2014/main" id="{B5A62500-0712-9010-02EF-5067173ACB76}"/>
              </a:ext>
            </a:extLst>
          </p:cNvPr>
          <p:cNvSpPr>
            <a:spLocks noChangeAspect="1"/>
          </p:cNvSpPr>
          <p:nvPr/>
        </p:nvSpPr>
        <p:spPr>
          <a:xfrm rot="2700000">
            <a:off x="3858187" y="1550939"/>
            <a:ext cx="4475330" cy="4475330"/>
          </a:xfrm>
          <a:prstGeom prst="pie">
            <a:avLst>
              <a:gd name="adj1" fmla="val 5405418"/>
              <a:gd name="adj2" fmla="val 10764752"/>
            </a:avLst>
          </a:prstGeom>
          <a:gradFill flip="none" rotWithShape="1">
            <a:gsLst>
              <a:gs pos="0">
                <a:srgbClr val="F6DADA"/>
              </a:gs>
              <a:gs pos="100000">
                <a:schemeClr val="accent1">
                  <a:lumMod val="60000"/>
                  <a:lumOff val="40000"/>
                </a:schemeClr>
              </a:gs>
            </a:gsLst>
            <a:path path="circle">
              <a:fillToRect l="100000" b="100000"/>
            </a:path>
            <a:tileRect t="-100000" r="-100000"/>
          </a:gradFill>
          <a:ln w="203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endParaRPr kumimoji="1" lang="ja-JP" altLang="en-US" b="1" spc="110">
              <a:solidFill>
                <a:sysClr val="windowText" lastClr="000000"/>
              </a:solidFill>
              <a:latin typeface="+mn-ea"/>
            </a:endParaRPr>
          </a:p>
        </p:txBody>
      </p:sp>
      <p:sp>
        <p:nvSpPr>
          <p:cNvPr id="6" name="円弧 5">
            <a:extLst>
              <a:ext uri="{FF2B5EF4-FFF2-40B4-BE49-F238E27FC236}">
                <a16:creationId xmlns:a16="http://schemas.microsoft.com/office/drawing/2014/main" id="{9E0D304F-6549-9573-8CC5-5A006BCC621D}"/>
              </a:ext>
            </a:extLst>
          </p:cNvPr>
          <p:cNvSpPr/>
          <p:nvPr/>
        </p:nvSpPr>
        <p:spPr>
          <a:xfrm rot="2700000">
            <a:off x="3945210" y="1637666"/>
            <a:ext cx="4301580" cy="4301580"/>
          </a:xfrm>
          <a:prstGeom prst="arc">
            <a:avLst>
              <a:gd name="adj1" fmla="val 16378621"/>
              <a:gd name="adj2" fmla="val 21454919"/>
            </a:avLst>
          </a:prstGeom>
          <a:ln w="244475">
            <a:solidFill>
              <a:schemeClr val="accent1"/>
            </a:solidFill>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n-ea"/>
            </a:endParaRPr>
          </a:p>
        </p:txBody>
      </p:sp>
      <p:sp>
        <p:nvSpPr>
          <p:cNvPr id="7" name="円弧 6">
            <a:extLst>
              <a:ext uri="{FF2B5EF4-FFF2-40B4-BE49-F238E27FC236}">
                <a16:creationId xmlns:a16="http://schemas.microsoft.com/office/drawing/2014/main" id="{51A9A03C-6FAB-CAAF-02B7-C40C7ECBB1BE}"/>
              </a:ext>
            </a:extLst>
          </p:cNvPr>
          <p:cNvSpPr/>
          <p:nvPr/>
        </p:nvSpPr>
        <p:spPr>
          <a:xfrm rot="2700000">
            <a:off x="3944913" y="1637369"/>
            <a:ext cx="4301580" cy="4301580"/>
          </a:xfrm>
          <a:prstGeom prst="arc">
            <a:avLst>
              <a:gd name="adj1" fmla="val 175199"/>
              <a:gd name="adj2" fmla="val 5236766"/>
            </a:avLst>
          </a:prstGeom>
          <a:ln w="244475">
            <a:solidFill>
              <a:schemeClr val="accent1"/>
            </a:solidFill>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n-ea"/>
            </a:endParaRPr>
          </a:p>
        </p:txBody>
      </p:sp>
      <p:sp>
        <p:nvSpPr>
          <p:cNvPr id="8" name="円弧 7">
            <a:extLst>
              <a:ext uri="{FF2B5EF4-FFF2-40B4-BE49-F238E27FC236}">
                <a16:creationId xmlns:a16="http://schemas.microsoft.com/office/drawing/2014/main" id="{6910EF6A-328F-9613-BB6A-A0A6E2431E61}"/>
              </a:ext>
            </a:extLst>
          </p:cNvPr>
          <p:cNvSpPr/>
          <p:nvPr/>
        </p:nvSpPr>
        <p:spPr>
          <a:xfrm rot="2700000">
            <a:off x="3945210" y="1637666"/>
            <a:ext cx="4301580" cy="4301580"/>
          </a:xfrm>
          <a:prstGeom prst="arc">
            <a:avLst>
              <a:gd name="adj1" fmla="val 5560184"/>
              <a:gd name="adj2" fmla="val 10598684"/>
            </a:avLst>
          </a:prstGeom>
          <a:ln w="244475">
            <a:solidFill>
              <a:schemeClr val="accent1"/>
            </a:solidFill>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n-ea"/>
            </a:endParaRPr>
          </a:p>
        </p:txBody>
      </p:sp>
      <p:sp>
        <p:nvSpPr>
          <p:cNvPr id="9" name="円弧 8">
            <a:extLst>
              <a:ext uri="{FF2B5EF4-FFF2-40B4-BE49-F238E27FC236}">
                <a16:creationId xmlns:a16="http://schemas.microsoft.com/office/drawing/2014/main" id="{F534388E-0C7D-0A94-12E1-4E10749B05C3}"/>
              </a:ext>
            </a:extLst>
          </p:cNvPr>
          <p:cNvSpPr/>
          <p:nvPr/>
        </p:nvSpPr>
        <p:spPr>
          <a:xfrm rot="2700000">
            <a:off x="3945210" y="1637666"/>
            <a:ext cx="4301580" cy="4301580"/>
          </a:xfrm>
          <a:prstGeom prst="arc">
            <a:avLst>
              <a:gd name="adj1" fmla="val 10955097"/>
              <a:gd name="adj2" fmla="val 16055175"/>
            </a:avLst>
          </a:prstGeom>
          <a:ln w="244475">
            <a:solidFill>
              <a:schemeClr val="accent1"/>
            </a:solidFill>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n-ea"/>
            </a:endParaRPr>
          </a:p>
        </p:txBody>
      </p:sp>
      <p:sp>
        <p:nvSpPr>
          <p:cNvPr id="16" name="楕円 15">
            <a:extLst>
              <a:ext uri="{FF2B5EF4-FFF2-40B4-BE49-F238E27FC236}">
                <a16:creationId xmlns:a16="http://schemas.microsoft.com/office/drawing/2014/main" id="{EAE9D010-DF08-5015-F661-014F6B86685F}"/>
              </a:ext>
            </a:extLst>
          </p:cNvPr>
          <p:cNvSpPr/>
          <p:nvPr/>
        </p:nvSpPr>
        <p:spPr>
          <a:xfrm>
            <a:off x="5392524" y="3084770"/>
            <a:ext cx="1406952" cy="140695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endParaRPr kumimoji="1" lang="ja-JP" altLang="en-US" b="1" spc="110">
              <a:solidFill>
                <a:sysClr val="windowText" lastClr="000000"/>
              </a:solidFill>
              <a:latin typeface="+mn-ea"/>
            </a:endParaRPr>
          </a:p>
        </p:txBody>
      </p:sp>
      <p:sp>
        <p:nvSpPr>
          <p:cNvPr id="22" name="テキスト ボックス 21">
            <a:extLst>
              <a:ext uri="{FF2B5EF4-FFF2-40B4-BE49-F238E27FC236}">
                <a16:creationId xmlns:a16="http://schemas.microsoft.com/office/drawing/2014/main" id="{705260DF-072F-48B3-3B94-A4805FAB8824}"/>
              </a:ext>
            </a:extLst>
          </p:cNvPr>
          <p:cNvSpPr txBox="1"/>
          <p:nvPr/>
        </p:nvSpPr>
        <p:spPr>
          <a:xfrm>
            <a:off x="6836678" y="3441418"/>
            <a:ext cx="1360629" cy="693780"/>
          </a:xfrm>
          <a:prstGeom prst="rect">
            <a:avLst/>
          </a:prstGeom>
          <a:noFill/>
        </p:spPr>
        <p:txBody>
          <a:bodyPr wrap="none" rtlCol="0">
            <a:spAutoFit/>
          </a:bodyPr>
          <a:lstStyle/>
          <a:p>
            <a:pPr algn="ctr">
              <a:lnSpc>
                <a:spcPct val="110000"/>
              </a:lnSpc>
            </a:pPr>
            <a:r>
              <a:rPr lang="ja-JP" altLang="en-US" sz="1200" b="1" spc="110">
                <a:solidFill>
                  <a:sysClr val="windowText" lastClr="000000"/>
                </a:solidFill>
                <a:latin typeface="+mn-ea"/>
              </a:rPr>
              <a:t>心理的幸福感の</a:t>
            </a:r>
            <a:endParaRPr lang="en-US" altLang="ja-JP" sz="1200" b="1" spc="110">
              <a:solidFill>
                <a:sysClr val="windowText" lastClr="000000"/>
              </a:solidFill>
              <a:latin typeface="+mn-ea"/>
            </a:endParaRPr>
          </a:p>
          <a:p>
            <a:pPr algn="ctr">
              <a:lnSpc>
                <a:spcPct val="110000"/>
              </a:lnSpc>
            </a:pPr>
            <a:r>
              <a:rPr lang="ja-JP" altLang="en-US" sz="1200" b="1" spc="110">
                <a:solidFill>
                  <a:sysClr val="windowText" lastClr="000000"/>
                </a:solidFill>
                <a:latin typeface="+mn-ea"/>
              </a:rPr>
              <a:t>高い状態で労働</a:t>
            </a:r>
            <a:endParaRPr lang="en-US" altLang="ja-JP" sz="1200" b="1" spc="110">
              <a:solidFill>
                <a:sysClr val="windowText" lastClr="000000"/>
              </a:solidFill>
              <a:latin typeface="+mn-ea"/>
            </a:endParaRPr>
          </a:p>
          <a:p>
            <a:pPr algn="ctr">
              <a:lnSpc>
                <a:spcPct val="110000"/>
              </a:lnSpc>
            </a:pPr>
            <a:r>
              <a:rPr lang="ja-JP" altLang="en-US" sz="1200" b="1" spc="110">
                <a:solidFill>
                  <a:sysClr val="windowText" lastClr="000000"/>
                </a:solidFill>
                <a:latin typeface="+mn-ea"/>
              </a:rPr>
              <a:t>生産性を向上</a:t>
            </a:r>
            <a:endParaRPr kumimoji="1" lang="ja-JP" altLang="en-US" sz="1200" b="1" spc="110">
              <a:solidFill>
                <a:sysClr val="windowText" lastClr="000000"/>
              </a:solidFill>
              <a:latin typeface="+mn-ea"/>
            </a:endParaRPr>
          </a:p>
        </p:txBody>
      </p:sp>
      <p:sp>
        <p:nvSpPr>
          <p:cNvPr id="23" name="テキスト ボックス 22">
            <a:extLst>
              <a:ext uri="{FF2B5EF4-FFF2-40B4-BE49-F238E27FC236}">
                <a16:creationId xmlns:a16="http://schemas.microsoft.com/office/drawing/2014/main" id="{4238441F-5F44-ED9F-1BD7-0B0BE4008AC4}"/>
              </a:ext>
            </a:extLst>
          </p:cNvPr>
          <p:cNvSpPr txBox="1"/>
          <p:nvPr/>
        </p:nvSpPr>
        <p:spPr>
          <a:xfrm>
            <a:off x="3994693" y="3238286"/>
            <a:ext cx="1696618" cy="1100045"/>
          </a:xfrm>
          <a:prstGeom prst="rect">
            <a:avLst/>
          </a:prstGeom>
          <a:noFill/>
        </p:spPr>
        <p:txBody>
          <a:bodyPr wrap="none" rtlCol="0">
            <a:spAutoFit/>
          </a:bodyPr>
          <a:lstStyle/>
          <a:p>
            <a:pPr algn="ctr">
              <a:lnSpc>
                <a:spcPct val="110000"/>
              </a:lnSpc>
            </a:pPr>
            <a:r>
              <a:rPr kumimoji="1" lang="ja-JP" altLang="en-US" sz="1200" b="1" spc="110">
                <a:solidFill>
                  <a:sysClr val="windowText" lastClr="000000"/>
                </a:solidFill>
                <a:latin typeface="+mn-ea"/>
              </a:rPr>
              <a:t>ビジネスキャリア、</a:t>
            </a:r>
            <a:endParaRPr kumimoji="1" lang="en-US" altLang="ja-JP" sz="1200" b="1" spc="110">
              <a:solidFill>
                <a:sysClr val="windowText" lastClr="000000"/>
              </a:solidFill>
              <a:latin typeface="+mn-ea"/>
            </a:endParaRPr>
          </a:p>
          <a:p>
            <a:pPr algn="ctr">
              <a:lnSpc>
                <a:spcPct val="110000"/>
              </a:lnSpc>
            </a:pPr>
            <a:r>
              <a:rPr lang="ja-JP" altLang="en-US" sz="1200" b="1" spc="110">
                <a:solidFill>
                  <a:sysClr val="windowText" lastClr="000000"/>
                </a:solidFill>
                <a:latin typeface="+mn-ea"/>
              </a:rPr>
              <a:t>ライフキャリア</a:t>
            </a:r>
            <a:endParaRPr lang="en-US" altLang="ja-JP" sz="1200" b="1" spc="110">
              <a:solidFill>
                <a:sysClr val="windowText" lastClr="000000"/>
              </a:solidFill>
              <a:latin typeface="+mn-ea"/>
            </a:endParaRPr>
          </a:p>
          <a:p>
            <a:pPr algn="ctr">
              <a:lnSpc>
                <a:spcPct val="110000"/>
              </a:lnSpc>
            </a:pPr>
            <a:r>
              <a:rPr lang="ja-JP" altLang="en-US" sz="1200" b="1" spc="110">
                <a:solidFill>
                  <a:sysClr val="windowText" lastClr="000000"/>
                </a:solidFill>
                <a:latin typeface="+mn-ea"/>
              </a:rPr>
              <a:t>双方にお</a:t>
            </a:r>
            <a:r>
              <a:rPr kumimoji="1" lang="ja-JP" altLang="en-US" sz="1200" b="1" spc="110">
                <a:solidFill>
                  <a:sysClr val="windowText" lastClr="000000"/>
                </a:solidFill>
                <a:latin typeface="+mn-ea"/>
              </a:rPr>
              <a:t>ける</a:t>
            </a:r>
            <a:endParaRPr kumimoji="1" lang="en-US" altLang="ja-JP" sz="1200" b="1" spc="110">
              <a:solidFill>
                <a:sysClr val="windowText" lastClr="000000"/>
              </a:solidFill>
              <a:latin typeface="+mn-ea"/>
            </a:endParaRPr>
          </a:p>
          <a:p>
            <a:pPr algn="ctr">
              <a:lnSpc>
                <a:spcPct val="110000"/>
              </a:lnSpc>
            </a:pPr>
            <a:r>
              <a:rPr kumimoji="1" lang="ja-JP" altLang="en-US" sz="1200" b="1" spc="110">
                <a:solidFill>
                  <a:sysClr val="windowText" lastClr="000000"/>
                </a:solidFill>
                <a:latin typeface="+mn-ea"/>
              </a:rPr>
              <a:t>心理的幸福感</a:t>
            </a:r>
            <a:endParaRPr kumimoji="1" lang="en-US" altLang="ja-JP" sz="1200" b="1" spc="110">
              <a:solidFill>
                <a:sysClr val="windowText" lastClr="000000"/>
              </a:solidFill>
              <a:latin typeface="+mn-ea"/>
            </a:endParaRPr>
          </a:p>
          <a:p>
            <a:pPr algn="ctr">
              <a:lnSpc>
                <a:spcPct val="110000"/>
              </a:lnSpc>
            </a:pPr>
            <a:r>
              <a:rPr lang="ja-JP" altLang="en-US" sz="1200" b="1" spc="110">
                <a:solidFill>
                  <a:sysClr val="windowText" lastClr="000000"/>
                </a:solidFill>
                <a:latin typeface="+mn-ea"/>
              </a:rPr>
              <a:t>が高まる</a:t>
            </a:r>
            <a:endParaRPr kumimoji="1" lang="ja-JP" altLang="en-US" sz="1200" b="1" spc="110">
              <a:solidFill>
                <a:sysClr val="windowText" lastClr="000000"/>
              </a:solidFill>
              <a:latin typeface="+mn-ea"/>
            </a:endParaRPr>
          </a:p>
        </p:txBody>
      </p:sp>
      <p:sp>
        <p:nvSpPr>
          <p:cNvPr id="21" name="テキスト ボックス 20">
            <a:extLst>
              <a:ext uri="{FF2B5EF4-FFF2-40B4-BE49-F238E27FC236}">
                <a16:creationId xmlns:a16="http://schemas.microsoft.com/office/drawing/2014/main" id="{7D953C10-A998-43A7-7E9F-CCD60DD5D435}"/>
              </a:ext>
            </a:extLst>
          </p:cNvPr>
          <p:cNvSpPr txBox="1"/>
          <p:nvPr/>
        </p:nvSpPr>
        <p:spPr>
          <a:xfrm>
            <a:off x="5428459" y="2076834"/>
            <a:ext cx="1360629" cy="896912"/>
          </a:xfrm>
          <a:prstGeom prst="rect">
            <a:avLst/>
          </a:prstGeom>
          <a:noFill/>
        </p:spPr>
        <p:txBody>
          <a:bodyPr wrap="none" rtlCol="0">
            <a:spAutoFit/>
          </a:bodyPr>
          <a:lstStyle/>
          <a:p>
            <a:pPr algn="ctr">
              <a:lnSpc>
                <a:spcPct val="110000"/>
              </a:lnSpc>
            </a:pPr>
            <a:r>
              <a:rPr lang="ja-JP" altLang="en-US" sz="1200" b="1" spc="110">
                <a:solidFill>
                  <a:sysClr val="windowText" lastClr="000000"/>
                </a:solidFill>
                <a:latin typeface="+mn-ea"/>
              </a:rPr>
              <a:t>主体的に業務に</a:t>
            </a:r>
            <a:endParaRPr lang="en-US" altLang="ja-JP" sz="1200" b="1" spc="110">
              <a:solidFill>
                <a:sysClr val="windowText" lastClr="000000"/>
              </a:solidFill>
              <a:latin typeface="+mn-ea"/>
            </a:endParaRPr>
          </a:p>
          <a:p>
            <a:pPr algn="ctr">
              <a:lnSpc>
                <a:spcPct val="110000"/>
              </a:lnSpc>
            </a:pPr>
            <a:r>
              <a:rPr lang="ja-JP" altLang="en-US" sz="1200" b="1" spc="110">
                <a:solidFill>
                  <a:sysClr val="windowText" lastClr="000000"/>
                </a:solidFill>
                <a:latin typeface="+mn-ea"/>
              </a:rPr>
              <a:t>向き合うことで</a:t>
            </a:r>
            <a:endParaRPr lang="en-US" altLang="ja-JP" sz="1200" b="1" spc="110">
              <a:solidFill>
                <a:sysClr val="windowText" lastClr="000000"/>
              </a:solidFill>
              <a:latin typeface="+mn-ea"/>
            </a:endParaRPr>
          </a:p>
          <a:p>
            <a:pPr algn="ctr">
              <a:lnSpc>
                <a:spcPct val="110000"/>
              </a:lnSpc>
            </a:pPr>
            <a:r>
              <a:rPr lang="ja-JP" altLang="en-US" sz="1200" b="1" spc="110">
                <a:solidFill>
                  <a:sysClr val="windowText" lastClr="000000"/>
                </a:solidFill>
                <a:latin typeface="+mn-ea"/>
              </a:rPr>
              <a:t>心理的幸福感</a:t>
            </a:r>
            <a:endParaRPr lang="en-US" altLang="ja-JP" sz="1200" b="1" spc="110">
              <a:solidFill>
                <a:sysClr val="windowText" lastClr="000000"/>
              </a:solidFill>
              <a:latin typeface="+mn-ea"/>
            </a:endParaRPr>
          </a:p>
          <a:p>
            <a:pPr algn="ctr">
              <a:lnSpc>
                <a:spcPct val="110000"/>
              </a:lnSpc>
            </a:pPr>
            <a:r>
              <a:rPr lang="ja-JP" altLang="en-US" sz="1200" b="1" spc="110">
                <a:solidFill>
                  <a:sysClr val="windowText" lastClr="000000"/>
                </a:solidFill>
                <a:latin typeface="+mn-ea"/>
              </a:rPr>
              <a:t>を高める</a:t>
            </a:r>
            <a:endParaRPr kumimoji="1" lang="ja-JP" altLang="en-US" sz="1200" b="1" spc="110">
              <a:solidFill>
                <a:sysClr val="windowText" lastClr="000000"/>
              </a:solidFill>
              <a:latin typeface="+mn-ea"/>
            </a:endParaRPr>
          </a:p>
        </p:txBody>
      </p:sp>
      <p:sp>
        <p:nvSpPr>
          <p:cNvPr id="24" name="テキスト ボックス 23">
            <a:extLst>
              <a:ext uri="{FF2B5EF4-FFF2-40B4-BE49-F238E27FC236}">
                <a16:creationId xmlns:a16="http://schemas.microsoft.com/office/drawing/2014/main" id="{BF1C5F33-8DED-5380-B62A-8D4471065D94}"/>
              </a:ext>
            </a:extLst>
          </p:cNvPr>
          <p:cNvSpPr txBox="1"/>
          <p:nvPr/>
        </p:nvSpPr>
        <p:spPr>
          <a:xfrm>
            <a:off x="5176471" y="4806594"/>
            <a:ext cx="1864613" cy="693780"/>
          </a:xfrm>
          <a:prstGeom prst="rect">
            <a:avLst/>
          </a:prstGeom>
          <a:noFill/>
        </p:spPr>
        <p:txBody>
          <a:bodyPr wrap="none" rtlCol="0">
            <a:spAutoFit/>
          </a:bodyPr>
          <a:lstStyle/>
          <a:p>
            <a:pPr algn="ctr">
              <a:lnSpc>
                <a:spcPct val="110000"/>
              </a:lnSpc>
            </a:pPr>
            <a:r>
              <a:rPr lang="ja-JP" altLang="en-US" sz="1200" b="1" spc="110">
                <a:solidFill>
                  <a:sysClr val="windowText" lastClr="000000"/>
                </a:solidFill>
                <a:latin typeface="+mn-ea"/>
              </a:rPr>
              <a:t>労働生産性の向上</a:t>
            </a:r>
            <a:endParaRPr lang="en-US" altLang="ja-JP" sz="1200" b="1" spc="110">
              <a:solidFill>
                <a:sysClr val="windowText" lastClr="000000"/>
              </a:solidFill>
              <a:latin typeface="+mn-ea"/>
            </a:endParaRPr>
          </a:p>
          <a:p>
            <a:pPr algn="ctr">
              <a:lnSpc>
                <a:spcPct val="110000"/>
              </a:lnSpc>
            </a:pPr>
            <a:r>
              <a:rPr kumimoji="1" lang="ja-JP" altLang="en-US" sz="1200" b="1" spc="110">
                <a:solidFill>
                  <a:sysClr val="windowText" lastClr="000000"/>
                </a:solidFill>
                <a:latin typeface="+mn-ea"/>
              </a:rPr>
              <a:t>によって生み出される</a:t>
            </a:r>
            <a:endParaRPr kumimoji="1" lang="en-US" altLang="ja-JP" sz="1200" b="1" spc="110">
              <a:solidFill>
                <a:sysClr val="windowText" lastClr="000000"/>
              </a:solidFill>
              <a:latin typeface="+mn-ea"/>
            </a:endParaRPr>
          </a:p>
          <a:p>
            <a:pPr algn="ctr">
              <a:lnSpc>
                <a:spcPct val="110000"/>
              </a:lnSpc>
            </a:pPr>
            <a:r>
              <a:rPr lang="ja-JP" altLang="en-US" sz="1200" b="1" spc="110">
                <a:solidFill>
                  <a:sysClr val="windowText" lastClr="000000"/>
                </a:solidFill>
                <a:latin typeface="+mn-ea"/>
              </a:rPr>
              <a:t>可処分時間を有効活用</a:t>
            </a:r>
            <a:endParaRPr kumimoji="1" lang="ja-JP" altLang="en-US" sz="1200" b="1" spc="110">
              <a:solidFill>
                <a:sysClr val="windowText" lastClr="000000"/>
              </a:solidFill>
              <a:latin typeface="+mn-ea"/>
            </a:endParaRPr>
          </a:p>
        </p:txBody>
      </p:sp>
      <p:sp>
        <p:nvSpPr>
          <p:cNvPr id="27" name="テキスト ボックス 26">
            <a:extLst>
              <a:ext uri="{FF2B5EF4-FFF2-40B4-BE49-F238E27FC236}">
                <a16:creationId xmlns:a16="http://schemas.microsoft.com/office/drawing/2014/main" id="{7C54DA10-812A-B779-1298-2EA1B8BA1E96}"/>
              </a:ext>
            </a:extLst>
          </p:cNvPr>
          <p:cNvSpPr txBox="1"/>
          <p:nvPr/>
        </p:nvSpPr>
        <p:spPr>
          <a:xfrm>
            <a:off x="5513790" y="3511222"/>
            <a:ext cx="1164422" cy="689869"/>
          </a:xfrm>
          <a:prstGeom prst="rect">
            <a:avLst/>
          </a:prstGeom>
          <a:noFill/>
        </p:spPr>
        <p:txBody>
          <a:bodyPr wrap="none" rtlCol="0">
            <a:spAutoFit/>
          </a:bodyPr>
          <a:lstStyle/>
          <a:p>
            <a:pPr algn="ctr">
              <a:lnSpc>
                <a:spcPct val="110000"/>
              </a:lnSpc>
            </a:pPr>
            <a:r>
              <a:rPr lang="ja-JP" altLang="en-US" b="1" spc="110">
                <a:solidFill>
                  <a:schemeClr val="bg1"/>
                </a:solidFill>
                <a:latin typeface="+mn-ea"/>
              </a:rPr>
              <a:t>キャリア</a:t>
            </a:r>
            <a:endParaRPr lang="en-US" altLang="ja-JP" b="1" spc="110">
              <a:solidFill>
                <a:schemeClr val="bg1"/>
              </a:solidFill>
              <a:latin typeface="+mn-ea"/>
            </a:endParaRPr>
          </a:p>
          <a:p>
            <a:pPr algn="ctr">
              <a:lnSpc>
                <a:spcPct val="110000"/>
              </a:lnSpc>
            </a:pPr>
            <a:r>
              <a:rPr lang="ja-JP" altLang="en-US" b="1" spc="110">
                <a:solidFill>
                  <a:schemeClr val="bg1"/>
                </a:solidFill>
                <a:latin typeface="+mn-ea"/>
              </a:rPr>
              <a:t>形成</a:t>
            </a:r>
            <a:endParaRPr kumimoji="1" lang="ja-JP" altLang="en-US" b="1" spc="110">
              <a:solidFill>
                <a:schemeClr val="bg1"/>
              </a:solidFill>
              <a:latin typeface="+mn-ea"/>
            </a:endParaRPr>
          </a:p>
        </p:txBody>
      </p:sp>
    </p:spTree>
    <p:extLst>
      <p:ext uri="{BB962C8B-B14F-4D97-AF65-F5344CB8AC3E}">
        <p14:creationId xmlns:p14="http://schemas.microsoft.com/office/powerpoint/2010/main" val="395989513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7112ED-5CA8-D993-BE88-FE135EF50A63}"/>
              </a:ext>
            </a:extLst>
          </p:cNvPr>
          <p:cNvSpPr>
            <a:spLocks noGrp="1"/>
          </p:cNvSpPr>
          <p:nvPr>
            <p:ph type="ctrTitle"/>
          </p:nvPr>
        </p:nvSpPr>
        <p:spPr/>
        <p:txBody>
          <a:bodyPr/>
          <a:lstStyle/>
          <a:p>
            <a:r>
              <a:rPr kumimoji="1" lang="ja-JP" altLang="en-US" sz="2000"/>
              <a:t>人的資本経営を促す、社員一人ひとりのキャリア形成のカギ</a:t>
            </a:r>
          </a:p>
        </p:txBody>
      </p:sp>
      <p:sp>
        <p:nvSpPr>
          <p:cNvPr id="3" name="字幕 2">
            <a:extLst>
              <a:ext uri="{FF2B5EF4-FFF2-40B4-BE49-F238E27FC236}">
                <a16:creationId xmlns:a16="http://schemas.microsoft.com/office/drawing/2014/main" id="{AB5FC099-C5CE-ABB3-8CA3-DC40700F941D}"/>
              </a:ext>
            </a:extLst>
          </p:cNvPr>
          <p:cNvSpPr>
            <a:spLocks noGrp="1"/>
          </p:cNvSpPr>
          <p:nvPr>
            <p:ph type="subTitle" idx="1"/>
          </p:nvPr>
        </p:nvSpPr>
        <p:spPr/>
        <p:txBody>
          <a:bodyPr/>
          <a:lstStyle/>
          <a:p>
            <a:r>
              <a:rPr kumimoji="1" lang="ja-JP" altLang="en-US"/>
              <a:t>これからの主体的なキャリア形成の鍵は</a:t>
            </a:r>
            <a:r>
              <a:rPr kumimoji="1" lang="en-US" altLang="ja-JP"/>
              <a:t>2</a:t>
            </a:r>
            <a:r>
              <a:rPr kumimoji="1" lang="ja-JP" altLang="en-US"/>
              <a:t>つ</a:t>
            </a:r>
          </a:p>
        </p:txBody>
      </p:sp>
      <p:sp>
        <p:nvSpPr>
          <p:cNvPr id="4" name="スライド番号プレースホルダー 3">
            <a:extLst>
              <a:ext uri="{FF2B5EF4-FFF2-40B4-BE49-F238E27FC236}">
                <a16:creationId xmlns:a16="http://schemas.microsoft.com/office/drawing/2014/main" id="{FD41A963-CA1E-940B-3A8C-10F412B26E8E}"/>
              </a:ext>
            </a:extLst>
          </p:cNvPr>
          <p:cNvSpPr>
            <a:spLocks noGrp="1"/>
          </p:cNvSpPr>
          <p:nvPr>
            <p:ph type="sldNum" sz="quarter" idx="12"/>
          </p:nvPr>
        </p:nvSpPr>
        <p:spPr/>
        <p:txBody>
          <a:bodyPr/>
          <a:lstStyle/>
          <a:p>
            <a:pPr>
              <a:spcBef>
                <a:spcPts val="923"/>
              </a:spcBef>
            </a:pPr>
            <a:fld id="{1078327F-5097-724B-AA59-0491935CF1F4}" type="slidenum">
              <a:rPr lang="en-US" altLang="ja-JP" smtClean="0"/>
              <a:pPr>
                <a:spcBef>
                  <a:spcPts val="923"/>
                </a:spcBef>
              </a:pPr>
              <a:t>32</a:t>
            </a:fld>
            <a:endParaRPr lang="ja-JP" altLang="en-US"/>
          </a:p>
        </p:txBody>
      </p:sp>
      <p:sp>
        <p:nvSpPr>
          <p:cNvPr id="5" name="楕円 4">
            <a:extLst>
              <a:ext uri="{FF2B5EF4-FFF2-40B4-BE49-F238E27FC236}">
                <a16:creationId xmlns:a16="http://schemas.microsoft.com/office/drawing/2014/main" id="{D5F3E327-DFE4-E4DC-278F-E8CE38386C42}"/>
              </a:ext>
            </a:extLst>
          </p:cNvPr>
          <p:cNvSpPr/>
          <p:nvPr/>
        </p:nvSpPr>
        <p:spPr>
          <a:xfrm>
            <a:off x="2856411" y="2260878"/>
            <a:ext cx="2520000" cy="252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50000"/>
              </a:lnSpc>
            </a:pPr>
            <a:r>
              <a:rPr kumimoji="1" lang="ja-JP" altLang="en-US" sz="2000" b="1">
                <a:solidFill>
                  <a:schemeClr val="accent1"/>
                </a:solidFill>
              </a:rPr>
              <a:t>アイデンティティ</a:t>
            </a:r>
            <a:endParaRPr kumimoji="1" lang="en-US" altLang="ja-JP" sz="2000" b="1">
              <a:solidFill>
                <a:schemeClr val="accent1"/>
              </a:solidFill>
            </a:endParaRPr>
          </a:p>
          <a:p>
            <a:pPr algn="ctr">
              <a:lnSpc>
                <a:spcPct val="150000"/>
              </a:lnSpc>
            </a:pPr>
            <a:r>
              <a:rPr lang="en-US" altLang="ja-JP" sz="1400" i="1">
                <a:solidFill>
                  <a:schemeClr val="accent1"/>
                </a:solidFill>
                <a:latin typeface="Arial" panose="020B0604020202020204" pitchFamily="34" charset="0"/>
                <a:cs typeface="Arial" panose="020B0604020202020204" pitchFamily="34" charset="0"/>
              </a:rPr>
              <a:t>Identity</a:t>
            </a:r>
            <a:endParaRPr kumimoji="1" lang="ja-JP" altLang="en-US" sz="2000" i="1">
              <a:solidFill>
                <a:schemeClr val="accent1"/>
              </a:solidFill>
              <a:latin typeface="Arial" panose="020B0604020202020204" pitchFamily="34" charset="0"/>
              <a:cs typeface="Arial" panose="020B0604020202020204" pitchFamily="34" charset="0"/>
            </a:endParaRPr>
          </a:p>
        </p:txBody>
      </p:sp>
      <p:sp>
        <p:nvSpPr>
          <p:cNvPr id="6" name="楕円 5">
            <a:extLst>
              <a:ext uri="{FF2B5EF4-FFF2-40B4-BE49-F238E27FC236}">
                <a16:creationId xmlns:a16="http://schemas.microsoft.com/office/drawing/2014/main" id="{BE7ACC6D-2CC6-5C29-62C0-BC954547CAA7}"/>
              </a:ext>
            </a:extLst>
          </p:cNvPr>
          <p:cNvSpPr/>
          <p:nvPr/>
        </p:nvSpPr>
        <p:spPr>
          <a:xfrm>
            <a:off x="6815591" y="2260878"/>
            <a:ext cx="2520000" cy="252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50000"/>
              </a:lnSpc>
            </a:pPr>
            <a:r>
              <a:rPr kumimoji="1" lang="ja-JP" altLang="en-US" sz="2000" b="1">
                <a:solidFill>
                  <a:schemeClr val="accent1"/>
                </a:solidFill>
              </a:rPr>
              <a:t>アダプタビリティ</a:t>
            </a:r>
            <a:endParaRPr kumimoji="1" lang="en-US" altLang="ja-JP" sz="2000" b="1">
              <a:solidFill>
                <a:schemeClr val="accent1"/>
              </a:solidFill>
            </a:endParaRPr>
          </a:p>
          <a:p>
            <a:pPr algn="ctr">
              <a:lnSpc>
                <a:spcPct val="150000"/>
              </a:lnSpc>
            </a:pPr>
            <a:r>
              <a:rPr lang="en-US" altLang="ja-JP" sz="1400" i="1">
                <a:solidFill>
                  <a:schemeClr val="accent1"/>
                </a:solidFill>
                <a:latin typeface="Arial" panose="020B0604020202020204" pitchFamily="34" charset="0"/>
                <a:cs typeface="Arial" panose="020B0604020202020204" pitchFamily="34" charset="0"/>
              </a:rPr>
              <a:t>Adaptability</a:t>
            </a:r>
            <a:endParaRPr kumimoji="1" lang="ja-JP" altLang="en-US" sz="1400" i="1">
              <a:solidFill>
                <a:schemeClr val="accent1"/>
              </a:solidFill>
              <a:latin typeface="Arial" panose="020B0604020202020204" pitchFamily="34" charset="0"/>
              <a:cs typeface="Arial" panose="020B0604020202020204" pitchFamily="34" charset="0"/>
            </a:endParaRPr>
          </a:p>
        </p:txBody>
      </p:sp>
      <p:sp>
        <p:nvSpPr>
          <p:cNvPr id="7" name="十字形 6">
            <a:extLst>
              <a:ext uri="{FF2B5EF4-FFF2-40B4-BE49-F238E27FC236}">
                <a16:creationId xmlns:a16="http://schemas.microsoft.com/office/drawing/2014/main" id="{82B25CFC-1CF9-DD46-3F53-219EF9030D24}"/>
              </a:ext>
            </a:extLst>
          </p:cNvPr>
          <p:cNvSpPr/>
          <p:nvPr/>
        </p:nvSpPr>
        <p:spPr>
          <a:xfrm rot="2700000">
            <a:off x="5722925" y="3147802"/>
            <a:ext cx="746153" cy="746153"/>
          </a:xfrm>
          <a:prstGeom prst="plus">
            <a:avLst>
              <a:gd name="adj" fmla="val 4951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pc="110" err="1">
              <a:solidFill>
                <a:sysClr val="windowText" lastClr="000000"/>
              </a:solidFill>
            </a:endParaRPr>
          </a:p>
        </p:txBody>
      </p:sp>
      <p:sp>
        <p:nvSpPr>
          <p:cNvPr id="8" name="テキスト ボックス 7">
            <a:extLst>
              <a:ext uri="{FF2B5EF4-FFF2-40B4-BE49-F238E27FC236}">
                <a16:creationId xmlns:a16="http://schemas.microsoft.com/office/drawing/2014/main" id="{7BB54A82-3158-529F-C0F8-CD8AFDF877A0}"/>
              </a:ext>
            </a:extLst>
          </p:cNvPr>
          <p:cNvSpPr txBox="1"/>
          <p:nvPr/>
        </p:nvSpPr>
        <p:spPr>
          <a:xfrm>
            <a:off x="2926082" y="5343727"/>
            <a:ext cx="2380658" cy="694293"/>
          </a:xfrm>
          <a:prstGeom prst="rect">
            <a:avLst/>
          </a:prstGeom>
          <a:noFill/>
        </p:spPr>
        <p:txBody>
          <a:bodyPr wrap="square" rtlCol="0">
            <a:spAutoFit/>
          </a:bodyPr>
          <a:lstStyle/>
          <a:p>
            <a:pPr algn="ctr">
              <a:lnSpc>
                <a:spcPct val="110000"/>
              </a:lnSpc>
            </a:pPr>
            <a:r>
              <a:rPr kumimoji="1" lang="ja-JP" altLang="en-US" sz="1200">
                <a:solidFill>
                  <a:schemeClr val="tx2"/>
                </a:solidFill>
              </a:rPr>
              <a:t>自己の欲求や動機、価値観、興味、能力など明確な自己イメージや自己認識があること</a:t>
            </a:r>
          </a:p>
        </p:txBody>
      </p:sp>
      <p:sp>
        <p:nvSpPr>
          <p:cNvPr id="9" name="テキスト ボックス 8">
            <a:extLst>
              <a:ext uri="{FF2B5EF4-FFF2-40B4-BE49-F238E27FC236}">
                <a16:creationId xmlns:a16="http://schemas.microsoft.com/office/drawing/2014/main" id="{E695FC2C-0BA3-881C-E9A7-74E683DDA5F5}"/>
              </a:ext>
            </a:extLst>
          </p:cNvPr>
          <p:cNvSpPr txBox="1"/>
          <p:nvPr/>
        </p:nvSpPr>
        <p:spPr>
          <a:xfrm>
            <a:off x="6885262" y="5343727"/>
            <a:ext cx="2380658" cy="694293"/>
          </a:xfrm>
          <a:prstGeom prst="rect">
            <a:avLst/>
          </a:prstGeom>
          <a:noFill/>
        </p:spPr>
        <p:txBody>
          <a:bodyPr wrap="square" rtlCol="0">
            <a:spAutoFit/>
          </a:bodyPr>
          <a:lstStyle/>
          <a:p>
            <a:pPr algn="ctr">
              <a:lnSpc>
                <a:spcPct val="110000"/>
              </a:lnSpc>
            </a:pPr>
            <a:r>
              <a:rPr kumimoji="1" lang="ja-JP" altLang="en-US" sz="1200">
                <a:solidFill>
                  <a:schemeClr val="tx2"/>
                </a:solidFill>
              </a:rPr>
              <a:t>変化する環境に対して反応学習　　　探索と統合力、そしてその状況に適用させようとする意欲</a:t>
            </a:r>
          </a:p>
        </p:txBody>
      </p:sp>
      <p:sp>
        <p:nvSpPr>
          <p:cNvPr id="10" name="テキスト ボックス 9">
            <a:extLst>
              <a:ext uri="{FF2B5EF4-FFF2-40B4-BE49-F238E27FC236}">
                <a16:creationId xmlns:a16="http://schemas.microsoft.com/office/drawing/2014/main" id="{6F2778C0-E74A-2E05-26AD-185CF8B9CE09}"/>
              </a:ext>
            </a:extLst>
          </p:cNvPr>
          <p:cNvSpPr txBox="1"/>
          <p:nvPr/>
        </p:nvSpPr>
        <p:spPr>
          <a:xfrm>
            <a:off x="2856411" y="4991130"/>
            <a:ext cx="2520000" cy="352597"/>
          </a:xfrm>
          <a:prstGeom prst="rect">
            <a:avLst/>
          </a:prstGeom>
          <a:noFill/>
        </p:spPr>
        <p:txBody>
          <a:bodyPr wrap="square" rtlCol="0">
            <a:spAutoFit/>
          </a:bodyPr>
          <a:lstStyle/>
          <a:p>
            <a:pPr algn="ctr">
              <a:lnSpc>
                <a:spcPct val="110000"/>
              </a:lnSpc>
            </a:pPr>
            <a:r>
              <a:rPr kumimoji="1" lang="ja-JP" altLang="en-US" sz="1600" b="1">
                <a:solidFill>
                  <a:schemeClr val="tx2"/>
                </a:solidFill>
              </a:rPr>
              <a:t>自分らしくある</a:t>
            </a:r>
          </a:p>
        </p:txBody>
      </p:sp>
      <p:sp>
        <p:nvSpPr>
          <p:cNvPr id="11" name="テキスト ボックス 10">
            <a:extLst>
              <a:ext uri="{FF2B5EF4-FFF2-40B4-BE49-F238E27FC236}">
                <a16:creationId xmlns:a16="http://schemas.microsoft.com/office/drawing/2014/main" id="{C48AD0F0-55AA-78BA-8808-423DF9D1807D}"/>
              </a:ext>
            </a:extLst>
          </p:cNvPr>
          <p:cNvSpPr txBox="1"/>
          <p:nvPr/>
        </p:nvSpPr>
        <p:spPr>
          <a:xfrm>
            <a:off x="6815591" y="4991130"/>
            <a:ext cx="2520000" cy="352597"/>
          </a:xfrm>
          <a:prstGeom prst="rect">
            <a:avLst/>
          </a:prstGeom>
          <a:noFill/>
        </p:spPr>
        <p:txBody>
          <a:bodyPr wrap="square" rtlCol="0">
            <a:spAutoFit/>
          </a:bodyPr>
          <a:lstStyle/>
          <a:p>
            <a:pPr algn="ctr">
              <a:lnSpc>
                <a:spcPct val="110000"/>
              </a:lnSpc>
            </a:pPr>
            <a:r>
              <a:rPr kumimoji="1" lang="ja-JP" altLang="en-US" sz="1600" b="1">
                <a:solidFill>
                  <a:schemeClr val="tx2"/>
                </a:solidFill>
              </a:rPr>
              <a:t>変化を活かす力</a:t>
            </a:r>
          </a:p>
        </p:txBody>
      </p:sp>
    </p:spTree>
    <p:extLst>
      <p:ext uri="{BB962C8B-B14F-4D97-AF65-F5344CB8AC3E}">
        <p14:creationId xmlns:p14="http://schemas.microsoft.com/office/powerpoint/2010/main" val="190734733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157784-E802-4BF3-D605-34B5379477CA}"/>
              </a:ext>
            </a:extLst>
          </p:cNvPr>
          <p:cNvSpPr>
            <a:spLocks noGrp="1"/>
          </p:cNvSpPr>
          <p:nvPr>
            <p:ph type="ctrTitle"/>
          </p:nvPr>
        </p:nvSpPr>
        <p:spPr/>
        <p:txBody>
          <a:bodyPr/>
          <a:lstStyle/>
          <a:p>
            <a:r>
              <a:rPr kumimoji="1" lang="ja-JP" altLang="en-US"/>
              <a:t>人的資本時代に鍵を握るキャリア開発の理論的枠組み</a:t>
            </a:r>
          </a:p>
        </p:txBody>
      </p:sp>
      <p:sp>
        <p:nvSpPr>
          <p:cNvPr id="3" name="スライド番号プレースホルダー 2">
            <a:extLst>
              <a:ext uri="{FF2B5EF4-FFF2-40B4-BE49-F238E27FC236}">
                <a16:creationId xmlns:a16="http://schemas.microsoft.com/office/drawing/2014/main" id="{11E0172C-A534-FD43-CD2B-404EF2E457EF}"/>
              </a:ext>
            </a:extLst>
          </p:cNvPr>
          <p:cNvSpPr>
            <a:spLocks noGrp="1"/>
          </p:cNvSpPr>
          <p:nvPr>
            <p:ph type="sldNum" sz="quarter" idx="12"/>
          </p:nvPr>
        </p:nvSpPr>
        <p:spPr/>
        <p:txBody>
          <a:bodyPr/>
          <a:lstStyle/>
          <a:p>
            <a:pPr>
              <a:spcBef>
                <a:spcPts val="923"/>
              </a:spcBef>
            </a:pPr>
            <a:fld id="{1078327F-5097-724B-AA59-0491935CF1F4}" type="slidenum">
              <a:rPr lang="en-US" altLang="ja-JP" smtClean="0"/>
              <a:pPr>
                <a:spcBef>
                  <a:spcPts val="923"/>
                </a:spcBef>
              </a:pPr>
              <a:t>33</a:t>
            </a:fld>
            <a:endParaRPr lang="ja-JP" altLang="en-US"/>
          </a:p>
        </p:txBody>
      </p:sp>
      <p:pic>
        <p:nvPicPr>
          <p:cNvPr id="5" name="図 4">
            <a:extLst>
              <a:ext uri="{FF2B5EF4-FFF2-40B4-BE49-F238E27FC236}">
                <a16:creationId xmlns:a16="http://schemas.microsoft.com/office/drawing/2014/main" id="{3A1BEA57-9769-61AF-823F-F76BF527181E}"/>
              </a:ext>
            </a:extLst>
          </p:cNvPr>
          <p:cNvPicPr>
            <a:picLocks noChangeAspect="1"/>
          </p:cNvPicPr>
          <p:nvPr/>
        </p:nvPicPr>
        <p:blipFill>
          <a:blip r:embed="rId2"/>
          <a:stretch>
            <a:fillRect/>
          </a:stretch>
        </p:blipFill>
        <p:spPr>
          <a:xfrm>
            <a:off x="1229710" y="1295775"/>
            <a:ext cx="9732580" cy="4893660"/>
          </a:xfrm>
          <a:prstGeom prst="rect">
            <a:avLst/>
          </a:prstGeom>
        </p:spPr>
      </p:pic>
      <p:sp>
        <p:nvSpPr>
          <p:cNvPr id="9" name="テキスト ボックス 8">
            <a:extLst>
              <a:ext uri="{FF2B5EF4-FFF2-40B4-BE49-F238E27FC236}">
                <a16:creationId xmlns:a16="http://schemas.microsoft.com/office/drawing/2014/main" id="{5E8444C8-80C8-6A46-92F1-5CD59A0298E3}"/>
              </a:ext>
            </a:extLst>
          </p:cNvPr>
          <p:cNvSpPr txBox="1"/>
          <p:nvPr/>
        </p:nvSpPr>
        <p:spPr>
          <a:xfrm>
            <a:off x="4372304" y="6189435"/>
            <a:ext cx="6821214" cy="400110"/>
          </a:xfrm>
          <a:prstGeom prst="rect">
            <a:avLst/>
          </a:prstGeom>
          <a:noFill/>
        </p:spPr>
        <p:txBody>
          <a:bodyPr wrap="square">
            <a:spAutoFit/>
          </a:bodyPr>
          <a:lstStyle/>
          <a:p>
            <a:r>
              <a:rPr lang="ja-JP" altLang="en-US" sz="1000"/>
              <a:t>https://www.researchgate.net/publication/367525319_Protean_and_Boundaryless_Career_Attitudes_as_Antecedents_of_Organizational_Commitment-Evidence_from_the_Indian_IT_Industry</a:t>
            </a:r>
          </a:p>
        </p:txBody>
      </p:sp>
    </p:spTree>
    <p:extLst>
      <p:ext uri="{BB962C8B-B14F-4D97-AF65-F5344CB8AC3E}">
        <p14:creationId xmlns:p14="http://schemas.microsoft.com/office/powerpoint/2010/main" val="183973512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C2E278-1BE8-ECBB-9DDA-BBB79F8858C9}"/>
              </a:ext>
            </a:extLst>
          </p:cNvPr>
          <p:cNvSpPr>
            <a:spLocks noGrp="1"/>
          </p:cNvSpPr>
          <p:nvPr>
            <p:ph type="ctrTitle"/>
          </p:nvPr>
        </p:nvSpPr>
        <p:spPr/>
        <p:txBody>
          <a:bodyPr/>
          <a:lstStyle/>
          <a:p>
            <a:r>
              <a:rPr kumimoji="1" lang="ja-JP" altLang="en-US" sz="2000"/>
              <a:t>今必要なのは、</a:t>
            </a:r>
            <a:r>
              <a:rPr kumimoji="1" lang="en-US" altLang="ja-JP" sz="2000"/>
              <a:t>3</a:t>
            </a:r>
            <a:r>
              <a:rPr kumimoji="1" lang="ja-JP" altLang="en-US" sz="2000"/>
              <a:t>つの戦略策定</a:t>
            </a:r>
          </a:p>
        </p:txBody>
      </p:sp>
      <p:sp>
        <p:nvSpPr>
          <p:cNvPr id="3" name="スライド番号プレースホルダー 2">
            <a:extLst>
              <a:ext uri="{FF2B5EF4-FFF2-40B4-BE49-F238E27FC236}">
                <a16:creationId xmlns:a16="http://schemas.microsoft.com/office/drawing/2014/main" id="{E9F92587-DE10-3834-1B02-B993A5146582}"/>
              </a:ext>
            </a:extLst>
          </p:cNvPr>
          <p:cNvSpPr>
            <a:spLocks noGrp="1"/>
          </p:cNvSpPr>
          <p:nvPr>
            <p:ph type="sldNum" sz="quarter" idx="12"/>
          </p:nvPr>
        </p:nvSpPr>
        <p:spPr/>
        <p:txBody>
          <a:bodyPr/>
          <a:lstStyle/>
          <a:p>
            <a:pPr>
              <a:spcBef>
                <a:spcPts val="923"/>
              </a:spcBef>
            </a:pPr>
            <a:fld id="{1078327F-5097-724B-AA59-0491935CF1F4}" type="slidenum">
              <a:rPr lang="en-US" altLang="ja-JP" smtClean="0"/>
              <a:pPr>
                <a:spcBef>
                  <a:spcPts val="923"/>
                </a:spcBef>
              </a:pPr>
              <a:t>34</a:t>
            </a:fld>
            <a:endParaRPr lang="ja-JP" altLang="en-US"/>
          </a:p>
        </p:txBody>
      </p:sp>
      <p:sp>
        <p:nvSpPr>
          <p:cNvPr id="4" name="円弧 3">
            <a:extLst>
              <a:ext uri="{FF2B5EF4-FFF2-40B4-BE49-F238E27FC236}">
                <a16:creationId xmlns:a16="http://schemas.microsoft.com/office/drawing/2014/main" id="{DD19CB98-2968-7AF3-0384-016820CFB3DE}"/>
              </a:ext>
            </a:extLst>
          </p:cNvPr>
          <p:cNvSpPr/>
          <p:nvPr/>
        </p:nvSpPr>
        <p:spPr>
          <a:xfrm rot="16200000">
            <a:off x="5058769" y="-831863"/>
            <a:ext cx="8952971" cy="15761252"/>
          </a:xfrm>
          <a:prstGeom prst="arc">
            <a:avLst>
              <a:gd name="adj1" fmla="val 16527554"/>
              <a:gd name="adj2" fmla="val 0"/>
            </a:avLst>
          </a:prstGeom>
          <a:ln w="76200">
            <a:gradFill>
              <a:gsLst>
                <a:gs pos="0">
                  <a:schemeClr val="bg1">
                    <a:lumMod val="95000"/>
                  </a:schemeClr>
                </a:gs>
                <a:gs pos="100000">
                  <a:schemeClr val="tx2"/>
                </a:gs>
              </a:gsLst>
              <a:lin ang="5400000" scaled="1"/>
            </a:gra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円弧 4">
            <a:extLst>
              <a:ext uri="{FF2B5EF4-FFF2-40B4-BE49-F238E27FC236}">
                <a16:creationId xmlns:a16="http://schemas.microsoft.com/office/drawing/2014/main" id="{EFF64A07-BA0C-13E2-CFC5-0BE7609067FA}"/>
              </a:ext>
            </a:extLst>
          </p:cNvPr>
          <p:cNvSpPr/>
          <p:nvPr/>
        </p:nvSpPr>
        <p:spPr>
          <a:xfrm rot="16200000">
            <a:off x="5798346" y="442793"/>
            <a:ext cx="4201767" cy="7396998"/>
          </a:xfrm>
          <a:prstGeom prst="arc">
            <a:avLst>
              <a:gd name="adj1" fmla="val 18171471"/>
              <a:gd name="adj2" fmla="val 0"/>
            </a:avLst>
          </a:prstGeom>
          <a:ln w="76200">
            <a:gradFill>
              <a:gsLst>
                <a:gs pos="0">
                  <a:schemeClr val="accent1">
                    <a:lumMod val="20000"/>
                    <a:lumOff val="80000"/>
                  </a:schemeClr>
                </a:gs>
                <a:gs pos="100000">
                  <a:schemeClr val="accent1"/>
                </a:gs>
              </a:gsLst>
              <a:lin ang="5400000" scaled="1"/>
            </a:gradFill>
            <a:headEnd type="triangle"/>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円弧 5">
            <a:extLst>
              <a:ext uri="{FF2B5EF4-FFF2-40B4-BE49-F238E27FC236}">
                <a16:creationId xmlns:a16="http://schemas.microsoft.com/office/drawing/2014/main" id="{19A55B62-DCED-0B5E-ED22-DFAAC5C0D943}"/>
              </a:ext>
            </a:extLst>
          </p:cNvPr>
          <p:cNvSpPr/>
          <p:nvPr/>
        </p:nvSpPr>
        <p:spPr>
          <a:xfrm rot="14798795">
            <a:off x="3578699" y="2314073"/>
            <a:ext cx="4201767" cy="7396998"/>
          </a:xfrm>
          <a:prstGeom prst="arc">
            <a:avLst>
              <a:gd name="adj1" fmla="val 18171471"/>
              <a:gd name="adj2" fmla="val 0"/>
            </a:avLst>
          </a:prstGeom>
          <a:ln w="76200">
            <a:gradFill>
              <a:gsLst>
                <a:gs pos="0">
                  <a:schemeClr val="accent1">
                    <a:lumMod val="20000"/>
                    <a:lumOff val="80000"/>
                  </a:schemeClr>
                </a:gs>
                <a:gs pos="100000">
                  <a:schemeClr val="accent1"/>
                </a:gs>
              </a:gsLst>
              <a:lin ang="5400000" scaled="1"/>
            </a:gra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B588E240-C2D6-CB94-C23A-429D37DCB13A}"/>
              </a:ext>
            </a:extLst>
          </p:cNvPr>
          <p:cNvSpPr/>
          <p:nvPr/>
        </p:nvSpPr>
        <p:spPr>
          <a:xfrm>
            <a:off x="8133806" y="3320862"/>
            <a:ext cx="3332420" cy="914400"/>
          </a:xfrm>
          <a:prstGeom prst="roundRect">
            <a:avLst>
              <a:gd name="adj" fmla="val 809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z="2400" b="1" spc="110">
              <a:solidFill>
                <a:schemeClr val="accent1"/>
              </a:solidFill>
            </a:endParaRPr>
          </a:p>
        </p:txBody>
      </p:sp>
      <p:sp>
        <p:nvSpPr>
          <p:cNvPr id="9" name="楕円 8">
            <a:extLst>
              <a:ext uri="{FF2B5EF4-FFF2-40B4-BE49-F238E27FC236}">
                <a16:creationId xmlns:a16="http://schemas.microsoft.com/office/drawing/2014/main" id="{F9DF4CDB-D845-E1B4-64ED-7C0D4BFBB13F}"/>
              </a:ext>
            </a:extLst>
          </p:cNvPr>
          <p:cNvSpPr/>
          <p:nvPr/>
        </p:nvSpPr>
        <p:spPr>
          <a:xfrm>
            <a:off x="8434042" y="3462496"/>
            <a:ext cx="631132" cy="6311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err="1">
              <a:solidFill>
                <a:sysClr val="windowText" lastClr="000000"/>
              </a:solidFill>
            </a:endParaRPr>
          </a:p>
        </p:txBody>
      </p:sp>
      <p:sp>
        <p:nvSpPr>
          <p:cNvPr id="10" name="四角形: 角を丸くする 9">
            <a:extLst>
              <a:ext uri="{FF2B5EF4-FFF2-40B4-BE49-F238E27FC236}">
                <a16:creationId xmlns:a16="http://schemas.microsoft.com/office/drawing/2014/main" id="{96A65075-F05A-B0D0-4942-96F8707ADFD1}"/>
              </a:ext>
            </a:extLst>
          </p:cNvPr>
          <p:cNvSpPr/>
          <p:nvPr/>
        </p:nvSpPr>
        <p:spPr>
          <a:xfrm>
            <a:off x="8133806" y="4347034"/>
            <a:ext cx="3332420" cy="914400"/>
          </a:xfrm>
          <a:prstGeom prst="roundRect">
            <a:avLst>
              <a:gd name="adj" fmla="val 809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z="2400" b="1" spc="110">
              <a:solidFill>
                <a:schemeClr val="accent1"/>
              </a:solidFill>
            </a:endParaRPr>
          </a:p>
        </p:txBody>
      </p:sp>
      <p:sp>
        <p:nvSpPr>
          <p:cNvPr id="11" name="楕円 10">
            <a:extLst>
              <a:ext uri="{FF2B5EF4-FFF2-40B4-BE49-F238E27FC236}">
                <a16:creationId xmlns:a16="http://schemas.microsoft.com/office/drawing/2014/main" id="{B6596344-3743-9EDA-80F0-5EE1DF9E4154}"/>
              </a:ext>
            </a:extLst>
          </p:cNvPr>
          <p:cNvSpPr/>
          <p:nvPr/>
        </p:nvSpPr>
        <p:spPr>
          <a:xfrm>
            <a:off x="8434042" y="4488668"/>
            <a:ext cx="631132" cy="6311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err="1">
              <a:solidFill>
                <a:sysClr val="windowText" lastClr="000000"/>
              </a:solidFill>
            </a:endParaRPr>
          </a:p>
        </p:txBody>
      </p:sp>
      <p:sp>
        <p:nvSpPr>
          <p:cNvPr id="12" name="四角形: 角を丸くする 11">
            <a:extLst>
              <a:ext uri="{FF2B5EF4-FFF2-40B4-BE49-F238E27FC236}">
                <a16:creationId xmlns:a16="http://schemas.microsoft.com/office/drawing/2014/main" id="{9360F304-F4AE-1B25-1BA5-F9A8AC1908C2}"/>
              </a:ext>
            </a:extLst>
          </p:cNvPr>
          <p:cNvSpPr/>
          <p:nvPr/>
        </p:nvSpPr>
        <p:spPr>
          <a:xfrm>
            <a:off x="8133806" y="5373206"/>
            <a:ext cx="3332420" cy="914400"/>
          </a:xfrm>
          <a:prstGeom prst="roundRect">
            <a:avLst>
              <a:gd name="adj" fmla="val 809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z="2400" b="1" spc="110">
              <a:solidFill>
                <a:schemeClr val="accent1"/>
              </a:solidFill>
            </a:endParaRPr>
          </a:p>
        </p:txBody>
      </p:sp>
      <p:sp>
        <p:nvSpPr>
          <p:cNvPr id="13" name="楕円 12">
            <a:extLst>
              <a:ext uri="{FF2B5EF4-FFF2-40B4-BE49-F238E27FC236}">
                <a16:creationId xmlns:a16="http://schemas.microsoft.com/office/drawing/2014/main" id="{DA2B3046-1C77-6697-2D18-D4D1C9149E64}"/>
              </a:ext>
            </a:extLst>
          </p:cNvPr>
          <p:cNvSpPr/>
          <p:nvPr/>
        </p:nvSpPr>
        <p:spPr>
          <a:xfrm>
            <a:off x="8434042" y="5514840"/>
            <a:ext cx="631132" cy="6311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err="1">
              <a:solidFill>
                <a:sysClr val="windowText" lastClr="000000"/>
              </a:solidFill>
            </a:endParaRPr>
          </a:p>
        </p:txBody>
      </p:sp>
      <p:sp>
        <p:nvSpPr>
          <p:cNvPr id="14" name="テキスト ボックス 13">
            <a:extLst>
              <a:ext uri="{FF2B5EF4-FFF2-40B4-BE49-F238E27FC236}">
                <a16:creationId xmlns:a16="http://schemas.microsoft.com/office/drawing/2014/main" id="{85A494B1-1BA6-874F-7056-35537047A34C}"/>
              </a:ext>
            </a:extLst>
          </p:cNvPr>
          <p:cNvSpPr txBox="1"/>
          <p:nvPr/>
        </p:nvSpPr>
        <p:spPr>
          <a:xfrm>
            <a:off x="9065174" y="3536169"/>
            <a:ext cx="1472198" cy="483787"/>
          </a:xfrm>
          <a:prstGeom prst="rect">
            <a:avLst/>
          </a:prstGeom>
          <a:noFill/>
        </p:spPr>
        <p:txBody>
          <a:bodyPr wrap="none" rtlCol="0">
            <a:spAutoFit/>
          </a:bodyPr>
          <a:lstStyle/>
          <a:p>
            <a:pPr algn="l">
              <a:lnSpc>
                <a:spcPct val="110000"/>
              </a:lnSpc>
            </a:pPr>
            <a:r>
              <a:rPr kumimoji="1" lang="ja-JP" altLang="en-US" sz="2400" b="1" spc="110"/>
              <a:t>経営戦略</a:t>
            </a:r>
          </a:p>
        </p:txBody>
      </p:sp>
      <p:sp>
        <p:nvSpPr>
          <p:cNvPr id="15" name="テキスト ボックス 14">
            <a:extLst>
              <a:ext uri="{FF2B5EF4-FFF2-40B4-BE49-F238E27FC236}">
                <a16:creationId xmlns:a16="http://schemas.microsoft.com/office/drawing/2014/main" id="{6DF937FA-8E63-55EC-D868-F43C92E1A0DD}"/>
              </a:ext>
            </a:extLst>
          </p:cNvPr>
          <p:cNvSpPr txBox="1"/>
          <p:nvPr/>
        </p:nvSpPr>
        <p:spPr>
          <a:xfrm>
            <a:off x="9065174" y="4562854"/>
            <a:ext cx="1472198" cy="482761"/>
          </a:xfrm>
          <a:prstGeom prst="rect">
            <a:avLst/>
          </a:prstGeom>
          <a:noFill/>
        </p:spPr>
        <p:txBody>
          <a:bodyPr wrap="none" rtlCol="0">
            <a:spAutoFit/>
          </a:bodyPr>
          <a:lstStyle/>
          <a:p>
            <a:pPr algn="l">
              <a:lnSpc>
                <a:spcPct val="110000"/>
              </a:lnSpc>
            </a:pPr>
            <a:r>
              <a:rPr lang="ja-JP" altLang="en-US" sz="2400" b="1" spc="110"/>
              <a:t>事業</a:t>
            </a:r>
            <a:r>
              <a:rPr kumimoji="1" lang="ja-JP" altLang="en-US" sz="2400" b="1" spc="110"/>
              <a:t>戦略</a:t>
            </a:r>
          </a:p>
        </p:txBody>
      </p:sp>
      <p:sp>
        <p:nvSpPr>
          <p:cNvPr id="16" name="テキスト ボックス 15">
            <a:extLst>
              <a:ext uri="{FF2B5EF4-FFF2-40B4-BE49-F238E27FC236}">
                <a16:creationId xmlns:a16="http://schemas.microsoft.com/office/drawing/2014/main" id="{701AEBD8-470D-4C04-FF0D-A0A97F7E8C9E}"/>
              </a:ext>
            </a:extLst>
          </p:cNvPr>
          <p:cNvSpPr txBox="1"/>
          <p:nvPr/>
        </p:nvSpPr>
        <p:spPr>
          <a:xfrm>
            <a:off x="9065174" y="5589026"/>
            <a:ext cx="2115964" cy="482761"/>
          </a:xfrm>
          <a:prstGeom prst="rect">
            <a:avLst/>
          </a:prstGeom>
          <a:noFill/>
        </p:spPr>
        <p:txBody>
          <a:bodyPr wrap="none" rtlCol="0">
            <a:spAutoFit/>
          </a:bodyPr>
          <a:lstStyle/>
          <a:p>
            <a:pPr algn="l">
              <a:lnSpc>
                <a:spcPct val="110000"/>
              </a:lnSpc>
            </a:pPr>
            <a:r>
              <a:rPr kumimoji="1" lang="ja-JP" altLang="en-US" sz="2400" b="1" spc="110"/>
              <a:t>キャリア戦略</a:t>
            </a:r>
          </a:p>
        </p:txBody>
      </p:sp>
      <p:sp>
        <p:nvSpPr>
          <p:cNvPr id="18" name="四角形: 角を丸くする 17">
            <a:extLst>
              <a:ext uri="{FF2B5EF4-FFF2-40B4-BE49-F238E27FC236}">
                <a16:creationId xmlns:a16="http://schemas.microsoft.com/office/drawing/2014/main" id="{9468E7EB-E371-BD7B-9BCC-F39BB24CEDB0}"/>
              </a:ext>
            </a:extLst>
          </p:cNvPr>
          <p:cNvSpPr/>
          <p:nvPr/>
        </p:nvSpPr>
        <p:spPr>
          <a:xfrm>
            <a:off x="7899229" y="1795187"/>
            <a:ext cx="2612571" cy="490441"/>
          </a:xfrm>
          <a:prstGeom prst="roundRect">
            <a:avLst>
              <a:gd name="adj" fmla="val 50000"/>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spc="110">
                <a:solidFill>
                  <a:schemeClr val="accent1"/>
                </a:solidFill>
              </a:rPr>
              <a:t>キャリアのブレーキ</a:t>
            </a:r>
          </a:p>
        </p:txBody>
      </p:sp>
      <p:sp>
        <p:nvSpPr>
          <p:cNvPr id="19" name="四角形: 角を丸くする 18">
            <a:extLst>
              <a:ext uri="{FF2B5EF4-FFF2-40B4-BE49-F238E27FC236}">
                <a16:creationId xmlns:a16="http://schemas.microsoft.com/office/drawing/2014/main" id="{51FB71B4-1257-57F3-B95C-CF18E324061E}"/>
              </a:ext>
            </a:extLst>
          </p:cNvPr>
          <p:cNvSpPr/>
          <p:nvPr/>
        </p:nvSpPr>
        <p:spPr>
          <a:xfrm>
            <a:off x="2315654" y="5514840"/>
            <a:ext cx="2612571" cy="490441"/>
          </a:xfrm>
          <a:prstGeom prst="roundRect">
            <a:avLst>
              <a:gd name="adj" fmla="val 50000"/>
            </a:avLst>
          </a:prstGeom>
          <a:solidFill>
            <a:schemeClr val="bg1"/>
          </a:solid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spc="110">
                <a:solidFill>
                  <a:schemeClr val="accent1"/>
                </a:solidFill>
              </a:rPr>
              <a:t>キャリアのアクセル</a:t>
            </a:r>
          </a:p>
        </p:txBody>
      </p:sp>
      <p:sp>
        <p:nvSpPr>
          <p:cNvPr id="20" name="十字形 19">
            <a:extLst>
              <a:ext uri="{FF2B5EF4-FFF2-40B4-BE49-F238E27FC236}">
                <a16:creationId xmlns:a16="http://schemas.microsoft.com/office/drawing/2014/main" id="{7EDDEBAB-F358-BDA6-558F-CBAA370DECAA}"/>
              </a:ext>
            </a:extLst>
          </p:cNvPr>
          <p:cNvSpPr/>
          <p:nvPr/>
        </p:nvSpPr>
        <p:spPr>
          <a:xfrm rot="2700000">
            <a:off x="6419475" y="1938022"/>
            <a:ext cx="475912" cy="475912"/>
          </a:xfrm>
          <a:prstGeom prst="plus">
            <a:avLst>
              <a:gd name="adj" fmla="val 4703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pc="110" err="1">
              <a:solidFill>
                <a:sysClr val="windowText" lastClr="000000"/>
              </a:solidFill>
            </a:endParaRPr>
          </a:p>
        </p:txBody>
      </p:sp>
      <p:sp>
        <p:nvSpPr>
          <p:cNvPr id="21" name="楕円 20">
            <a:extLst>
              <a:ext uri="{FF2B5EF4-FFF2-40B4-BE49-F238E27FC236}">
                <a16:creationId xmlns:a16="http://schemas.microsoft.com/office/drawing/2014/main" id="{FD861400-0C92-2AF7-4DC6-B5D6FEC276C5}"/>
              </a:ext>
            </a:extLst>
          </p:cNvPr>
          <p:cNvSpPr/>
          <p:nvPr/>
        </p:nvSpPr>
        <p:spPr>
          <a:xfrm>
            <a:off x="3444397" y="4525165"/>
            <a:ext cx="433818" cy="43381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err="1">
              <a:solidFill>
                <a:sysClr val="windowText" lastClr="000000"/>
              </a:solidFill>
            </a:endParaRPr>
          </a:p>
        </p:txBody>
      </p:sp>
      <p:pic>
        <p:nvPicPr>
          <p:cNvPr id="23" name="グラフィックス 22">
            <a:extLst>
              <a:ext uri="{FF2B5EF4-FFF2-40B4-BE49-F238E27FC236}">
                <a16:creationId xmlns:a16="http://schemas.microsoft.com/office/drawing/2014/main" id="{0AEBC7F5-45D1-7895-3076-D3AEEA9495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69608" y="4624234"/>
            <a:ext cx="360000" cy="360000"/>
          </a:xfrm>
          <a:prstGeom prst="rect">
            <a:avLst/>
          </a:prstGeom>
        </p:spPr>
      </p:pic>
      <p:pic>
        <p:nvPicPr>
          <p:cNvPr id="25" name="グラフィックス 24">
            <a:extLst>
              <a:ext uri="{FF2B5EF4-FFF2-40B4-BE49-F238E27FC236}">
                <a16:creationId xmlns:a16="http://schemas.microsoft.com/office/drawing/2014/main" id="{CC01E868-5CBA-DBE5-A3AC-AF9AD1CDC4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69608" y="5650406"/>
            <a:ext cx="360000" cy="360000"/>
          </a:xfrm>
          <a:prstGeom prst="rect">
            <a:avLst/>
          </a:prstGeom>
        </p:spPr>
      </p:pic>
      <p:pic>
        <p:nvPicPr>
          <p:cNvPr id="27" name="グラフィックス 26">
            <a:extLst>
              <a:ext uri="{FF2B5EF4-FFF2-40B4-BE49-F238E27FC236}">
                <a16:creationId xmlns:a16="http://schemas.microsoft.com/office/drawing/2014/main" id="{67F64AE4-85DA-3075-F733-6B1EAAD1152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69608" y="3598062"/>
            <a:ext cx="360000" cy="360000"/>
          </a:xfrm>
          <a:prstGeom prst="rect">
            <a:avLst/>
          </a:prstGeom>
        </p:spPr>
      </p:pic>
    </p:spTree>
    <p:extLst>
      <p:ext uri="{BB962C8B-B14F-4D97-AF65-F5344CB8AC3E}">
        <p14:creationId xmlns:p14="http://schemas.microsoft.com/office/powerpoint/2010/main" val="274417103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94EAC7-E6E2-F8A2-1BF6-222D2EA72D69}"/>
              </a:ext>
            </a:extLst>
          </p:cNvPr>
          <p:cNvSpPr>
            <a:spLocks noGrp="1"/>
          </p:cNvSpPr>
          <p:nvPr>
            <p:ph type="ctrTitle"/>
          </p:nvPr>
        </p:nvSpPr>
        <p:spPr/>
        <p:txBody>
          <a:bodyPr/>
          <a:lstStyle/>
          <a:p>
            <a:r>
              <a:rPr kumimoji="1" lang="ja-JP" altLang="en-US" sz="2000"/>
              <a:t>人的資本への持続的なケアーセルフメンテナンスチェック</a:t>
            </a:r>
          </a:p>
        </p:txBody>
      </p:sp>
      <p:sp>
        <p:nvSpPr>
          <p:cNvPr id="3" name="字幕 2">
            <a:extLst>
              <a:ext uri="{FF2B5EF4-FFF2-40B4-BE49-F238E27FC236}">
                <a16:creationId xmlns:a16="http://schemas.microsoft.com/office/drawing/2014/main" id="{F0AAA9E1-345C-B8F5-4A17-D593C40D57B5}"/>
              </a:ext>
            </a:extLst>
          </p:cNvPr>
          <p:cNvSpPr>
            <a:spLocks noGrp="1"/>
          </p:cNvSpPr>
          <p:nvPr>
            <p:ph type="subTitle" idx="1"/>
          </p:nvPr>
        </p:nvSpPr>
        <p:spPr/>
        <p:txBody>
          <a:bodyPr/>
          <a:lstStyle/>
          <a:p>
            <a:r>
              <a:rPr kumimoji="1" lang="ja-JP" altLang="en-US"/>
              <a:t>キャリア状態を定期的にセルフチェック</a:t>
            </a:r>
          </a:p>
        </p:txBody>
      </p:sp>
      <p:sp>
        <p:nvSpPr>
          <p:cNvPr id="4" name="スライド番号プレースホルダー 3">
            <a:extLst>
              <a:ext uri="{FF2B5EF4-FFF2-40B4-BE49-F238E27FC236}">
                <a16:creationId xmlns:a16="http://schemas.microsoft.com/office/drawing/2014/main" id="{529F7AC0-45BF-3023-AE39-546C31B076CB}"/>
              </a:ext>
            </a:extLst>
          </p:cNvPr>
          <p:cNvSpPr>
            <a:spLocks noGrp="1"/>
          </p:cNvSpPr>
          <p:nvPr>
            <p:ph type="sldNum" sz="quarter" idx="12"/>
          </p:nvPr>
        </p:nvSpPr>
        <p:spPr/>
        <p:txBody>
          <a:bodyPr/>
          <a:lstStyle/>
          <a:p>
            <a:pPr>
              <a:spcBef>
                <a:spcPts val="923"/>
              </a:spcBef>
            </a:pPr>
            <a:fld id="{1078327F-5097-724B-AA59-0491935CF1F4}" type="slidenum">
              <a:rPr lang="en-US" altLang="ja-JP" smtClean="0"/>
              <a:pPr>
                <a:spcBef>
                  <a:spcPts val="923"/>
                </a:spcBef>
              </a:pPr>
              <a:t>35</a:t>
            </a:fld>
            <a:endParaRPr lang="ja-JP" altLang="en-US"/>
          </a:p>
        </p:txBody>
      </p:sp>
      <p:graphicFrame>
        <p:nvGraphicFramePr>
          <p:cNvPr id="5" name="表 4">
            <a:extLst>
              <a:ext uri="{FF2B5EF4-FFF2-40B4-BE49-F238E27FC236}">
                <a16:creationId xmlns:a16="http://schemas.microsoft.com/office/drawing/2014/main" id="{46DE02FC-4E8A-6C5F-239F-28DB32527A9A}"/>
              </a:ext>
            </a:extLst>
          </p:cNvPr>
          <p:cNvGraphicFramePr>
            <a:graphicFrameLocks noGrp="1"/>
          </p:cNvGraphicFramePr>
          <p:nvPr>
            <p:extLst>
              <p:ext uri="{D42A27DB-BD31-4B8C-83A1-F6EECF244321}">
                <p14:modId xmlns:p14="http://schemas.microsoft.com/office/powerpoint/2010/main" val="326961777"/>
              </p:ext>
            </p:extLst>
          </p:nvPr>
        </p:nvGraphicFramePr>
        <p:xfrm>
          <a:off x="2712000" y="2146551"/>
          <a:ext cx="7200000" cy="4104000"/>
        </p:xfrm>
        <a:graphic>
          <a:graphicData uri="http://schemas.openxmlformats.org/drawingml/2006/table">
            <a:tbl>
              <a:tblPr firstRow="1" firstCol="1" bandRow="1">
                <a:tableStyleId>{5940675A-B579-460E-94D1-54222C63F5DA}</a:tableStyleId>
              </a:tblPr>
              <a:tblGrid>
                <a:gridCol w="720000">
                  <a:extLst>
                    <a:ext uri="{9D8B030D-6E8A-4147-A177-3AD203B41FA5}">
                      <a16:colId xmlns:a16="http://schemas.microsoft.com/office/drawing/2014/main" val="660013997"/>
                    </a:ext>
                  </a:extLst>
                </a:gridCol>
                <a:gridCol w="2880000">
                  <a:extLst>
                    <a:ext uri="{9D8B030D-6E8A-4147-A177-3AD203B41FA5}">
                      <a16:colId xmlns:a16="http://schemas.microsoft.com/office/drawing/2014/main" val="1868492648"/>
                    </a:ext>
                  </a:extLst>
                </a:gridCol>
                <a:gridCol w="720000">
                  <a:extLst>
                    <a:ext uri="{9D8B030D-6E8A-4147-A177-3AD203B41FA5}">
                      <a16:colId xmlns:a16="http://schemas.microsoft.com/office/drawing/2014/main" val="1565531719"/>
                    </a:ext>
                  </a:extLst>
                </a:gridCol>
                <a:gridCol w="720000">
                  <a:extLst>
                    <a:ext uri="{9D8B030D-6E8A-4147-A177-3AD203B41FA5}">
                      <a16:colId xmlns:a16="http://schemas.microsoft.com/office/drawing/2014/main" val="3893400892"/>
                    </a:ext>
                  </a:extLst>
                </a:gridCol>
                <a:gridCol w="720000">
                  <a:extLst>
                    <a:ext uri="{9D8B030D-6E8A-4147-A177-3AD203B41FA5}">
                      <a16:colId xmlns:a16="http://schemas.microsoft.com/office/drawing/2014/main" val="519928716"/>
                    </a:ext>
                  </a:extLst>
                </a:gridCol>
                <a:gridCol w="720000">
                  <a:extLst>
                    <a:ext uri="{9D8B030D-6E8A-4147-A177-3AD203B41FA5}">
                      <a16:colId xmlns:a16="http://schemas.microsoft.com/office/drawing/2014/main" val="1135963974"/>
                    </a:ext>
                  </a:extLst>
                </a:gridCol>
                <a:gridCol w="720000">
                  <a:extLst>
                    <a:ext uri="{9D8B030D-6E8A-4147-A177-3AD203B41FA5}">
                      <a16:colId xmlns:a16="http://schemas.microsoft.com/office/drawing/2014/main" val="3132223986"/>
                    </a:ext>
                  </a:extLst>
                </a:gridCol>
              </a:tblGrid>
              <a:tr h="684000">
                <a:tc>
                  <a:txBody>
                    <a:bodyPr/>
                    <a:lstStyle/>
                    <a:p>
                      <a:pPr algn="ctr"/>
                      <a:r>
                        <a:rPr lang="en-US" sz="1600" b="1" kern="100">
                          <a:solidFill>
                            <a:schemeClr val="bg1"/>
                          </a:solidFill>
                          <a:effectLst/>
                          <a:latin typeface="+mn-ea"/>
                          <a:ea typeface="+mn-ea"/>
                        </a:rPr>
                        <a:t>1</a:t>
                      </a:r>
                      <a:endParaRPr lang="ja-JP" sz="1600" b="1" i="0" kern="100">
                        <a:solidFill>
                          <a:schemeClr val="bg1"/>
                        </a:solidFill>
                        <a:effectLst/>
                        <a:latin typeface="+mn-ea"/>
                        <a:ea typeface="+mn-ea"/>
                        <a:cs typeface="Times New Roman" panose="02020603050405020304" pitchFamily="18" charset="0"/>
                      </a:endParaRP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a:txBody>
                    <a:bodyPr/>
                    <a:lstStyle/>
                    <a:p>
                      <a:pPr algn="ctr"/>
                      <a:r>
                        <a:rPr lang="ja-JP" altLang="en-US" sz="1600" b="1" i="0" kern="100">
                          <a:solidFill>
                            <a:schemeClr val="tx1"/>
                          </a:solidFill>
                          <a:effectLst/>
                          <a:latin typeface="+mn-ea"/>
                          <a:ea typeface="+mn-ea"/>
                          <a:cs typeface="Times New Roman" panose="02020603050405020304" pitchFamily="18" charset="0"/>
                        </a:rPr>
                        <a:t>仕事のアウトプット</a:t>
                      </a:r>
                      <a:endParaRPr lang="ja-JP" sz="1600" b="1" i="0" kern="100">
                        <a:solidFill>
                          <a:schemeClr val="tx1"/>
                        </a:solidFill>
                        <a:effectLst/>
                        <a:latin typeface="+mn-ea"/>
                        <a:ea typeface="+mn-ea"/>
                        <a:cs typeface="Times New Roman" panose="02020603050405020304" pitchFamily="18" charset="0"/>
                      </a:endParaRP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altLang="ja-JP" sz="1600" b="0" i="0" kern="100">
                          <a:effectLst/>
                          <a:latin typeface="+mn-ea"/>
                          <a:ea typeface="+mn-ea"/>
                          <a:cs typeface="Times New Roman" panose="02020603050405020304" pitchFamily="18" charset="0"/>
                        </a:rPr>
                        <a:t>1</a:t>
                      </a:r>
                      <a:endParaRPr lang="ja-JP" sz="1600" b="0" i="0" kern="100">
                        <a:effectLst/>
                        <a:latin typeface="+mn-ea"/>
                        <a:ea typeface="+mn-ea"/>
                        <a:cs typeface="Times New Roman" panose="02020603050405020304" pitchFamily="18" charset="0"/>
                      </a:endParaRP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altLang="ja-JP" sz="1600" b="0" i="0" kern="100">
                          <a:effectLst/>
                          <a:latin typeface="+mn-ea"/>
                          <a:ea typeface="+mn-ea"/>
                          <a:cs typeface="Times New Roman" panose="02020603050405020304" pitchFamily="18" charset="0"/>
                        </a:rPr>
                        <a:t>2</a:t>
                      </a:r>
                      <a:endParaRPr lang="ja-JP" sz="1600" b="0" i="0" kern="100">
                        <a:effectLst/>
                        <a:latin typeface="+mn-ea"/>
                        <a:ea typeface="+mn-ea"/>
                        <a:cs typeface="Times New Roman" panose="02020603050405020304" pitchFamily="18" charset="0"/>
                      </a:endParaRP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altLang="ja-JP" sz="1600" b="0" i="0" kern="100">
                          <a:effectLst/>
                          <a:latin typeface="+mn-ea"/>
                          <a:ea typeface="+mn-ea"/>
                          <a:cs typeface="Times New Roman" panose="02020603050405020304" pitchFamily="18" charset="0"/>
                        </a:rPr>
                        <a:t>3</a:t>
                      </a:r>
                      <a:endParaRPr lang="ja-JP" sz="1600" b="0" i="0" kern="100">
                        <a:effectLst/>
                        <a:latin typeface="+mn-ea"/>
                        <a:ea typeface="+mn-ea"/>
                        <a:cs typeface="Times New Roman" panose="02020603050405020304" pitchFamily="18" charset="0"/>
                      </a:endParaRP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altLang="ja-JP" sz="1600" b="0" i="0" kern="100">
                          <a:effectLst/>
                          <a:latin typeface="+mn-ea"/>
                          <a:ea typeface="+mn-ea"/>
                          <a:cs typeface="Times New Roman" panose="02020603050405020304" pitchFamily="18" charset="0"/>
                        </a:rPr>
                        <a:t>4</a:t>
                      </a:r>
                      <a:endParaRPr lang="ja-JP" sz="1600" b="0" i="0" kern="100">
                        <a:effectLst/>
                        <a:latin typeface="+mn-ea"/>
                        <a:ea typeface="+mn-ea"/>
                        <a:cs typeface="Times New Roman" panose="02020603050405020304" pitchFamily="18" charset="0"/>
                      </a:endParaRP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altLang="ja-JP" sz="1600" b="0" i="0" kern="100">
                          <a:effectLst/>
                          <a:latin typeface="+mn-ea"/>
                          <a:ea typeface="+mn-ea"/>
                          <a:cs typeface="Times New Roman" panose="02020603050405020304" pitchFamily="18" charset="0"/>
                        </a:rPr>
                        <a:t>5</a:t>
                      </a:r>
                      <a:endParaRPr lang="ja-JP" sz="1600" b="0" i="0" kern="100">
                        <a:effectLst/>
                        <a:latin typeface="+mn-ea"/>
                        <a:ea typeface="+mn-ea"/>
                        <a:cs typeface="Times New Roman" panose="02020603050405020304" pitchFamily="18" charset="0"/>
                      </a:endParaRP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6269760"/>
                  </a:ext>
                </a:extLst>
              </a:tr>
              <a:tr h="684000">
                <a:tc>
                  <a:txBody>
                    <a:bodyPr/>
                    <a:lstStyle/>
                    <a:p>
                      <a:pPr algn="ctr"/>
                      <a:r>
                        <a:rPr lang="en-US" sz="1600" b="1" kern="100">
                          <a:solidFill>
                            <a:schemeClr val="bg1"/>
                          </a:solidFill>
                          <a:effectLst/>
                          <a:latin typeface="+mn-ea"/>
                          <a:ea typeface="+mn-ea"/>
                        </a:rPr>
                        <a:t>2</a:t>
                      </a:r>
                      <a:endParaRPr lang="ja-JP" sz="1600" b="1" i="0" kern="100">
                        <a:solidFill>
                          <a:schemeClr val="bg1"/>
                        </a:solidFill>
                        <a:effectLst/>
                        <a:latin typeface="+mn-ea"/>
                        <a:ea typeface="+mn-ea"/>
                        <a:cs typeface="Times New Roman" panose="02020603050405020304" pitchFamily="18" charset="0"/>
                      </a:endParaRP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a:txBody>
                    <a:bodyPr/>
                    <a:lstStyle/>
                    <a:p>
                      <a:pPr algn="ctr"/>
                      <a:r>
                        <a:rPr lang="ja-JP" altLang="en-US" sz="1600" b="1" i="0" kern="100">
                          <a:solidFill>
                            <a:schemeClr val="tx1"/>
                          </a:solidFill>
                          <a:effectLst/>
                          <a:latin typeface="+mn-ea"/>
                          <a:ea typeface="+mn-ea"/>
                          <a:cs typeface="Times New Roman" panose="02020603050405020304" pitchFamily="18" charset="0"/>
                        </a:rPr>
                        <a:t>人間関係</a:t>
                      </a:r>
                      <a:endParaRPr lang="ja-JP" sz="1600" b="1" i="0" kern="100">
                        <a:solidFill>
                          <a:schemeClr val="tx1"/>
                        </a:solidFill>
                        <a:effectLst/>
                        <a:latin typeface="+mn-ea"/>
                        <a:ea typeface="+mn-ea"/>
                        <a:cs typeface="Times New Roman" panose="02020603050405020304" pitchFamily="18" charset="0"/>
                      </a:endParaRP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altLang="ja-JP" sz="1600" b="0" i="0" kern="100">
                          <a:effectLst/>
                          <a:latin typeface="+mn-ea"/>
                          <a:ea typeface="+mn-ea"/>
                          <a:cs typeface="Times New Roman" panose="02020603050405020304" pitchFamily="18" charset="0"/>
                        </a:rPr>
                        <a:t>1</a:t>
                      </a:r>
                      <a:endParaRPr lang="ja-JP" sz="1600" b="0" i="0" kern="100">
                        <a:effectLst/>
                        <a:latin typeface="+mn-ea"/>
                        <a:ea typeface="+mn-ea"/>
                        <a:cs typeface="Times New Roman" panose="02020603050405020304" pitchFamily="18" charset="0"/>
                      </a:endParaRP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altLang="ja-JP" sz="1600" b="0" i="0" kern="100">
                          <a:effectLst/>
                          <a:latin typeface="+mn-ea"/>
                          <a:ea typeface="+mn-ea"/>
                          <a:cs typeface="Times New Roman" panose="02020603050405020304" pitchFamily="18" charset="0"/>
                        </a:rPr>
                        <a:t>2</a:t>
                      </a:r>
                      <a:endParaRPr lang="ja-JP" sz="1600" b="0" i="0" kern="100">
                        <a:effectLst/>
                        <a:latin typeface="+mn-ea"/>
                        <a:ea typeface="+mn-ea"/>
                        <a:cs typeface="Times New Roman" panose="02020603050405020304" pitchFamily="18" charset="0"/>
                      </a:endParaRP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altLang="ja-JP" sz="1600" b="0" i="0" kern="100">
                          <a:effectLst/>
                          <a:latin typeface="+mn-ea"/>
                          <a:ea typeface="+mn-ea"/>
                          <a:cs typeface="Times New Roman" panose="02020603050405020304" pitchFamily="18" charset="0"/>
                        </a:rPr>
                        <a:t>3</a:t>
                      </a:r>
                      <a:endParaRPr lang="ja-JP" sz="1600" b="0" i="0" kern="100">
                        <a:effectLst/>
                        <a:latin typeface="+mn-ea"/>
                        <a:ea typeface="+mn-ea"/>
                        <a:cs typeface="Times New Roman" panose="02020603050405020304" pitchFamily="18" charset="0"/>
                      </a:endParaRP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altLang="ja-JP" sz="1600" b="0" i="0" kern="100">
                          <a:effectLst/>
                          <a:latin typeface="+mn-ea"/>
                          <a:ea typeface="+mn-ea"/>
                          <a:cs typeface="Times New Roman" panose="02020603050405020304" pitchFamily="18" charset="0"/>
                        </a:rPr>
                        <a:t>4</a:t>
                      </a:r>
                      <a:endParaRPr lang="ja-JP" sz="1600" b="0" i="0" kern="100">
                        <a:effectLst/>
                        <a:latin typeface="+mn-ea"/>
                        <a:ea typeface="+mn-ea"/>
                        <a:cs typeface="Times New Roman" panose="02020603050405020304" pitchFamily="18" charset="0"/>
                      </a:endParaRP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altLang="ja-JP" sz="1600" b="0" i="0" kern="100">
                          <a:effectLst/>
                          <a:latin typeface="+mn-ea"/>
                          <a:ea typeface="+mn-ea"/>
                          <a:cs typeface="Times New Roman" panose="02020603050405020304" pitchFamily="18" charset="0"/>
                        </a:rPr>
                        <a:t>5</a:t>
                      </a:r>
                      <a:endParaRPr lang="ja-JP" sz="1600" b="0" i="0" kern="100">
                        <a:effectLst/>
                        <a:latin typeface="+mn-ea"/>
                        <a:ea typeface="+mn-ea"/>
                        <a:cs typeface="Times New Roman" panose="02020603050405020304" pitchFamily="18" charset="0"/>
                      </a:endParaRP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17293650"/>
                  </a:ext>
                </a:extLst>
              </a:tr>
              <a:tr h="684000">
                <a:tc>
                  <a:txBody>
                    <a:bodyPr/>
                    <a:lstStyle/>
                    <a:p>
                      <a:pPr algn="ctr"/>
                      <a:r>
                        <a:rPr lang="en-US" sz="1600" b="1" kern="100">
                          <a:solidFill>
                            <a:schemeClr val="bg1"/>
                          </a:solidFill>
                          <a:effectLst/>
                          <a:latin typeface="+mn-ea"/>
                          <a:ea typeface="+mn-ea"/>
                        </a:rPr>
                        <a:t>3</a:t>
                      </a:r>
                      <a:endParaRPr lang="ja-JP" sz="1600" b="1" i="0" kern="100">
                        <a:solidFill>
                          <a:schemeClr val="bg1"/>
                        </a:solidFill>
                        <a:effectLst/>
                        <a:latin typeface="+mn-ea"/>
                        <a:ea typeface="+mn-ea"/>
                        <a:cs typeface="Times New Roman" panose="02020603050405020304" pitchFamily="18" charset="0"/>
                      </a:endParaRP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a:txBody>
                    <a:bodyPr/>
                    <a:lstStyle/>
                    <a:p>
                      <a:pPr algn="ctr"/>
                      <a:r>
                        <a:rPr lang="ja-JP" altLang="en-US" sz="1600" b="1" i="0" kern="100">
                          <a:solidFill>
                            <a:schemeClr val="tx1"/>
                          </a:solidFill>
                          <a:effectLst/>
                          <a:latin typeface="+mn-ea"/>
                          <a:ea typeface="+mn-ea"/>
                          <a:cs typeface="Times New Roman" panose="02020603050405020304" pitchFamily="18" charset="0"/>
                        </a:rPr>
                        <a:t>適切な食事</a:t>
                      </a:r>
                      <a:endParaRPr lang="ja-JP" sz="1600" b="1" i="0" kern="100">
                        <a:solidFill>
                          <a:schemeClr val="tx1"/>
                        </a:solidFill>
                        <a:effectLst/>
                        <a:latin typeface="+mn-ea"/>
                        <a:ea typeface="+mn-ea"/>
                        <a:cs typeface="Times New Roman" panose="02020603050405020304" pitchFamily="18" charset="0"/>
                      </a:endParaRP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altLang="ja-JP" sz="1600" b="0" i="0" kern="100">
                          <a:effectLst/>
                          <a:latin typeface="+mn-ea"/>
                          <a:ea typeface="+mn-ea"/>
                          <a:cs typeface="Times New Roman" panose="02020603050405020304" pitchFamily="18" charset="0"/>
                        </a:rPr>
                        <a:t>1</a:t>
                      </a:r>
                      <a:endParaRPr lang="ja-JP" sz="1600" b="0" i="0" kern="100">
                        <a:effectLst/>
                        <a:latin typeface="+mn-ea"/>
                        <a:ea typeface="+mn-ea"/>
                        <a:cs typeface="Times New Roman" panose="02020603050405020304" pitchFamily="18" charset="0"/>
                      </a:endParaRP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altLang="ja-JP" sz="1600" b="0" i="0" kern="100">
                          <a:effectLst/>
                          <a:latin typeface="+mn-ea"/>
                          <a:ea typeface="+mn-ea"/>
                          <a:cs typeface="Times New Roman" panose="02020603050405020304" pitchFamily="18" charset="0"/>
                        </a:rPr>
                        <a:t>2</a:t>
                      </a:r>
                      <a:endParaRPr lang="ja-JP" sz="1600" b="0" i="0" kern="100">
                        <a:effectLst/>
                        <a:latin typeface="+mn-ea"/>
                        <a:ea typeface="+mn-ea"/>
                        <a:cs typeface="Times New Roman" panose="02020603050405020304" pitchFamily="18" charset="0"/>
                      </a:endParaRP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altLang="ja-JP" sz="1600" b="0" i="0" kern="100">
                          <a:effectLst/>
                          <a:latin typeface="+mn-ea"/>
                          <a:ea typeface="+mn-ea"/>
                          <a:cs typeface="Times New Roman" panose="02020603050405020304" pitchFamily="18" charset="0"/>
                        </a:rPr>
                        <a:t>3</a:t>
                      </a:r>
                      <a:endParaRPr lang="ja-JP" sz="1600" b="0" i="0" kern="100">
                        <a:effectLst/>
                        <a:latin typeface="+mn-ea"/>
                        <a:ea typeface="+mn-ea"/>
                        <a:cs typeface="Times New Roman" panose="02020603050405020304" pitchFamily="18" charset="0"/>
                      </a:endParaRP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altLang="ja-JP" sz="1600" b="0" i="0" kern="100">
                          <a:effectLst/>
                          <a:latin typeface="+mn-ea"/>
                          <a:ea typeface="+mn-ea"/>
                          <a:cs typeface="Times New Roman" panose="02020603050405020304" pitchFamily="18" charset="0"/>
                        </a:rPr>
                        <a:t>4</a:t>
                      </a:r>
                      <a:endParaRPr lang="ja-JP" sz="1600" b="0" i="0" kern="100">
                        <a:effectLst/>
                        <a:latin typeface="+mn-ea"/>
                        <a:ea typeface="+mn-ea"/>
                        <a:cs typeface="Times New Roman" panose="02020603050405020304" pitchFamily="18" charset="0"/>
                      </a:endParaRP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altLang="ja-JP" sz="1600" b="0" i="0" kern="100">
                          <a:effectLst/>
                          <a:latin typeface="+mn-ea"/>
                          <a:ea typeface="+mn-ea"/>
                          <a:cs typeface="Times New Roman" panose="02020603050405020304" pitchFamily="18" charset="0"/>
                        </a:rPr>
                        <a:t>5</a:t>
                      </a:r>
                      <a:endParaRPr lang="ja-JP" sz="1600" b="0" i="0" kern="100">
                        <a:effectLst/>
                        <a:latin typeface="+mn-ea"/>
                        <a:ea typeface="+mn-ea"/>
                        <a:cs typeface="Times New Roman" panose="02020603050405020304" pitchFamily="18" charset="0"/>
                      </a:endParaRP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70188566"/>
                  </a:ext>
                </a:extLst>
              </a:tr>
              <a:tr h="684000">
                <a:tc>
                  <a:txBody>
                    <a:bodyPr/>
                    <a:lstStyle/>
                    <a:p>
                      <a:pPr algn="ctr"/>
                      <a:r>
                        <a:rPr lang="en-US" sz="1600" b="1" kern="100">
                          <a:solidFill>
                            <a:schemeClr val="bg1"/>
                          </a:solidFill>
                          <a:effectLst/>
                          <a:latin typeface="+mn-ea"/>
                          <a:ea typeface="+mn-ea"/>
                        </a:rPr>
                        <a:t>4</a:t>
                      </a:r>
                      <a:endParaRPr lang="ja-JP" sz="1600" b="1" i="0" kern="100">
                        <a:solidFill>
                          <a:schemeClr val="bg1"/>
                        </a:solidFill>
                        <a:effectLst/>
                        <a:latin typeface="+mn-ea"/>
                        <a:ea typeface="+mn-ea"/>
                        <a:cs typeface="Times New Roman" panose="02020603050405020304" pitchFamily="18" charset="0"/>
                      </a:endParaRP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a:txBody>
                    <a:bodyPr/>
                    <a:lstStyle/>
                    <a:p>
                      <a:pPr algn="ctr"/>
                      <a:r>
                        <a:rPr lang="ja-JP" altLang="en-US" sz="1600" b="1" i="0" kern="100">
                          <a:solidFill>
                            <a:schemeClr val="tx1"/>
                          </a:solidFill>
                          <a:effectLst/>
                          <a:latin typeface="+mn-ea"/>
                          <a:ea typeface="+mn-ea"/>
                          <a:cs typeface="Times New Roman" panose="02020603050405020304" pitchFamily="18" charset="0"/>
                        </a:rPr>
                        <a:t>身体の状態</a:t>
                      </a:r>
                      <a:endParaRPr lang="ja-JP" sz="1600" b="1" i="0" kern="100">
                        <a:solidFill>
                          <a:schemeClr val="tx1"/>
                        </a:solidFill>
                        <a:effectLst/>
                        <a:latin typeface="+mn-ea"/>
                        <a:ea typeface="+mn-ea"/>
                        <a:cs typeface="Times New Roman" panose="02020603050405020304" pitchFamily="18" charset="0"/>
                      </a:endParaRP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altLang="ja-JP" sz="1600" b="0" i="0" kern="100">
                          <a:effectLst/>
                          <a:latin typeface="+mn-ea"/>
                          <a:ea typeface="+mn-ea"/>
                          <a:cs typeface="Times New Roman" panose="02020603050405020304" pitchFamily="18" charset="0"/>
                        </a:rPr>
                        <a:t>1</a:t>
                      </a:r>
                      <a:endParaRPr lang="ja-JP" sz="1600" b="0" i="0" kern="100">
                        <a:effectLst/>
                        <a:latin typeface="+mn-ea"/>
                        <a:ea typeface="+mn-ea"/>
                        <a:cs typeface="Times New Roman" panose="02020603050405020304" pitchFamily="18" charset="0"/>
                      </a:endParaRP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altLang="ja-JP" sz="1600" b="0" i="0" kern="100">
                          <a:effectLst/>
                          <a:latin typeface="+mn-ea"/>
                          <a:ea typeface="+mn-ea"/>
                          <a:cs typeface="Times New Roman" panose="02020603050405020304" pitchFamily="18" charset="0"/>
                        </a:rPr>
                        <a:t>2</a:t>
                      </a:r>
                      <a:endParaRPr lang="ja-JP" sz="1600" b="0" i="0" kern="100">
                        <a:effectLst/>
                        <a:latin typeface="+mn-ea"/>
                        <a:ea typeface="+mn-ea"/>
                        <a:cs typeface="Times New Roman" panose="02020603050405020304" pitchFamily="18" charset="0"/>
                      </a:endParaRP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altLang="ja-JP" sz="1600" b="0" i="0" kern="100">
                          <a:effectLst/>
                          <a:latin typeface="+mn-ea"/>
                          <a:ea typeface="+mn-ea"/>
                          <a:cs typeface="Times New Roman" panose="02020603050405020304" pitchFamily="18" charset="0"/>
                        </a:rPr>
                        <a:t>3</a:t>
                      </a:r>
                      <a:endParaRPr lang="ja-JP" sz="1600" b="0" i="0" kern="100">
                        <a:effectLst/>
                        <a:latin typeface="+mn-ea"/>
                        <a:ea typeface="+mn-ea"/>
                        <a:cs typeface="Times New Roman" panose="02020603050405020304" pitchFamily="18" charset="0"/>
                      </a:endParaRP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altLang="ja-JP" sz="1600" b="0" i="0" kern="100">
                          <a:effectLst/>
                          <a:latin typeface="+mn-ea"/>
                          <a:ea typeface="+mn-ea"/>
                          <a:cs typeface="Times New Roman" panose="02020603050405020304" pitchFamily="18" charset="0"/>
                        </a:rPr>
                        <a:t>4</a:t>
                      </a:r>
                      <a:endParaRPr lang="ja-JP" sz="1600" b="0" i="0" kern="100">
                        <a:effectLst/>
                        <a:latin typeface="+mn-ea"/>
                        <a:ea typeface="+mn-ea"/>
                        <a:cs typeface="Times New Roman" panose="02020603050405020304" pitchFamily="18" charset="0"/>
                      </a:endParaRP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altLang="ja-JP" sz="1600" b="0" i="0" kern="100">
                          <a:effectLst/>
                          <a:latin typeface="+mn-ea"/>
                          <a:ea typeface="+mn-ea"/>
                          <a:cs typeface="Times New Roman" panose="02020603050405020304" pitchFamily="18" charset="0"/>
                        </a:rPr>
                        <a:t>5</a:t>
                      </a:r>
                      <a:endParaRPr lang="ja-JP" sz="1600" b="0" i="0" kern="100">
                        <a:effectLst/>
                        <a:latin typeface="+mn-ea"/>
                        <a:ea typeface="+mn-ea"/>
                        <a:cs typeface="Times New Roman" panose="02020603050405020304" pitchFamily="18" charset="0"/>
                      </a:endParaRP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03300212"/>
                  </a:ext>
                </a:extLst>
              </a:tr>
              <a:tr h="684000">
                <a:tc>
                  <a:txBody>
                    <a:bodyPr/>
                    <a:lstStyle/>
                    <a:p>
                      <a:pPr algn="ctr"/>
                      <a:r>
                        <a:rPr lang="en-US" sz="1600" b="1" kern="100">
                          <a:solidFill>
                            <a:schemeClr val="bg1"/>
                          </a:solidFill>
                          <a:effectLst/>
                          <a:latin typeface="+mn-ea"/>
                          <a:ea typeface="+mn-ea"/>
                        </a:rPr>
                        <a:t>5</a:t>
                      </a:r>
                      <a:endParaRPr lang="ja-JP" sz="1600" b="1" i="0" kern="100">
                        <a:solidFill>
                          <a:schemeClr val="bg1"/>
                        </a:solidFill>
                        <a:effectLst/>
                        <a:latin typeface="+mn-ea"/>
                        <a:ea typeface="+mn-ea"/>
                        <a:cs typeface="Times New Roman" panose="02020603050405020304" pitchFamily="18" charset="0"/>
                      </a:endParaRP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a:txBody>
                    <a:bodyPr/>
                    <a:lstStyle/>
                    <a:p>
                      <a:pPr algn="ctr"/>
                      <a:r>
                        <a:rPr lang="ja-JP" altLang="en-US" sz="1600" b="1" i="0" kern="100">
                          <a:solidFill>
                            <a:schemeClr val="tx1"/>
                          </a:solidFill>
                          <a:effectLst/>
                          <a:latin typeface="+mn-ea"/>
                          <a:ea typeface="+mn-ea"/>
                          <a:cs typeface="Times New Roman" panose="02020603050405020304" pitchFamily="18" charset="0"/>
                        </a:rPr>
                        <a:t>運動の継続</a:t>
                      </a:r>
                      <a:endParaRPr lang="ja-JP" sz="1600" b="1" i="0" kern="100">
                        <a:solidFill>
                          <a:schemeClr val="tx1"/>
                        </a:solidFill>
                        <a:effectLst/>
                        <a:latin typeface="+mn-ea"/>
                        <a:ea typeface="+mn-ea"/>
                        <a:cs typeface="Times New Roman" panose="02020603050405020304" pitchFamily="18" charset="0"/>
                      </a:endParaRP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altLang="ja-JP" sz="1600" b="0" i="0" kern="100">
                          <a:effectLst/>
                          <a:latin typeface="+mn-ea"/>
                          <a:ea typeface="+mn-ea"/>
                          <a:cs typeface="Times New Roman" panose="02020603050405020304" pitchFamily="18" charset="0"/>
                        </a:rPr>
                        <a:t>1</a:t>
                      </a:r>
                      <a:endParaRPr lang="ja-JP" sz="1600" b="0" i="0" kern="100">
                        <a:effectLst/>
                        <a:latin typeface="+mn-ea"/>
                        <a:ea typeface="+mn-ea"/>
                        <a:cs typeface="Times New Roman" panose="02020603050405020304" pitchFamily="18" charset="0"/>
                      </a:endParaRP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altLang="ja-JP" sz="1600" b="0" i="0" kern="100">
                          <a:effectLst/>
                          <a:latin typeface="+mn-ea"/>
                          <a:ea typeface="+mn-ea"/>
                          <a:cs typeface="Times New Roman" panose="02020603050405020304" pitchFamily="18" charset="0"/>
                        </a:rPr>
                        <a:t>2</a:t>
                      </a:r>
                      <a:endParaRPr lang="ja-JP" sz="1600" b="0" i="0" kern="100">
                        <a:effectLst/>
                        <a:latin typeface="+mn-ea"/>
                        <a:ea typeface="+mn-ea"/>
                        <a:cs typeface="Times New Roman" panose="02020603050405020304" pitchFamily="18" charset="0"/>
                      </a:endParaRP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altLang="ja-JP" sz="1600" b="0" i="0" kern="100">
                          <a:effectLst/>
                          <a:latin typeface="+mn-ea"/>
                          <a:ea typeface="+mn-ea"/>
                          <a:cs typeface="Times New Roman" panose="02020603050405020304" pitchFamily="18" charset="0"/>
                        </a:rPr>
                        <a:t>3</a:t>
                      </a:r>
                      <a:endParaRPr lang="ja-JP" sz="1600" b="0" i="0" kern="100">
                        <a:effectLst/>
                        <a:latin typeface="+mn-ea"/>
                        <a:ea typeface="+mn-ea"/>
                        <a:cs typeface="Times New Roman" panose="02020603050405020304" pitchFamily="18" charset="0"/>
                      </a:endParaRP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altLang="ja-JP" sz="1600" b="0" i="0" kern="100">
                          <a:effectLst/>
                          <a:latin typeface="+mn-ea"/>
                          <a:ea typeface="+mn-ea"/>
                          <a:cs typeface="Times New Roman" panose="02020603050405020304" pitchFamily="18" charset="0"/>
                        </a:rPr>
                        <a:t>4</a:t>
                      </a:r>
                      <a:endParaRPr lang="ja-JP" sz="1600" b="0" i="0" kern="100">
                        <a:effectLst/>
                        <a:latin typeface="+mn-ea"/>
                        <a:ea typeface="+mn-ea"/>
                        <a:cs typeface="Times New Roman" panose="02020603050405020304" pitchFamily="18" charset="0"/>
                      </a:endParaRP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altLang="ja-JP" sz="1600" b="0" i="0" kern="100">
                          <a:effectLst/>
                          <a:latin typeface="+mn-ea"/>
                          <a:ea typeface="+mn-ea"/>
                          <a:cs typeface="Times New Roman" panose="02020603050405020304" pitchFamily="18" charset="0"/>
                        </a:rPr>
                        <a:t>5</a:t>
                      </a:r>
                      <a:endParaRPr lang="ja-JP" sz="1600" b="0" i="0" kern="100">
                        <a:effectLst/>
                        <a:latin typeface="+mn-ea"/>
                        <a:ea typeface="+mn-ea"/>
                        <a:cs typeface="Times New Roman" panose="02020603050405020304" pitchFamily="18" charset="0"/>
                      </a:endParaRP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39081035"/>
                  </a:ext>
                </a:extLst>
              </a:tr>
              <a:tr h="684000">
                <a:tc>
                  <a:txBody>
                    <a:bodyPr/>
                    <a:lstStyle/>
                    <a:p>
                      <a:pPr algn="ctr"/>
                      <a:r>
                        <a:rPr lang="en-US" sz="1600" b="1" kern="100">
                          <a:solidFill>
                            <a:schemeClr val="bg1"/>
                          </a:solidFill>
                          <a:effectLst/>
                          <a:latin typeface="+mn-ea"/>
                          <a:ea typeface="+mn-ea"/>
                        </a:rPr>
                        <a:t>6</a:t>
                      </a:r>
                      <a:endParaRPr lang="ja-JP" sz="1600" b="1" i="0" kern="100">
                        <a:solidFill>
                          <a:schemeClr val="bg1"/>
                        </a:solidFill>
                        <a:effectLst/>
                        <a:latin typeface="+mn-ea"/>
                        <a:ea typeface="+mn-ea"/>
                        <a:cs typeface="Times New Roman" panose="02020603050405020304" pitchFamily="18" charset="0"/>
                      </a:endParaRP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a:txBody>
                    <a:bodyPr/>
                    <a:lstStyle/>
                    <a:p>
                      <a:pPr algn="ctr"/>
                      <a:r>
                        <a:rPr lang="ja-JP" altLang="en-US" sz="1600" b="1" i="0" kern="100">
                          <a:solidFill>
                            <a:schemeClr val="tx1"/>
                          </a:solidFill>
                          <a:effectLst/>
                          <a:latin typeface="+mn-ea"/>
                          <a:ea typeface="+mn-ea"/>
                          <a:cs typeface="Times New Roman" panose="02020603050405020304" pitchFamily="18" charset="0"/>
                        </a:rPr>
                        <a:t>睡眠の質と時間</a:t>
                      </a:r>
                      <a:endParaRPr lang="ja-JP" sz="1600" b="1" i="0" kern="100">
                        <a:solidFill>
                          <a:schemeClr val="tx1"/>
                        </a:solidFill>
                        <a:effectLst/>
                        <a:latin typeface="+mn-ea"/>
                        <a:ea typeface="+mn-ea"/>
                        <a:cs typeface="Times New Roman" panose="02020603050405020304" pitchFamily="18" charset="0"/>
                      </a:endParaRP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altLang="ja-JP" sz="1600" b="0" i="0" kern="100">
                          <a:effectLst/>
                          <a:latin typeface="+mn-ea"/>
                          <a:ea typeface="+mn-ea"/>
                          <a:cs typeface="Times New Roman" panose="02020603050405020304" pitchFamily="18" charset="0"/>
                        </a:rPr>
                        <a:t>1</a:t>
                      </a:r>
                      <a:endParaRPr lang="ja-JP" sz="1600" b="0" i="0" kern="100">
                        <a:effectLst/>
                        <a:latin typeface="+mn-ea"/>
                        <a:ea typeface="+mn-ea"/>
                        <a:cs typeface="Times New Roman" panose="02020603050405020304" pitchFamily="18" charset="0"/>
                      </a:endParaRP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altLang="ja-JP" sz="1600" b="0" i="0" kern="100">
                          <a:effectLst/>
                          <a:latin typeface="+mn-ea"/>
                          <a:ea typeface="+mn-ea"/>
                          <a:cs typeface="Times New Roman" panose="02020603050405020304" pitchFamily="18" charset="0"/>
                        </a:rPr>
                        <a:t>2</a:t>
                      </a:r>
                      <a:endParaRPr lang="ja-JP" sz="1600" b="0" i="0" kern="100">
                        <a:effectLst/>
                        <a:latin typeface="+mn-ea"/>
                        <a:ea typeface="+mn-ea"/>
                        <a:cs typeface="Times New Roman" panose="02020603050405020304" pitchFamily="18" charset="0"/>
                      </a:endParaRP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altLang="ja-JP" sz="1600" b="0" i="0" kern="100">
                          <a:effectLst/>
                          <a:latin typeface="+mn-ea"/>
                          <a:ea typeface="+mn-ea"/>
                          <a:cs typeface="Times New Roman" panose="02020603050405020304" pitchFamily="18" charset="0"/>
                        </a:rPr>
                        <a:t>3</a:t>
                      </a:r>
                      <a:endParaRPr lang="ja-JP" sz="1600" b="0" i="0" kern="100">
                        <a:effectLst/>
                        <a:latin typeface="+mn-ea"/>
                        <a:ea typeface="+mn-ea"/>
                        <a:cs typeface="Times New Roman" panose="02020603050405020304" pitchFamily="18" charset="0"/>
                      </a:endParaRP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altLang="ja-JP" sz="1600" b="0" i="0" kern="100">
                          <a:effectLst/>
                          <a:latin typeface="+mn-ea"/>
                          <a:ea typeface="+mn-ea"/>
                          <a:cs typeface="Times New Roman" panose="02020603050405020304" pitchFamily="18" charset="0"/>
                        </a:rPr>
                        <a:t>4</a:t>
                      </a:r>
                      <a:endParaRPr lang="ja-JP" sz="1600" b="0" i="0" kern="100">
                        <a:effectLst/>
                        <a:latin typeface="+mn-ea"/>
                        <a:ea typeface="+mn-ea"/>
                        <a:cs typeface="Times New Roman" panose="02020603050405020304" pitchFamily="18" charset="0"/>
                      </a:endParaRP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altLang="ja-JP" sz="1600" b="0" i="0" kern="100">
                          <a:effectLst/>
                          <a:latin typeface="+mn-ea"/>
                          <a:ea typeface="+mn-ea"/>
                          <a:cs typeface="Times New Roman" panose="02020603050405020304" pitchFamily="18" charset="0"/>
                        </a:rPr>
                        <a:t>5</a:t>
                      </a:r>
                      <a:endParaRPr lang="ja-JP" sz="1600" b="0" i="0" kern="100">
                        <a:effectLst/>
                        <a:latin typeface="+mn-ea"/>
                        <a:ea typeface="+mn-ea"/>
                        <a:cs typeface="Times New Roman" panose="02020603050405020304" pitchFamily="18" charset="0"/>
                      </a:endParaRP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79093004"/>
                  </a:ext>
                </a:extLst>
              </a:tr>
            </a:tbl>
          </a:graphicData>
        </a:graphic>
      </p:graphicFrame>
    </p:spTree>
    <p:extLst>
      <p:ext uri="{BB962C8B-B14F-4D97-AF65-F5344CB8AC3E}">
        <p14:creationId xmlns:p14="http://schemas.microsoft.com/office/powerpoint/2010/main" val="318017770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直線矢印コネクタ 42">
            <a:extLst>
              <a:ext uri="{FF2B5EF4-FFF2-40B4-BE49-F238E27FC236}">
                <a16:creationId xmlns:a16="http://schemas.microsoft.com/office/drawing/2014/main" id="{27F77CA3-098F-231A-4259-5F394EF3F9D8}"/>
              </a:ext>
            </a:extLst>
          </p:cNvPr>
          <p:cNvCxnSpPr/>
          <p:nvPr/>
        </p:nvCxnSpPr>
        <p:spPr>
          <a:xfrm>
            <a:off x="1999715" y="5805892"/>
            <a:ext cx="6110244" cy="0"/>
          </a:xfrm>
          <a:prstGeom prst="straightConnector1">
            <a:avLst/>
          </a:prstGeom>
          <a:ln w="2222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5DD4F07D-DCB6-0E31-0FA8-D6F1A70A371B}"/>
              </a:ext>
            </a:extLst>
          </p:cNvPr>
          <p:cNvSpPr>
            <a:spLocks noGrp="1"/>
          </p:cNvSpPr>
          <p:nvPr>
            <p:ph type="ctrTitle"/>
          </p:nvPr>
        </p:nvSpPr>
        <p:spPr/>
        <p:txBody>
          <a:bodyPr/>
          <a:lstStyle/>
          <a:p>
            <a:r>
              <a:rPr kumimoji="1" lang="ja-JP" altLang="en-US"/>
              <a:t>仕事アウトプットを高めるフローの条件</a:t>
            </a:r>
          </a:p>
        </p:txBody>
      </p:sp>
      <p:sp>
        <p:nvSpPr>
          <p:cNvPr id="3" name="スライド番号プレースホルダー 2">
            <a:extLst>
              <a:ext uri="{FF2B5EF4-FFF2-40B4-BE49-F238E27FC236}">
                <a16:creationId xmlns:a16="http://schemas.microsoft.com/office/drawing/2014/main" id="{A4915A29-3D6E-F9AB-1595-63666513EC07}"/>
              </a:ext>
            </a:extLst>
          </p:cNvPr>
          <p:cNvSpPr>
            <a:spLocks noGrp="1"/>
          </p:cNvSpPr>
          <p:nvPr>
            <p:ph type="sldNum" sz="quarter" idx="12"/>
          </p:nvPr>
        </p:nvSpPr>
        <p:spPr/>
        <p:txBody>
          <a:bodyPr/>
          <a:lstStyle/>
          <a:p>
            <a:pPr>
              <a:spcBef>
                <a:spcPts val="923"/>
              </a:spcBef>
            </a:pPr>
            <a:fld id="{1078327F-5097-724B-AA59-0491935CF1F4}" type="slidenum">
              <a:rPr lang="en-US" altLang="ja-JP" smtClean="0"/>
              <a:pPr>
                <a:spcBef>
                  <a:spcPts val="923"/>
                </a:spcBef>
              </a:pPr>
              <a:t>36</a:t>
            </a:fld>
            <a:endParaRPr lang="ja-JP" altLang="en-US"/>
          </a:p>
        </p:txBody>
      </p:sp>
      <p:sp>
        <p:nvSpPr>
          <p:cNvPr id="4" name="四角形: 角を丸くする 3">
            <a:extLst>
              <a:ext uri="{FF2B5EF4-FFF2-40B4-BE49-F238E27FC236}">
                <a16:creationId xmlns:a16="http://schemas.microsoft.com/office/drawing/2014/main" id="{A11117C9-C8A6-11CE-1358-DB133CB33F96}"/>
              </a:ext>
            </a:extLst>
          </p:cNvPr>
          <p:cNvSpPr/>
          <p:nvPr/>
        </p:nvSpPr>
        <p:spPr>
          <a:xfrm>
            <a:off x="8616063" y="1557338"/>
            <a:ext cx="3060000" cy="4824412"/>
          </a:xfrm>
          <a:prstGeom prst="roundRect">
            <a:avLst>
              <a:gd name="adj" fmla="val 386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kumimoji="1" lang="ja-JP" altLang="en-US" sz="1200" b="1" spc="110">
                <a:solidFill>
                  <a:sysClr val="windowText" lastClr="000000"/>
                </a:solidFill>
                <a:latin typeface="+mn-ea"/>
              </a:rPr>
              <a:t>フロー体験はスキルとチャレンジが共に高い時に起こる。典型的な行動は</a:t>
            </a:r>
            <a:r>
              <a:rPr kumimoji="1" lang="en-US" altLang="ja-JP" sz="1200" b="1" spc="110">
                <a:solidFill>
                  <a:sysClr val="windowText" lastClr="000000"/>
                </a:solidFill>
                <a:latin typeface="+mn-ea"/>
              </a:rPr>
              <a:t>A</a:t>
            </a:r>
            <a:r>
              <a:rPr kumimoji="1" lang="ja-JP" altLang="en-US" sz="1200" b="1" spc="110">
                <a:solidFill>
                  <a:sysClr val="windowText" lastClr="000000"/>
                </a:solidFill>
                <a:latin typeface="+mn-ea"/>
              </a:rPr>
              <a:t>、すなわち低いチャレンジと低いスキルから始まる。もしもその状態が続くと、スキルは向上し、その行動に飽きてくる（</a:t>
            </a:r>
            <a:r>
              <a:rPr kumimoji="1" lang="en-US" altLang="ja-JP" sz="1200" b="1" spc="110">
                <a:solidFill>
                  <a:sysClr val="windowText" lastClr="000000"/>
                </a:solidFill>
                <a:latin typeface="+mn-ea"/>
              </a:rPr>
              <a:t>B</a:t>
            </a:r>
            <a:r>
              <a:rPr kumimoji="1" lang="ja-JP" altLang="en-US" sz="1200" b="1" spc="110">
                <a:solidFill>
                  <a:sysClr val="windowText" lastClr="000000"/>
                </a:solidFill>
                <a:latin typeface="+mn-ea"/>
              </a:rPr>
              <a:t>）。</a:t>
            </a:r>
            <a:endParaRPr kumimoji="1" lang="en-US" altLang="ja-JP" sz="1200" b="1" spc="110">
              <a:solidFill>
                <a:sysClr val="windowText" lastClr="000000"/>
              </a:solidFill>
              <a:latin typeface="+mn-ea"/>
            </a:endParaRPr>
          </a:p>
          <a:p>
            <a:pPr>
              <a:lnSpc>
                <a:spcPct val="110000"/>
              </a:lnSpc>
            </a:pPr>
            <a:endParaRPr lang="en-US" altLang="ja-JP" sz="1200" b="1" spc="110">
              <a:solidFill>
                <a:sysClr val="windowText" lastClr="000000"/>
              </a:solidFill>
              <a:latin typeface="+mn-ea"/>
            </a:endParaRPr>
          </a:p>
          <a:p>
            <a:pPr>
              <a:lnSpc>
                <a:spcPct val="110000"/>
              </a:lnSpc>
            </a:pPr>
            <a:r>
              <a:rPr kumimoji="1" lang="ja-JP" altLang="en-US" sz="1200" b="1" spc="110">
                <a:solidFill>
                  <a:sysClr val="windowText" lastClr="000000"/>
                </a:solidFill>
                <a:latin typeface="+mn-ea"/>
              </a:rPr>
              <a:t>この時点で、フローに至るにはチャレンジを高めなければならない（</a:t>
            </a:r>
            <a:r>
              <a:rPr kumimoji="1" lang="en-US" altLang="ja-JP" sz="1200" b="1" spc="110">
                <a:solidFill>
                  <a:sysClr val="windowText" lastClr="000000"/>
                </a:solidFill>
                <a:latin typeface="+mn-ea"/>
              </a:rPr>
              <a:t>C</a:t>
            </a:r>
            <a:r>
              <a:rPr kumimoji="1" lang="ja-JP" altLang="en-US" sz="1200" b="1" spc="110">
                <a:solidFill>
                  <a:sysClr val="windowText" lastClr="000000"/>
                </a:solidFill>
                <a:latin typeface="+mn-ea"/>
              </a:rPr>
              <a:t>）。このサイクル は</a:t>
            </a:r>
            <a:r>
              <a:rPr kumimoji="1" lang="en-US" altLang="ja-JP" sz="1200" b="1" spc="110">
                <a:solidFill>
                  <a:sysClr val="windowText" lastClr="000000"/>
                </a:solidFill>
                <a:latin typeface="+mn-ea"/>
              </a:rPr>
              <a:t>D</a:t>
            </a:r>
            <a:r>
              <a:rPr kumimoji="1" lang="ja-JP" altLang="en-US" sz="1200" b="1" spc="110">
                <a:solidFill>
                  <a:sysClr val="windowText" lastClr="000000"/>
                </a:solidFill>
                <a:latin typeface="+mn-ea"/>
              </a:rPr>
              <a:t>と</a:t>
            </a:r>
            <a:r>
              <a:rPr kumimoji="1" lang="en-US" altLang="ja-JP" sz="1200" b="1" spc="110">
                <a:solidFill>
                  <a:sysClr val="windowText" lastClr="000000"/>
                </a:solidFill>
                <a:latin typeface="+mn-ea"/>
              </a:rPr>
              <a:t>E </a:t>
            </a:r>
            <a:r>
              <a:rPr kumimoji="1" lang="ja-JP" altLang="en-US" sz="1200" b="1" spc="110">
                <a:solidFill>
                  <a:sysClr val="windowText" lastClr="000000"/>
                </a:solidFill>
                <a:latin typeface="+mn-ea"/>
              </a:rPr>
              <a:t>を通してより高い複雑さのレベルで繰り返される。優れたフロー活動では、このような サイクルがほとんど無限に続き得る。</a:t>
            </a:r>
            <a:endParaRPr kumimoji="1" lang="en-US" altLang="ja-JP" sz="1200" b="1" spc="110">
              <a:solidFill>
                <a:sysClr val="windowText" lastClr="000000"/>
              </a:solidFill>
              <a:latin typeface="+mn-ea"/>
            </a:endParaRPr>
          </a:p>
          <a:p>
            <a:pPr>
              <a:lnSpc>
                <a:spcPct val="110000"/>
              </a:lnSpc>
            </a:pPr>
            <a:endParaRPr lang="en-US" altLang="ja-JP" sz="1200" b="1" spc="110">
              <a:solidFill>
                <a:sysClr val="windowText" lastClr="000000"/>
              </a:solidFill>
              <a:latin typeface="+mn-ea"/>
            </a:endParaRPr>
          </a:p>
          <a:p>
            <a:pPr>
              <a:lnSpc>
                <a:spcPct val="110000"/>
              </a:lnSpc>
            </a:pPr>
            <a:endParaRPr lang="en-US" altLang="ja-JP" sz="1200" b="1" spc="110">
              <a:solidFill>
                <a:sysClr val="windowText" lastClr="000000"/>
              </a:solidFill>
              <a:latin typeface="+mn-ea"/>
            </a:endParaRPr>
          </a:p>
          <a:p>
            <a:pPr>
              <a:lnSpc>
                <a:spcPct val="110000"/>
              </a:lnSpc>
            </a:pPr>
            <a:endParaRPr lang="en-US" altLang="ja-JP" sz="1200" b="1" spc="110">
              <a:solidFill>
                <a:sysClr val="windowText" lastClr="000000"/>
              </a:solidFill>
              <a:latin typeface="+mn-ea"/>
            </a:endParaRPr>
          </a:p>
          <a:p>
            <a:pPr>
              <a:lnSpc>
                <a:spcPct val="110000"/>
              </a:lnSpc>
            </a:pPr>
            <a:r>
              <a:rPr kumimoji="1" lang="ja-JP" altLang="en-US" sz="1100" b="1" spc="110">
                <a:solidFill>
                  <a:schemeClr val="tx2">
                    <a:lumMod val="60000"/>
                    <a:lumOff val="40000"/>
                  </a:schemeClr>
                </a:solidFill>
                <a:latin typeface="+mn-ea"/>
              </a:rPr>
              <a:t>ミハイ・チクセントミハイ著</a:t>
            </a:r>
            <a:endParaRPr kumimoji="1" lang="en-US" altLang="ja-JP" sz="1100" b="1" spc="110">
              <a:solidFill>
                <a:schemeClr val="tx2">
                  <a:lumMod val="60000"/>
                  <a:lumOff val="40000"/>
                </a:schemeClr>
              </a:solidFill>
              <a:latin typeface="+mn-ea"/>
            </a:endParaRPr>
          </a:p>
          <a:p>
            <a:pPr>
              <a:lnSpc>
                <a:spcPct val="110000"/>
              </a:lnSpc>
            </a:pPr>
            <a:r>
              <a:rPr kumimoji="1" lang="en-US" altLang="ja-JP" sz="1100" b="1" spc="110">
                <a:solidFill>
                  <a:schemeClr val="tx2">
                    <a:lumMod val="60000"/>
                    <a:lumOff val="40000"/>
                  </a:schemeClr>
                </a:solidFill>
                <a:latin typeface="+mn-ea"/>
              </a:rPr>
              <a:t>『</a:t>
            </a:r>
            <a:r>
              <a:rPr kumimoji="1" lang="ja-JP" altLang="en-US" sz="1100" b="1" spc="110">
                <a:solidFill>
                  <a:schemeClr val="tx2">
                    <a:lumMod val="60000"/>
                    <a:lumOff val="40000"/>
                  </a:schemeClr>
                </a:solidFill>
                <a:latin typeface="+mn-ea"/>
              </a:rPr>
              <a:t>フロー体験とグッドビ ジネス</a:t>
            </a:r>
            <a:r>
              <a:rPr kumimoji="1" lang="en-US" altLang="ja-JP" sz="1100" b="1" spc="110">
                <a:solidFill>
                  <a:schemeClr val="tx2">
                    <a:lumMod val="60000"/>
                    <a:lumOff val="40000"/>
                  </a:schemeClr>
                </a:solidFill>
                <a:latin typeface="+mn-ea"/>
              </a:rPr>
              <a:t>』</a:t>
            </a:r>
          </a:p>
          <a:p>
            <a:pPr>
              <a:lnSpc>
                <a:spcPct val="110000"/>
              </a:lnSpc>
            </a:pPr>
            <a:r>
              <a:rPr kumimoji="1" lang="ja-JP" altLang="en-US" sz="1100" b="1" spc="110">
                <a:solidFill>
                  <a:schemeClr val="tx2">
                    <a:lumMod val="60000"/>
                    <a:lumOff val="40000"/>
                  </a:schemeClr>
                </a:solidFill>
                <a:latin typeface="+mn-ea"/>
              </a:rPr>
              <a:t>（世界思想社）より抜粋</a:t>
            </a:r>
          </a:p>
        </p:txBody>
      </p:sp>
      <p:grpSp>
        <p:nvGrpSpPr>
          <p:cNvPr id="15" name="グループ化 14">
            <a:extLst>
              <a:ext uri="{FF2B5EF4-FFF2-40B4-BE49-F238E27FC236}">
                <a16:creationId xmlns:a16="http://schemas.microsoft.com/office/drawing/2014/main" id="{4E0CCCC0-51BE-2B1E-7D4F-CD806B0116F7}"/>
              </a:ext>
            </a:extLst>
          </p:cNvPr>
          <p:cNvGrpSpPr/>
          <p:nvPr/>
        </p:nvGrpSpPr>
        <p:grpSpPr>
          <a:xfrm>
            <a:off x="1999715" y="1546789"/>
            <a:ext cx="6110244" cy="3888336"/>
            <a:chOff x="1999715" y="1546789"/>
            <a:chExt cx="6110244" cy="3888336"/>
          </a:xfrm>
        </p:grpSpPr>
        <p:sp>
          <p:nvSpPr>
            <p:cNvPr id="6" name="フリーフォーム: 図形 5">
              <a:extLst>
                <a:ext uri="{FF2B5EF4-FFF2-40B4-BE49-F238E27FC236}">
                  <a16:creationId xmlns:a16="http://schemas.microsoft.com/office/drawing/2014/main" id="{12C06274-B454-6EF8-9BFA-416B0ADAD4FD}"/>
                </a:ext>
              </a:extLst>
            </p:cNvPr>
            <p:cNvSpPr/>
            <p:nvPr/>
          </p:nvSpPr>
          <p:spPr>
            <a:xfrm>
              <a:off x="3025211" y="1546789"/>
              <a:ext cx="5084748" cy="2914116"/>
            </a:xfrm>
            <a:custGeom>
              <a:avLst/>
              <a:gdLst>
                <a:gd name="connsiteX0" fmla="*/ 2358639 w 5084748"/>
                <a:gd name="connsiteY0" fmla="*/ 8546 h 2914116"/>
                <a:gd name="connsiteX1" fmla="*/ 0 w 5084748"/>
                <a:gd name="connsiteY1" fmla="*/ 2914116 h 2914116"/>
                <a:gd name="connsiteX2" fmla="*/ 5084748 w 5084748"/>
                <a:gd name="connsiteY2" fmla="*/ 1222048 h 2914116"/>
                <a:gd name="connsiteX3" fmla="*/ 5067656 w 5084748"/>
                <a:gd name="connsiteY3" fmla="*/ 0 h 2914116"/>
                <a:gd name="connsiteX4" fmla="*/ 2358639 w 5084748"/>
                <a:gd name="connsiteY4" fmla="*/ 8546 h 291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4748" h="2914116">
                  <a:moveTo>
                    <a:pt x="2358639" y="8546"/>
                  </a:moveTo>
                  <a:lnTo>
                    <a:pt x="0" y="2914116"/>
                  </a:lnTo>
                  <a:lnTo>
                    <a:pt x="5084748" y="1222048"/>
                  </a:lnTo>
                  <a:lnTo>
                    <a:pt x="5067656" y="0"/>
                  </a:lnTo>
                  <a:lnTo>
                    <a:pt x="2358639" y="8546"/>
                  </a:lnTo>
                  <a:close/>
                </a:path>
              </a:pathLst>
            </a:custGeom>
            <a:gradFill flip="none" rotWithShape="1">
              <a:gsLst>
                <a:gs pos="0">
                  <a:srgbClr val="F8E4E4">
                    <a:alpha val="50000"/>
                  </a:srgbClr>
                </a:gs>
                <a:gs pos="95000">
                  <a:schemeClr val="accent1">
                    <a:alpha val="50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err="1">
                <a:solidFill>
                  <a:sysClr val="windowText" lastClr="000000"/>
                </a:solidFill>
              </a:endParaRPr>
            </a:p>
          </p:txBody>
        </p:sp>
        <p:cxnSp>
          <p:nvCxnSpPr>
            <p:cNvPr id="8" name="直線コネクタ 7">
              <a:extLst>
                <a:ext uri="{FF2B5EF4-FFF2-40B4-BE49-F238E27FC236}">
                  <a16:creationId xmlns:a16="http://schemas.microsoft.com/office/drawing/2014/main" id="{92DE30E8-1BD3-8633-43FC-35E3D8D14595}"/>
                </a:ext>
              </a:extLst>
            </p:cNvPr>
            <p:cNvCxnSpPr>
              <a:stCxn id="6" idx="0"/>
              <a:endCxn id="6" idx="1"/>
            </p:cNvCxnSpPr>
            <p:nvPr/>
          </p:nvCxnSpPr>
          <p:spPr>
            <a:xfrm flipH="1">
              <a:off x="3025211" y="1555335"/>
              <a:ext cx="2358639" cy="290557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83BC6232-C5B3-E7D2-CBD3-873D945BEFD0}"/>
                </a:ext>
              </a:extLst>
            </p:cNvPr>
            <p:cNvCxnSpPr>
              <a:stCxn id="6" idx="2"/>
            </p:cNvCxnSpPr>
            <p:nvPr/>
          </p:nvCxnSpPr>
          <p:spPr>
            <a:xfrm flipH="1">
              <a:off x="3025211" y="2768837"/>
              <a:ext cx="5084748" cy="169206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フリーフォーム: 図形 12">
              <a:extLst>
                <a:ext uri="{FF2B5EF4-FFF2-40B4-BE49-F238E27FC236}">
                  <a16:creationId xmlns:a16="http://schemas.microsoft.com/office/drawing/2014/main" id="{F1A2D786-6AF4-17D5-C7C8-57197A30CE85}"/>
                </a:ext>
              </a:extLst>
            </p:cNvPr>
            <p:cNvSpPr/>
            <p:nvPr/>
          </p:nvSpPr>
          <p:spPr>
            <a:xfrm>
              <a:off x="2943497" y="4136571"/>
              <a:ext cx="513806" cy="383178"/>
            </a:xfrm>
            <a:custGeom>
              <a:avLst/>
              <a:gdLst>
                <a:gd name="connsiteX0" fmla="*/ 78377 w 513806"/>
                <a:gd name="connsiteY0" fmla="*/ 0 h 383178"/>
                <a:gd name="connsiteX1" fmla="*/ 513806 w 513806"/>
                <a:gd name="connsiteY1" fmla="*/ 296092 h 383178"/>
                <a:gd name="connsiteX2" fmla="*/ 0 w 513806"/>
                <a:gd name="connsiteY2" fmla="*/ 383178 h 383178"/>
                <a:gd name="connsiteX3" fmla="*/ 78377 w 513806"/>
                <a:gd name="connsiteY3" fmla="*/ 0 h 383178"/>
              </a:gdLst>
              <a:ahLst/>
              <a:cxnLst>
                <a:cxn ang="0">
                  <a:pos x="connsiteX0" y="connsiteY0"/>
                </a:cxn>
                <a:cxn ang="0">
                  <a:pos x="connsiteX1" y="connsiteY1"/>
                </a:cxn>
                <a:cxn ang="0">
                  <a:pos x="connsiteX2" y="connsiteY2"/>
                </a:cxn>
                <a:cxn ang="0">
                  <a:pos x="connsiteX3" y="connsiteY3"/>
                </a:cxn>
              </a:cxnLst>
              <a:rect l="l" t="t" r="r" b="b"/>
              <a:pathLst>
                <a:path w="513806" h="383178">
                  <a:moveTo>
                    <a:pt x="78377" y="0"/>
                  </a:moveTo>
                  <a:lnTo>
                    <a:pt x="513806" y="296092"/>
                  </a:lnTo>
                  <a:lnTo>
                    <a:pt x="0" y="383178"/>
                  </a:lnTo>
                  <a:lnTo>
                    <a:pt x="7837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err="1">
                <a:solidFill>
                  <a:sysClr val="windowText" lastClr="000000"/>
                </a:solidFill>
              </a:endParaRPr>
            </a:p>
          </p:txBody>
        </p:sp>
        <p:sp>
          <p:nvSpPr>
            <p:cNvPr id="5" name="正方形/長方形 4">
              <a:extLst>
                <a:ext uri="{FF2B5EF4-FFF2-40B4-BE49-F238E27FC236}">
                  <a16:creationId xmlns:a16="http://schemas.microsoft.com/office/drawing/2014/main" id="{BF442289-D86A-629C-D6B4-A5B661CDE693}"/>
                </a:ext>
              </a:extLst>
            </p:cNvPr>
            <p:cNvSpPr/>
            <p:nvPr/>
          </p:nvSpPr>
          <p:spPr>
            <a:xfrm>
              <a:off x="1999715" y="1557338"/>
              <a:ext cx="6101697" cy="3877787"/>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err="1">
                <a:solidFill>
                  <a:sysClr val="windowText" lastClr="000000"/>
                </a:solidFill>
              </a:endParaRPr>
            </a:p>
          </p:txBody>
        </p:sp>
      </p:grpSp>
      <p:sp>
        <p:nvSpPr>
          <p:cNvPr id="16" name="楕円 15">
            <a:extLst>
              <a:ext uri="{FF2B5EF4-FFF2-40B4-BE49-F238E27FC236}">
                <a16:creationId xmlns:a16="http://schemas.microsoft.com/office/drawing/2014/main" id="{A9DA7543-2351-8EE5-41C5-0177F27062BA}"/>
              </a:ext>
            </a:extLst>
          </p:cNvPr>
          <p:cNvSpPr/>
          <p:nvPr/>
        </p:nvSpPr>
        <p:spPr>
          <a:xfrm>
            <a:off x="2775704" y="4530298"/>
            <a:ext cx="180000" cy="180000"/>
          </a:xfrm>
          <a:prstGeom prst="ellipse">
            <a:avLst/>
          </a:prstGeom>
          <a:solidFill>
            <a:schemeClr val="bg1"/>
          </a:solidFill>
          <a:ln w="317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err="1">
              <a:solidFill>
                <a:sysClr val="windowText" lastClr="000000"/>
              </a:solidFill>
            </a:endParaRPr>
          </a:p>
        </p:txBody>
      </p:sp>
      <p:sp>
        <p:nvSpPr>
          <p:cNvPr id="17" name="楕円 16">
            <a:extLst>
              <a:ext uri="{FF2B5EF4-FFF2-40B4-BE49-F238E27FC236}">
                <a16:creationId xmlns:a16="http://schemas.microsoft.com/office/drawing/2014/main" id="{54EC328F-E4E0-2BBB-2FF4-1C63B41EB466}"/>
              </a:ext>
            </a:extLst>
          </p:cNvPr>
          <p:cNvSpPr/>
          <p:nvPr/>
        </p:nvSpPr>
        <p:spPr>
          <a:xfrm>
            <a:off x="5102260" y="4530298"/>
            <a:ext cx="180000" cy="180000"/>
          </a:xfrm>
          <a:prstGeom prst="ellipse">
            <a:avLst/>
          </a:prstGeom>
          <a:solidFill>
            <a:schemeClr val="bg1"/>
          </a:solidFill>
          <a:ln w="317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err="1">
              <a:solidFill>
                <a:sysClr val="windowText" lastClr="000000"/>
              </a:solidFill>
            </a:endParaRPr>
          </a:p>
        </p:txBody>
      </p:sp>
      <p:sp>
        <p:nvSpPr>
          <p:cNvPr id="18" name="楕円 17">
            <a:extLst>
              <a:ext uri="{FF2B5EF4-FFF2-40B4-BE49-F238E27FC236}">
                <a16:creationId xmlns:a16="http://schemas.microsoft.com/office/drawing/2014/main" id="{33ADF182-3CE3-4EAD-4738-AB3EA8E37B35}"/>
              </a:ext>
            </a:extLst>
          </p:cNvPr>
          <p:cNvSpPr/>
          <p:nvPr/>
        </p:nvSpPr>
        <p:spPr>
          <a:xfrm>
            <a:off x="7428816" y="1921507"/>
            <a:ext cx="180000" cy="180000"/>
          </a:xfrm>
          <a:prstGeom prst="ellipse">
            <a:avLst/>
          </a:prstGeom>
          <a:solidFill>
            <a:schemeClr val="bg1"/>
          </a:solidFill>
          <a:ln w="317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err="1">
              <a:solidFill>
                <a:sysClr val="windowText" lastClr="000000"/>
              </a:solidFill>
            </a:endParaRPr>
          </a:p>
        </p:txBody>
      </p:sp>
      <p:sp>
        <p:nvSpPr>
          <p:cNvPr id="19" name="楕円 18">
            <a:extLst>
              <a:ext uri="{FF2B5EF4-FFF2-40B4-BE49-F238E27FC236}">
                <a16:creationId xmlns:a16="http://schemas.microsoft.com/office/drawing/2014/main" id="{AC0E049A-3A3B-318D-BF4E-DBDF05A4AF86}"/>
              </a:ext>
            </a:extLst>
          </p:cNvPr>
          <p:cNvSpPr/>
          <p:nvPr/>
        </p:nvSpPr>
        <p:spPr>
          <a:xfrm>
            <a:off x="5102260" y="3225903"/>
            <a:ext cx="180000" cy="180000"/>
          </a:xfrm>
          <a:prstGeom prst="ellipse">
            <a:avLst/>
          </a:prstGeom>
          <a:solidFill>
            <a:schemeClr val="bg1"/>
          </a:solidFill>
          <a:ln w="317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err="1">
              <a:solidFill>
                <a:sysClr val="windowText" lastClr="000000"/>
              </a:solidFill>
            </a:endParaRPr>
          </a:p>
        </p:txBody>
      </p:sp>
      <p:sp>
        <p:nvSpPr>
          <p:cNvPr id="20" name="楕円 19">
            <a:extLst>
              <a:ext uri="{FF2B5EF4-FFF2-40B4-BE49-F238E27FC236}">
                <a16:creationId xmlns:a16="http://schemas.microsoft.com/office/drawing/2014/main" id="{69ACE3AB-FB29-5EE1-E540-7C9DB10C89BA}"/>
              </a:ext>
            </a:extLst>
          </p:cNvPr>
          <p:cNvSpPr/>
          <p:nvPr/>
        </p:nvSpPr>
        <p:spPr>
          <a:xfrm>
            <a:off x="7428816" y="3225903"/>
            <a:ext cx="180000" cy="180000"/>
          </a:xfrm>
          <a:prstGeom prst="ellipse">
            <a:avLst/>
          </a:prstGeom>
          <a:solidFill>
            <a:schemeClr val="bg1"/>
          </a:solidFill>
          <a:ln w="317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err="1">
              <a:solidFill>
                <a:sysClr val="windowText" lastClr="000000"/>
              </a:solidFill>
            </a:endParaRPr>
          </a:p>
        </p:txBody>
      </p:sp>
      <p:cxnSp>
        <p:nvCxnSpPr>
          <p:cNvPr id="22" name="直線矢印コネクタ 21">
            <a:extLst>
              <a:ext uri="{FF2B5EF4-FFF2-40B4-BE49-F238E27FC236}">
                <a16:creationId xmlns:a16="http://schemas.microsoft.com/office/drawing/2014/main" id="{F9E9055B-2BFE-4BE9-74BF-0AD1A7789AAE}"/>
              </a:ext>
            </a:extLst>
          </p:cNvPr>
          <p:cNvCxnSpPr>
            <a:stCxn id="16" idx="6"/>
            <a:endCxn id="17" idx="2"/>
          </p:cNvCxnSpPr>
          <p:nvPr/>
        </p:nvCxnSpPr>
        <p:spPr>
          <a:xfrm>
            <a:off x="2955704" y="4620298"/>
            <a:ext cx="2146556" cy="0"/>
          </a:xfrm>
          <a:prstGeom prst="straightConnector1">
            <a:avLst/>
          </a:prstGeom>
          <a:ln w="2222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68F8A142-DE2F-CB14-651D-5FE3A9B3F1C7}"/>
              </a:ext>
            </a:extLst>
          </p:cNvPr>
          <p:cNvCxnSpPr>
            <a:stCxn id="19" idx="6"/>
            <a:endCxn id="20" idx="2"/>
          </p:cNvCxnSpPr>
          <p:nvPr/>
        </p:nvCxnSpPr>
        <p:spPr>
          <a:xfrm>
            <a:off x="5282260" y="3315903"/>
            <a:ext cx="2146556" cy="0"/>
          </a:xfrm>
          <a:prstGeom prst="straightConnector1">
            <a:avLst/>
          </a:prstGeom>
          <a:ln w="2222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B498B134-0646-E5F6-A487-BA7992E131F9}"/>
              </a:ext>
            </a:extLst>
          </p:cNvPr>
          <p:cNvCxnSpPr>
            <a:stCxn id="17" idx="0"/>
            <a:endCxn id="19" idx="4"/>
          </p:cNvCxnSpPr>
          <p:nvPr/>
        </p:nvCxnSpPr>
        <p:spPr>
          <a:xfrm flipH="1" flipV="1">
            <a:off x="5192260" y="3405903"/>
            <a:ext cx="0" cy="1124395"/>
          </a:xfrm>
          <a:prstGeom prst="straightConnector1">
            <a:avLst/>
          </a:prstGeom>
          <a:ln w="2222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61620BB3-4329-16EA-8990-7C7A455E8B84}"/>
              </a:ext>
            </a:extLst>
          </p:cNvPr>
          <p:cNvCxnSpPr>
            <a:stCxn id="20" idx="0"/>
            <a:endCxn id="18" idx="4"/>
          </p:cNvCxnSpPr>
          <p:nvPr/>
        </p:nvCxnSpPr>
        <p:spPr>
          <a:xfrm flipH="1" flipV="1">
            <a:off x="7518816" y="2101507"/>
            <a:ext cx="0" cy="1124396"/>
          </a:xfrm>
          <a:prstGeom prst="straightConnector1">
            <a:avLst/>
          </a:prstGeom>
          <a:ln w="2222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74B0C508-4C5B-A39D-8FE7-4FB55D6ED32C}"/>
              </a:ext>
            </a:extLst>
          </p:cNvPr>
          <p:cNvSpPr txBox="1"/>
          <p:nvPr/>
        </p:nvSpPr>
        <p:spPr>
          <a:xfrm>
            <a:off x="2695785" y="4679142"/>
            <a:ext cx="339837" cy="352597"/>
          </a:xfrm>
          <a:prstGeom prst="rect">
            <a:avLst/>
          </a:prstGeom>
          <a:noFill/>
        </p:spPr>
        <p:txBody>
          <a:bodyPr wrap="none" rtlCol="0">
            <a:spAutoFit/>
          </a:bodyPr>
          <a:lstStyle/>
          <a:p>
            <a:pPr algn="ctr">
              <a:lnSpc>
                <a:spcPct val="110000"/>
              </a:lnSpc>
            </a:pPr>
            <a:r>
              <a:rPr kumimoji="1" lang="en-US" altLang="ja-JP" sz="1600" b="1" spc="110"/>
              <a:t>A</a:t>
            </a:r>
            <a:endParaRPr kumimoji="1" lang="ja-JP" altLang="en-US" sz="1600" b="1" spc="110"/>
          </a:p>
        </p:txBody>
      </p:sp>
      <p:sp>
        <p:nvSpPr>
          <p:cNvPr id="34" name="テキスト ボックス 33">
            <a:extLst>
              <a:ext uri="{FF2B5EF4-FFF2-40B4-BE49-F238E27FC236}">
                <a16:creationId xmlns:a16="http://schemas.microsoft.com/office/drawing/2014/main" id="{A5975856-0EA6-386D-C245-01551BA69C39}"/>
              </a:ext>
            </a:extLst>
          </p:cNvPr>
          <p:cNvSpPr txBox="1"/>
          <p:nvPr/>
        </p:nvSpPr>
        <p:spPr>
          <a:xfrm>
            <a:off x="5028411" y="4679142"/>
            <a:ext cx="344646" cy="352597"/>
          </a:xfrm>
          <a:prstGeom prst="rect">
            <a:avLst/>
          </a:prstGeom>
          <a:noFill/>
        </p:spPr>
        <p:txBody>
          <a:bodyPr wrap="none" rtlCol="0">
            <a:spAutoFit/>
          </a:bodyPr>
          <a:lstStyle/>
          <a:p>
            <a:pPr algn="ctr">
              <a:lnSpc>
                <a:spcPct val="110000"/>
              </a:lnSpc>
            </a:pPr>
            <a:r>
              <a:rPr kumimoji="1" lang="en-US" altLang="ja-JP" sz="1600" b="1" spc="110"/>
              <a:t>B</a:t>
            </a:r>
            <a:endParaRPr kumimoji="1" lang="ja-JP" altLang="en-US" sz="1600" b="1" spc="110" err="1"/>
          </a:p>
        </p:txBody>
      </p:sp>
      <p:sp>
        <p:nvSpPr>
          <p:cNvPr id="35" name="テキスト ボックス 34">
            <a:extLst>
              <a:ext uri="{FF2B5EF4-FFF2-40B4-BE49-F238E27FC236}">
                <a16:creationId xmlns:a16="http://schemas.microsoft.com/office/drawing/2014/main" id="{A1256DAE-FED0-7BF4-F425-1F841D30BE9B}"/>
              </a:ext>
            </a:extLst>
          </p:cNvPr>
          <p:cNvSpPr txBox="1"/>
          <p:nvPr/>
        </p:nvSpPr>
        <p:spPr>
          <a:xfrm>
            <a:off x="5019135" y="2877708"/>
            <a:ext cx="346250" cy="352597"/>
          </a:xfrm>
          <a:prstGeom prst="rect">
            <a:avLst/>
          </a:prstGeom>
          <a:noFill/>
        </p:spPr>
        <p:txBody>
          <a:bodyPr wrap="none" rtlCol="0">
            <a:spAutoFit/>
          </a:bodyPr>
          <a:lstStyle/>
          <a:p>
            <a:pPr algn="ctr">
              <a:lnSpc>
                <a:spcPct val="110000"/>
              </a:lnSpc>
            </a:pPr>
            <a:r>
              <a:rPr kumimoji="1" lang="en-US" altLang="ja-JP" sz="1600" b="1" spc="110"/>
              <a:t>C</a:t>
            </a:r>
            <a:endParaRPr kumimoji="1" lang="ja-JP" altLang="en-US" sz="1600" b="1" spc="110" err="1"/>
          </a:p>
        </p:txBody>
      </p:sp>
      <p:sp>
        <p:nvSpPr>
          <p:cNvPr id="36" name="テキスト ボックス 35">
            <a:extLst>
              <a:ext uri="{FF2B5EF4-FFF2-40B4-BE49-F238E27FC236}">
                <a16:creationId xmlns:a16="http://schemas.microsoft.com/office/drawing/2014/main" id="{C5C41527-A186-3F0E-5F21-BE12FBFA5E76}"/>
              </a:ext>
            </a:extLst>
          </p:cNvPr>
          <p:cNvSpPr txBox="1"/>
          <p:nvPr/>
        </p:nvSpPr>
        <p:spPr>
          <a:xfrm>
            <a:off x="7340081" y="3418611"/>
            <a:ext cx="357470" cy="352597"/>
          </a:xfrm>
          <a:prstGeom prst="rect">
            <a:avLst/>
          </a:prstGeom>
          <a:noFill/>
        </p:spPr>
        <p:txBody>
          <a:bodyPr wrap="none" rtlCol="0">
            <a:spAutoFit/>
          </a:bodyPr>
          <a:lstStyle/>
          <a:p>
            <a:pPr algn="ctr">
              <a:lnSpc>
                <a:spcPct val="110000"/>
              </a:lnSpc>
            </a:pPr>
            <a:r>
              <a:rPr kumimoji="1" lang="en-US" altLang="ja-JP" sz="1600" b="1" spc="110"/>
              <a:t>D</a:t>
            </a:r>
            <a:endParaRPr kumimoji="1" lang="ja-JP" altLang="en-US" sz="1600" b="1" spc="110" err="1"/>
          </a:p>
        </p:txBody>
      </p:sp>
      <p:sp>
        <p:nvSpPr>
          <p:cNvPr id="37" name="テキスト ボックス 36">
            <a:extLst>
              <a:ext uri="{FF2B5EF4-FFF2-40B4-BE49-F238E27FC236}">
                <a16:creationId xmlns:a16="http://schemas.microsoft.com/office/drawing/2014/main" id="{49B1CEA9-4E77-93D5-5EEA-C2367A545D5C}"/>
              </a:ext>
            </a:extLst>
          </p:cNvPr>
          <p:cNvSpPr txBox="1"/>
          <p:nvPr/>
        </p:nvSpPr>
        <p:spPr>
          <a:xfrm>
            <a:off x="7600531" y="1835208"/>
            <a:ext cx="331821" cy="352597"/>
          </a:xfrm>
          <a:prstGeom prst="rect">
            <a:avLst/>
          </a:prstGeom>
          <a:noFill/>
        </p:spPr>
        <p:txBody>
          <a:bodyPr wrap="none" rtlCol="0">
            <a:spAutoFit/>
          </a:bodyPr>
          <a:lstStyle/>
          <a:p>
            <a:pPr algn="ctr">
              <a:lnSpc>
                <a:spcPct val="110000"/>
              </a:lnSpc>
            </a:pPr>
            <a:r>
              <a:rPr kumimoji="1" lang="en-US" altLang="ja-JP" sz="1600" b="1" spc="110"/>
              <a:t>E</a:t>
            </a:r>
            <a:endParaRPr kumimoji="1" lang="ja-JP" altLang="en-US" sz="1600" b="1" spc="110" err="1"/>
          </a:p>
        </p:txBody>
      </p:sp>
      <p:cxnSp>
        <p:nvCxnSpPr>
          <p:cNvPr id="38" name="直線矢印コネクタ 37">
            <a:extLst>
              <a:ext uri="{FF2B5EF4-FFF2-40B4-BE49-F238E27FC236}">
                <a16:creationId xmlns:a16="http://schemas.microsoft.com/office/drawing/2014/main" id="{6DAA6683-B8A0-6E50-7762-0E0B4BF868ED}"/>
              </a:ext>
            </a:extLst>
          </p:cNvPr>
          <p:cNvCxnSpPr/>
          <p:nvPr/>
        </p:nvCxnSpPr>
        <p:spPr>
          <a:xfrm flipH="1" flipV="1">
            <a:off x="1301126" y="1557337"/>
            <a:ext cx="0" cy="3852000"/>
          </a:xfrm>
          <a:prstGeom prst="straightConnector1">
            <a:avLst/>
          </a:prstGeom>
          <a:ln w="2222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E81660BE-1685-0B2F-9A4E-8DA2615EC834}"/>
              </a:ext>
            </a:extLst>
          </p:cNvPr>
          <p:cNvSpPr txBox="1"/>
          <p:nvPr/>
        </p:nvSpPr>
        <p:spPr>
          <a:xfrm>
            <a:off x="660566" y="3230305"/>
            <a:ext cx="1281121" cy="352597"/>
          </a:xfrm>
          <a:prstGeom prst="rect">
            <a:avLst/>
          </a:prstGeom>
          <a:solidFill>
            <a:schemeClr val="bg1"/>
          </a:solidFill>
        </p:spPr>
        <p:txBody>
          <a:bodyPr wrap="none" rtlCol="0">
            <a:spAutoFit/>
          </a:bodyPr>
          <a:lstStyle/>
          <a:p>
            <a:pPr algn="ctr">
              <a:lnSpc>
                <a:spcPct val="110000"/>
              </a:lnSpc>
            </a:pPr>
            <a:r>
              <a:rPr lang="ja-JP" altLang="en-US" sz="1600" b="1" spc="110">
                <a:solidFill>
                  <a:schemeClr val="tx2"/>
                </a:solidFill>
              </a:rPr>
              <a:t>チャレンジ</a:t>
            </a:r>
            <a:endParaRPr kumimoji="1" lang="ja-JP" altLang="en-US" sz="1600" b="1" spc="110">
              <a:solidFill>
                <a:schemeClr val="tx2"/>
              </a:solidFill>
            </a:endParaRPr>
          </a:p>
        </p:txBody>
      </p:sp>
      <p:sp>
        <p:nvSpPr>
          <p:cNvPr id="42" name="テキスト ボックス 41">
            <a:extLst>
              <a:ext uri="{FF2B5EF4-FFF2-40B4-BE49-F238E27FC236}">
                <a16:creationId xmlns:a16="http://schemas.microsoft.com/office/drawing/2014/main" id="{E69FDE2E-F885-7D6C-004C-39C3F809029A}"/>
              </a:ext>
            </a:extLst>
          </p:cNvPr>
          <p:cNvSpPr txBox="1"/>
          <p:nvPr/>
        </p:nvSpPr>
        <p:spPr>
          <a:xfrm>
            <a:off x="4633569" y="5629594"/>
            <a:ext cx="842539" cy="352597"/>
          </a:xfrm>
          <a:prstGeom prst="rect">
            <a:avLst/>
          </a:prstGeom>
          <a:solidFill>
            <a:schemeClr val="bg1"/>
          </a:solidFill>
        </p:spPr>
        <p:txBody>
          <a:bodyPr wrap="none" rtlCol="0">
            <a:spAutoFit/>
          </a:bodyPr>
          <a:lstStyle/>
          <a:p>
            <a:pPr algn="ctr">
              <a:lnSpc>
                <a:spcPct val="110000"/>
              </a:lnSpc>
            </a:pPr>
            <a:r>
              <a:rPr lang="ja-JP" altLang="en-US" sz="1600" b="1" spc="110">
                <a:solidFill>
                  <a:schemeClr val="tx2"/>
                </a:solidFill>
              </a:rPr>
              <a:t>スキル</a:t>
            </a:r>
            <a:endParaRPr kumimoji="1" lang="ja-JP" altLang="en-US" sz="1600" b="1" spc="110">
              <a:solidFill>
                <a:schemeClr val="tx2"/>
              </a:solidFill>
            </a:endParaRPr>
          </a:p>
        </p:txBody>
      </p:sp>
      <p:sp>
        <p:nvSpPr>
          <p:cNvPr id="48" name="テキスト ボックス 47">
            <a:extLst>
              <a:ext uri="{FF2B5EF4-FFF2-40B4-BE49-F238E27FC236}">
                <a16:creationId xmlns:a16="http://schemas.microsoft.com/office/drawing/2014/main" id="{012C058C-E620-3FDC-2D49-E1973CA669B3}"/>
              </a:ext>
            </a:extLst>
          </p:cNvPr>
          <p:cNvSpPr txBox="1"/>
          <p:nvPr/>
        </p:nvSpPr>
        <p:spPr>
          <a:xfrm>
            <a:off x="5617486" y="2067839"/>
            <a:ext cx="1150315" cy="482761"/>
          </a:xfrm>
          <a:prstGeom prst="rect">
            <a:avLst/>
          </a:prstGeom>
          <a:noFill/>
        </p:spPr>
        <p:txBody>
          <a:bodyPr wrap="none" rtlCol="0">
            <a:spAutoFit/>
          </a:bodyPr>
          <a:lstStyle/>
          <a:p>
            <a:pPr algn="ctr">
              <a:lnSpc>
                <a:spcPct val="110000"/>
              </a:lnSpc>
            </a:pPr>
            <a:r>
              <a:rPr lang="ja-JP" altLang="en-US" sz="2400" b="1" spc="110">
                <a:solidFill>
                  <a:schemeClr val="accent1"/>
                </a:solidFill>
              </a:rPr>
              <a:t>フロー</a:t>
            </a:r>
            <a:endParaRPr kumimoji="1" lang="ja-JP" altLang="en-US" sz="2400" b="1" spc="110" err="1">
              <a:solidFill>
                <a:schemeClr val="accent1"/>
              </a:solidFill>
            </a:endParaRPr>
          </a:p>
        </p:txBody>
      </p:sp>
      <p:sp>
        <p:nvSpPr>
          <p:cNvPr id="49" name="テキスト ボックス 48">
            <a:extLst>
              <a:ext uri="{FF2B5EF4-FFF2-40B4-BE49-F238E27FC236}">
                <a16:creationId xmlns:a16="http://schemas.microsoft.com/office/drawing/2014/main" id="{725EFDA8-A4C1-3073-0B09-3FD3172A63E8}"/>
              </a:ext>
            </a:extLst>
          </p:cNvPr>
          <p:cNvSpPr txBox="1"/>
          <p:nvPr/>
        </p:nvSpPr>
        <p:spPr>
          <a:xfrm>
            <a:off x="7281527" y="4923207"/>
            <a:ext cx="828432" cy="482761"/>
          </a:xfrm>
          <a:prstGeom prst="rect">
            <a:avLst/>
          </a:prstGeom>
          <a:noFill/>
        </p:spPr>
        <p:txBody>
          <a:bodyPr wrap="none" rtlCol="0">
            <a:spAutoFit/>
          </a:bodyPr>
          <a:lstStyle/>
          <a:p>
            <a:pPr algn="r">
              <a:lnSpc>
                <a:spcPct val="110000"/>
              </a:lnSpc>
            </a:pPr>
            <a:r>
              <a:rPr lang="ja-JP" altLang="en-US" sz="2400" b="1" spc="110">
                <a:solidFill>
                  <a:schemeClr val="tx2"/>
                </a:solidFill>
              </a:rPr>
              <a:t>退屈</a:t>
            </a:r>
            <a:endParaRPr kumimoji="1" lang="ja-JP" altLang="en-US" sz="2400" b="1" spc="110">
              <a:solidFill>
                <a:schemeClr val="tx2"/>
              </a:solidFill>
            </a:endParaRPr>
          </a:p>
        </p:txBody>
      </p:sp>
      <p:sp>
        <p:nvSpPr>
          <p:cNvPr id="50" name="テキスト ボックス 49">
            <a:extLst>
              <a:ext uri="{FF2B5EF4-FFF2-40B4-BE49-F238E27FC236}">
                <a16:creationId xmlns:a16="http://schemas.microsoft.com/office/drawing/2014/main" id="{211B1BE9-28B5-4FE2-34C3-28B3472E719E}"/>
              </a:ext>
            </a:extLst>
          </p:cNvPr>
          <p:cNvSpPr txBox="1"/>
          <p:nvPr/>
        </p:nvSpPr>
        <p:spPr>
          <a:xfrm>
            <a:off x="1999715" y="1546789"/>
            <a:ext cx="828432" cy="482761"/>
          </a:xfrm>
          <a:prstGeom prst="rect">
            <a:avLst/>
          </a:prstGeom>
          <a:noFill/>
        </p:spPr>
        <p:txBody>
          <a:bodyPr wrap="none" rtlCol="0">
            <a:spAutoFit/>
          </a:bodyPr>
          <a:lstStyle/>
          <a:p>
            <a:pPr>
              <a:lnSpc>
                <a:spcPct val="110000"/>
              </a:lnSpc>
            </a:pPr>
            <a:r>
              <a:rPr lang="ja-JP" altLang="en-US" sz="2400" b="1" spc="110">
                <a:solidFill>
                  <a:schemeClr val="tx2"/>
                </a:solidFill>
              </a:rPr>
              <a:t>不安</a:t>
            </a:r>
            <a:endParaRPr kumimoji="1" lang="ja-JP" altLang="en-US" sz="2400" b="1" spc="110">
              <a:solidFill>
                <a:schemeClr val="tx2"/>
              </a:solidFill>
            </a:endParaRPr>
          </a:p>
        </p:txBody>
      </p:sp>
    </p:spTree>
    <p:extLst>
      <p:ext uri="{BB962C8B-B14F-4D97-AF65-F5344CB8AC3E}">
        <p14:creationId xmlns:p14="http://schemas.microsoft.com/office/powerpoint/2010/main" val="271230139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グループ化 128">
            <a:extLst>
              <a:ext uri="{FF2B5EF4-FFF2-40B4-BE49-F238E27FC236}">
                <a16:creationId xmlns:a16="http://schemas.microsoft.com/office/drawing/2014/main" id="{176A8DF1-D0D2-8676-5478-35578EF3F89C}"/>
              </a:ext>
            </a:extLst>
          </p:cNvPr>
          <p:cNvGrpSpPr/>
          <p:nvPr/>
        </p:nvGrpSpPr>
        <p:grpSpPr>
          <a:xfrm>
            <a:off x="5702462" y="3921385"/>
            <a:ext cx="995094" cy="2414413"/>
            <a:chOff x="5702462" y="3921385"/>
            <a:chExt cx="995094" cy="2414413"/>
          </a:xfrm>
        </p:grpSpPr>
        <p:grpSp>
          <p:nvGrpSpPr>
            <p:cNvPr id="127" name="グループ化 126">
              <a:extLst>
                <a:ext uri="{FF2B5EF4-FFF2-40B4-BE49-F238E27FC236}">
                  <a16:creationId xmlns:a16="http://schemas.microsoft.com/office/drawing/2014/main" id="{0B49C3FC-0AB9-1A7E-2D40-932499F4909D}"/>
                </a:ext>
              </a:extLst>
            </p:cNvPr>
            <p:cNvGrpSpPr/>
            <p:nvPr/>
          </p:nvGrpSpPr>
          <p:grpSpPr>
            <a:xfrm>
              <a:off x="5702462" y="3921385"/>
              <a:ext cx="785568" cy="2347728"/>
              <a:chOff x="5702462" y="3921385"/>
              <a:chExt cx="785568" cy="2347728"/>
            </a:xfrm>
          </p:grpSpPr>
          <p:sp>
            <p:nvSpPr>
              <p:cNvPr id="75" name="フリーフォーム: 図形 74">
                <a:extLst>
                  <a:ext uri="{FF2B5EF4-FFF2-40B4-BE49-F238E27FC236}">
                    <a16:creationId xmlns:a16="http://schemas.microsoft.com/office/drawing/2014/main" id="{99CB8728-E279-C634-5EE1-363876788D1C}"/>
                  </a:ext>
                </a:extLst>
              </p:cNvPr>
              <p:cNvSpPr/>
              <p:nvPr/>
            </p:nvSpPr>
            <p:spPr>
              <a:xfrm>
                <a:off x="5957962" y="5689350"/>
                <a:ext cx="359450" cy="475369"/>
              </a:xfrm>
              <a:custGeom>
                <a:avLst/>
                <a:gdLst>
                  <a:gd name="connsiteX0" fmla="*/ 75069 w 359450"/>
                  <a:gd name="connsiteY0" fmla="*/ 470127 h 475369"/>
                  <a:gd name="connsiteX1" fmla="*/ 30149 w 359450"/>
                  <a:gd name="connsiteY1" fmla="*/ 471915 h 475369"/>
                  <a:gd name="connsiteX2" fmla="*/ 205 w 359450"/>
                  <a:gd name="connsiteY2" fmla="*/ 432453 h 475369"/>
                  <a:gd name="connsiteX3" fmla="*/ 1706 w 359450"/>
                  <a:gd name="connsiteY3" fmla="*/ 417987 h 475369"/>
                  <a:gd name="connsiteX4" fmla="*/ 40499 w 359450"/>
                  <a:gd name="connsiteY4" fmla="*/ 371099 h 475369"/>
                  <a:gd name="connsiteX5" fmla="*/ 56123 w 359450"/>
                  <a:gd name="connsiteY5" fmla="*/ 326234 h 475369"/>
                  <a:gd name="connsiteX6" fmla="*/ 39892 w 359450"/>
                  <a:gd name="connsiteY6" fmla="*/ 2895 h 475369"/>
                  <a:gd name="connsiteX7" fmla="*/ 178589 w 359450"/>
                  <a:gd name="connsiteY7" fmla="*/ 1411 h 475369"/>
                  <a:gd name="connsiteX8" fmla="*/ 319761 w 359450"/>
                  <a:gd name="connsiteY8" fmla="*/ 0 h 475369"/>
                  <a:gd name="connsiteX9" fmla="*/ 303355 w 359450"/>
                  <a:gd name="connsiteY9" fmla="*/ 326234 h 475369"/>
                  <a:gd name="connsiteX10" fmla="*/ 318974 w 359450"/>
                  <a:gd name="connsiteY10" fmla="*/ 371099 h 475369"/>
                  <a:gd name="connsiteX11" fmla="*/ 357738 w 359450"/>
                  <a:gd name="connsiteY11" fmla="*/ 417965 h 475369"/>
                  <a:gd name="connsiteX12" fmla="*/ 359245 w 359450"/>
                  <a:gd name="connsiteY12" fmla="*/ 432453 h 475369"/>
                  <a:gd name="connsiteX13" fmla="*/ 329301 w 359450"/>
                  <a:gd name="connsiteY13" fmla="*/ 471915 h 475369"/>
                  <a:gd name="connsiteX14" fmla="*/ 274092 w 359450"/>
                  <a:gd name="connsiteY14" fmla="*/ 464550 h 475369"/>
                  <a:gd name="connsiteX15" fmla="*/ 196777 w 359450"/>
                  <a:gd name="connsiteY15" fmla="*/ 401441 h 475369"/>
                  <a:gd name="connsiteX16" fmla="*/ 189333 w 359450"/>
                  <a:gd name="connsiteY16" fmla="*/ 393571 h 475369"/>
                  <a:gd name="connsiteX17" fmla="*/ 167407 w 359450"/>
                  <a:gd name="connsiteY17" fmla="*/ 393571 h 475369"/>
                  <a:gd name="connsiteX18" fmla="*/ 162623 w 359450"/>
                  <a:gd name="connsiteY18" fmla="*/ 401441 h 475369"/>
                  <a:gd name="connsiteX19" fmla="*/ 85347 w 359450"/>
                  <a:gd name="connsiteY19" fmla="*/ 464550 h 475369"/>
                  <a:gd name="connsiteX20" fmla="*/ 75069 w 359450"/>
                  <a:gd name="connsiteY20" fmla="*/ 470127 h 475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9450" h="475369">
                    <a:moveTo>
                      <a:pt x="75069" y="470127"/>
                    </a:moveTo>
                    <a:cubicBezTo>
                      <a:pt x="60872" y="476435"/>
                      <a:pt x="44802" y="477076"/>
                      <a:pt x="30149" y="471915"/>
                    </a:cubicBezTo>
                    <a:cubicBezTo>
                      <a:pt x="13159" y="465730"/>
                      <a:pt x="-1948" y="453232"/>
                      <a:pt x="205" y="432453"/>
                    </a:cubicBezTo>
                    <a:lnTo>
                      <a:pt x="1706" y="417987"/>
                    </a:lnTo>
                    <a:cubicBezTo>
                      <a:pt x="16046" y="403578"/>
                      <a:pt x="29032" y="387881"/>
                      <a:pt x="40499" y="371099"/>
                    </a:cubicBezTo>
                    <a:cubicBezTo>
                      <a:pt x="50027" y="358016"/>
                      <a:pt x="55464" y="342404"/>
                      <a:pt x="56123" y="326234"/>
                    </a:cubicBezTo>
                    <a:cubicBezTo>
                      <a:pt x="53812" y="226425"/>
                      <a:pt x="46841" y="116187"/>
                      <a:pt x="39892" y="2895"/>
                    </a:cubicBezTo>
                    <a:cubicBezTo>
                      <a:pt x="81681" y="2895"/>
                      <a:pt x="139881" y="2226"/>
                      <a:pt x="178589" y="1411"/>
                    </a:cubicBezTo>
                    <a:cubicBezTo>
                      <a:pt x="232331" y="1411"/>
                      <a:pt x="274047" y="1214"/>
                      <a:pt x="319761" y="0"/>
                    </a:cubicBezTo>
                    <a:cubicBezTo>
                      <a:pt x="312756" y="114309"/>
                      <a:pt x="305705" y="225576"/>
                      <a:pt x="303355" y="326234"/>
                    </a:cubicBezTo>
                    <a:cubicBezTo>
                      <a:pt x="304014" y="342404"/>
                      <a:pt x="309450" y="358016"/>
                      <a:pt x="318974" y="371099"/>
                    </a:cubicBezTo>
                    <a:cubicBezTo>
                      <a:pt x="330432" y="387875"/>
                      <a:pt x="343407" y="403567"/>
                      <a:pt x="357738" y="417965"/>
                    </a:cubicBezTo>
                    <a:cubicBezTo>
                      <a:pt x="358491" y="425223"/>
                      <a:pt x="359245" y="432453"/>
                      <a:pt x="359245" y="432453"/>
                    </a:cubicBezTo>
                    <a:cubicBezTo>
                      <a:pt x="361398" y="453255"/>
                      <a:pt x="346314" y="465725"/>
                      <a:pt x="329301" y="471915"/>
                    </a:cubicBezTo>
                    <a:cubicBezTo>
                      <a:pt x="310765" y="478318"/>
                      <a:pt x="290300" y="475586"/>
                      <a:pt x="274092" y="464550"/>
                    </a:cubicBezTo>
                    <a:cubicBezTo>
                      <a:pt x="246449" y="445918"/>
                      <a:pt x="220570" y="424790"/>
                      <a:pt x="196777" y="401441"/>
                    </a:cubicBezTo>
                    <a:lnTo>
                      <a:pt x="189333" y="393571"/>
                    </a:lnTo>
                    <a:lnTo>
                      <a:pt x="167407" y="393571"/>
                    </a:lnTo>
                    <a:cubicBezTo>
                      <a:pt x="165628" y="396078"/>
                      <a:pt x="164029" y="398709"/>
                      <a:pt x="162623" y="401441"/>
                    </a:cubicBezTo>
                    <a:cubicBezTo>
                      <a:pt x="138842" y="424790"/>
                      <a:pt x="112976" y="445912"/>
                      <a:pt x="85347" y="464550"/>
                    </a:cubicBezTo>
                    <a:cubicBezTo>
                      <a:pt x="82093" y="466709"/>
                      <a:pt x="78654" y="468575"/>
                      <a:pt x="75069" y="470127"/>
                    </a:cubicBezTo>
                    <a:close/>
                  </a:path>
                </a:pathLst>
              </a:custGeom>
              <a:solidFill>
                <a:srgbClr val="FFFFFF"/>
              </a:solidFill>
              <a:ln w="5579" cap="flat">
                <a:noFill/>
                <a:prstDash val="solid"/>
                <a:miter/>
              </a:ln>
            </p:spPr>
            <p:txBody>
              <a:bodyPr rtlCol="0" anchor="ctr"/>
              <a:lstStyle/>
              <a:p>
                <a:endParaRPr lang="ja-JP" altLang="en-US"/>
              </a:p>
            </p:txBody>
          </p:sp>
          <p:sp>
            <p:nvSpPr>
              <p:cNvPr id="76" name="フリーフォーム: 図形 75">
                <a:extLst>
                  <a:ext uri="{FF2B5EF4-FFF2-40B4-BE49-F238E27FC236}">
                    <a16:creationId xmlns:a16="http://schemas.microsoft.com/office/drawing/2014/main" id="{BAB714BC-DA2A-9589-7512-2029B4727F65}"/>
                  </a:ext>
                </a:extLst>
              </p:cNvPr>
              <p:cNvSpPr/>
              <p:nvPr/>
            </p:nvSpPr>
            <p:spPr>
              <a:xfrm>
                <a:off x="6056352" y="4508964"/>
                <a:ext cx="163620" cy="206955"/>
              </a:xfrm>
              <a:custGeom>
                <a:avLst/>
                <a:gdLst>
                  <a:gd name="connsiteX0" fmla="*/ 78254 w 163620"/>
                  <a:gd name="connsiteY0" fmla="*/ 206956 h 206955"/>
                  <a:gd name="connsiteX1" fmla="*/ 37719 w 163620"/>
                  <a:gd name="connsiteY1" fmla="*/ 106668 h 206955"/>
                  <a:gd name="connsiteX2" fmla="*/ 0 w 163620"/>
                  <a:gd name="connsiteY2" fmla="*/ 2772 h 206955"/>
                  <a:gd name="connsiteX3" fmla="*/ 2091 w 163620"/>
                  <a:gd name="connsiteY3" fmla="*/ 3463 h 206955"/>
                  <a:gd name="connsiteX4" fmla="*/ 78136 w 163620"/>
                  <a:gd name="connsiteY4" fmla="*/ 14393 h 206955"/>
                  <a:gd name="connsiteX5" fmla="*/ 160584 w 163620"/>
                  <a:gd name="connsiteY5" fmla="*/ 1198 h 206955"/>
                  <a:gd name="connsiteX6" fmla="*/ 163620 w 163620"/>
                  <a:gd name="connsiteY6" fmla="*/ 0 h 206955"/>
                  <a:gd name="connsiteX7" fmla="*/ 124957 w 163620"/>
                  <a:gd name="connsiteY7" fmla="*/ 106668 h 206955"/>
                  <a:gd name="connsiteX8" fmla="*/ 84422 w 163620"/>
                  <a:gd name="connsiteY8" fmla="*/ 206956 h 20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620" h="206955">
                    <a:moveTo>
                      <a:pt x="78254" y="206956"/>
                    </a:moveTo>
                    <a:cubicBezTo>
                      <a:pt x="60977" y="166398"/>
                      <a:pt x="52651" y="148486"/>
                      <a:pt x="37719" y="106668"/>
                    </a:cubicBezTo>
                    <a:cubicBezTo>
                      <a:pt x="25862" y="73442"/>
                      <a:pt x="12177" y="38079"/>
                      <a:pt x="0" y="2772"/>
                    </a:cubicBezTo>
                    <a:lnTo>
                      <a:pt x="2091" y="3463"/>
                    </a:lnTo>
                    <a:cubicBezTo>
                      <a:pt x="26933" y="10024"/>
                      <a:pt x="52451" y="13695"/>
                      <a:pt x="78136" y="14393"/>
                    </a:cubicBezTo>
                    <a:cubicBezTo>
                      <a:pt x="102390" y="14449"/>
                      <a:pt x="136898" y="10620"/>
                      <a:pt x="160584" y="1198"/>
                    </a:cubicBezTo>
                    <a:lnTo>
                      <a:pt x="163620" y="0"/>
                    </a:lnTo>
                    <a:cubicBezTo>
                      <a:pt x="151212" y="36229"/>
                      <a:pt x="137123" y="72576"/>
                      <a:pt x="124957" y="106668"/>
                    </a:cubicBezTo>
                    <a:cubicBezTo>
                      <a:pt x="110025" y="148503"/>
                      <a:pt x="101698" y="166398"/>
                      <a:pt x="84422" y="206956"/>
                    </a:cubicBezTo>
                  </a:path>
                </a:pathLst>
              </a:custGeom>
              <a:solidFill>
                <a:schemeClr val="accent1">
                  <a:lumMod val="20000"/>
                  <a:lumOff val="80000"/>
                </a:schemeClr>
              </a:solidFill>
              <a:ln w="5579" cap="flat">
                <a:noFill/>
                <a:prstDash val="solid"/>
                <a:miter/>
              </a:ln>
            </p:spPr>
            <p:txBody>
              <a:bodyPr rtlCol="0" anchor="ctr"/>
              <a:lstStyle/>
              <a:p>
                <a:endParaRPr lang="ja-JP" altLang="en-US"/>
              </a:p>
            </p:txBody>
          </p:sp>
          <p:sp>
            <p:nvSpPr>
              <p:cNvPr id="77" name="フリーフォーム: 図形 76">
                <a:extLst>
                  <a:ext uri="{FF2B5EF4-FFF2-40B4-BE49-F238E27FC236}">
                    <a16:creationId xmlns:a16="http://schemas.microsoft.com/office/drawing/2014/main" id="{189A7CC6-DEC5-6621-E5C2-1DBE367BB575}"/>
                  </a:ext>
                </a:extLst>
              </p:cNvPr>
              <p:cNvSpPr/>
              <p:nvPr/>
            </p:nvSpPr>
            <p:spPr>
              <a:xfrm>
                <a:off x="5902080" y="3932573"/>
                <a:ext cx="471220" cy="537014"/>
              </a:xfrm>
              <a:custGeom>
                <a:avLst/>
                <a:gdLst>
                  <a:gd name="connsiteX0" fmla="*/ 67574 w 471220"/>
                  <a:gd name="connsiteY0" fmla="*/ 536991 h 537014"/>
                  <a:gd name="connsiteX1" fmla="*/ 1 w 471220"/>
                  <a:gd name="connsiteY1" fmla="*/ 479882 h 537014"/>
                  <a:gd name="connsiteX2" fmla="*/ 9936 w 471220"/>
                  <a:gd name="connsiteY2" fmla="*/ 410370 h 537014"/>
                  <a:gd name="connsiteX3" fmla="*/ 23181 w 471220"/>
                  <a:gd name="connsiteY3" fmla="*/ 266922 h 537014"/>
                  <a:gd name="connsiteX4" fmla="*/ 87189 w 471220"/>
                  <a:gd name="connsiteY4" fmla="*/ 56160 h 537014"/>
                  <a:gd name="connsiteX5" fmla="*/ 230817 w 471220"/>
                  <a:gd name="connsiteY5" fmla="*/ 29 h 537014"/>
                  <a:gd name="connsiteX6" fmla="*/ 322053 w 471220"/>
                  <a:gd name="connsiteY6" fmla="*/ 17491 h 537014"/>
                  <a:gd name="connsiteX7" fmla="*/ 326759 w 471220"/>
                  <a:gd name="connsiteY7" fmla="*/ 20156 h 537014"/>
                  <a:gd name="connsiteX8" fmla="*/ 352429 w 471220"/>
                  <a:gd name="connsiteY8" fmla="*/ 34695 h 537014"/>
                  <a:gd name="connsiteX9" fmla="*/ 379134 w 471220"/>
                  <a:gd name="connsiteY9" fmla="*/ 57059 h 537014"/>
                  <a:gd name="connsiteX10" fmla="*/ 435884 w 471220"/>
                  <a:gd name="connsiteY10" fmla="*/ 190781 h 537014"/>
                  <a:gd name="connsiteX11" fmla="*/ 436969 w 471220"/>
                  <a:gd name="connsiteY11" fmla="*/ 266922 h 537014"/>
                  <a:gd name="connsiteX12" fmla="*/ 461526 w 471220"/>
                  <a:gd name="connsiteY12" fmla="*/ 420827 h 537014"/>
                  <a:gd name="connsiteX13" fmla="*/ 471219 w 471220"/>
                  <a:gd name="connsiteY13" fmla="*/ 473360 h 537014"/>
                  <a:gd name="connsiteX14" fmla="*/ 387641 w 471220"/>
                  <a:gd name="connsiteY14" fmla="*/ 529311 h 53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1220" h="537014">
                    <a:moveTo>
                      <a:pt x="67574" y="536991"/>
                    </a:moveTo>
                    <a:cubicBezTo>
                      <a:pt x="26499" y="537981"/>
                      <a:pt x="-229" y="507756"/>
                      <a:pt x="1" y="479882"/>
                    </a:cubicBezTo>
                    <a:cubicBezTo>
                      <a:pt x="803" y="456421"/>
                      <a:pt x="4133" y="433116"/>
                      <a:pt x="9936" y="410370"/>
                    </a:cubicBezTo>
                    <a:cubicBezTo>
                      <a:pt x="17666" y="382765"/>
                      <a:pt x="23181" y="334230"/>
                      <a:pt x="23181" y="266922"/>
                    </a:cubicBezTo>
                    <a:cubicBezTo>
                      <a:pt x="19887" y="167613"/>
                      <a:pt x="46007" y="95605"/>
                      <a:pt x="87189" y="56160"/>
                    </a:cubicBezTo>
                    <a:cubicBezTo>
                      <a:pt x="126893" y="21007"/>
                      <a:pt x="177799" y="1113"/>
                      <a:pt x="230817" y="29"/>
                    </a:cubicBezTo>
                    <a:cubicBezTo>
                      <a:pt x="262105" y="-467"/>
                      <a:pt x="293160" y="5477"/>
                      <a:pt x="322053" y="17491"/>
                    </a:cubicBezTo>
                    <a:lnTo>
                      <a:pt x="326759" y="20156"/>
                    </a:lnTo>
                    <a:lnTo>
                      <a:pt x="352429" y="34695"/>
                    </a:lnTo>
                    <a:cubicBezTo>
                      <a:pt x="361984" y="41334"/>
                      <a:pt x="370920" y="48819"/>
                      <a:pt x="379134" y="57059"/>
                    </a:cubicBezTo>
                    <a:cubicBezTo>
                      <a:pt x="410562" y="87379"/>
                      <a:pt x="432404" y="141953"/>
                      <a:pt x="435884" y="190781"/>
                    </a:cubicBezTo>
                    <a:cubicBezTo>
                      <a:pt x="437959" y="216108"/>
                      <a:pt x="438318" y="241546"/>
                      <a:pt x="436969" y="266922"/>
                    </a:cubicBezTo>
                    <a:cubicBezTo>
                      <a:pt x="438094" y="350781"/>
                      <a:pt x="453549" y="397720"/>
                      <a:pt x="461526" y="420827"/>
                    </a:cubicBezTo>
                    <a:cubicBezTo>
                      <a:pt x="467806" y="437637"/>
                      <a:pt x="471084" y="455417"/>
                      <a:pt x="471219" y="473360"/>
                    </a:cubicBezTo>
                    <a:cubicBezTo>
                      <a:pt x="471500" y="504748"/>
                      <a:pt x="432494" y="545396"/>
                      <a:pt x="387641" y="529311"/>
                    </a:cubicBezTo>
                    <a:close/>
                  </a:path>
                </a:pathLst>
              </a:custGeom>
              <a:solidFill>
                <a:schemeClr val="tx2">
                  <a:lumMod val="60000"/>
                  <a:lumOff val="40000"/>
                </a:schemeClr>
              </a:solidFill>
              <a:ln w="5579" cap="flat">
                <a:noFill/>
                <a:prstDash val="solid"/>
                <a:miter/>
              </a:ln>
            </p:spPr>
            <p:txBody>
              <a:bodyPr rtlCol="0" anchor="ctr"/>
              <a:lstStyle/>
              <a:p>
                <a:endParaRPr lang="ja-JP" altLang="en-US"/>
              </a:p>
            </p:txBody>
          </p:sp>
          <p:sp>
            <p:nvSpPr>
              <p:cNvPr id="78" name="フリーフォーム: 図形 77">
                <a:extLst>
                  <a:ext uri="{FF2B5EF4-FFF2-40B4-BE49-F238E27FC236}">
                    <a16:creationId xmlns:a16="http://schemas.microsoft.com/office/drawing/2014/main" id="{D40DD6D3-9DF7-282F-26DC-0526418A7CB6}"/>
                  </a:ext>
                </a:extLst>
              </p:cNvPr>
              <p:cNvSpPr/>
              <p:nvPr/>
            </p:nvSpPr>
            <p:spPr>
              <a:xfrm>
                <a:off x="5937118" y="4060595"/>
                <a:ext cx="399171" cy="462796"/>
              </a:xfrm>
              <a:custGeom>
                <a:avLst/>
                <a:gdLst>
                  <a:gd name="connsiteX0" fmla="*/ 263768 w 399171"/>
                  <a:gd name="connsiteY0" fmla="*/ 0 h 462796"/>
                  <a:gd name="connsiteX1" fmla="*/ 43381 w 399171"/>
                  <a:gd name="connsiteY1" fmla="*/ 134250 h 462796"/>
                  <a:gd name="connsiteX2" fmla="*/ 25705 w 399171"/>
                  <a:gd name="connsiteY2" fmla="*/ 127813 h 462796"/>
                  <a:gd name="connsiteX3" fmla="*/ 5347 w 399171"/>
                  <a:gd name="connsiteY3" fmla="*/ 139125 h 462796"/>
                  <a:gd name="connsiteX4" fmla="*/ 3368 w 399171"/>
                  <a:gd name="connsiteY4" fmla="*/ 186913 h 462796"/>
                  <a:gd name="connsiteX5" fmla="*/ 25030 w 399171"/>
                  <a:gd name="connsiteY5" fmla="*/ 222045 h 462796"/>
                  <a:gd name="connsiteX6" fmla="*/ 47485 w 399171"/>
                  <a:gd name="connsiteY6" fmla="*/ 227668 h 462796"/>
                  <a:gd name="connsiteX7" fmla="*/ 82730 w 399171"/>
                  <a:gd name="connsiteY7" fmla="*/ 294155 h 462796"/>
                  <a:gd name="connsiteX8" fmla="*/ 132486 w 399171"/>
                  <a:gd name="connsiteY8" fmla="*/ 333892 h 462796"/>
                  <a:gd name="connsiteX9" fmla="*/ 129995 w 399171"/>
                  <a:gd name="connsiteY9" fmla="*/ 352366 h 462796"/>
                  <a:gd name="connsiteX10" fmla="*/ 113298 w 399171"/>
                  <a:gd name="connsiteY10" fmla="*/ 378790 h 462796"/>
                  <a:gd name="connsiteX11" fmla="*/ 98950 w 399171"/>
                  <a:gd name="connsiteY11" fmla="*/ 385413 h 462796"/>
                  <a:gd name="connsiteX12" fmla="*/ 119291 w 399171"/>
                  <a:gd name="connsiteY12" fmla="*/ 451304 h 462796"/>
                  <a:gd name="connsiteX13" fmla="*/ 121326 w 399171"/>
                  <a:gd name="connsiteY13" fmla="*/ 451866 h 462796"/>
                  <a:gd name="connsiteX14" fmla="*/ 197371 w 399171"/>
                  <a:gd name="connsiteY14" fmla="*/ 462796 h 462796"/>
                  <a:gd name="connsiteX15" fmla="*/ 279819 w 399171"/>
                  <a:gd name="connsiteY15" fmla="*/ 449601 h 462796"/>
                  <a:gd name="connsiteX16" fmla="*/ 282861 w 399171"/>
                  <a:gd name="connsiteY16" fmla="*/ 448392 h 462796"/>
                  <a:gd name="connsiteX17" fmla="*/ 302656 w 399171"/>
                  <a:gd name="connsiteY17" fmla="*/ 383619 h 462796"/>
                  <a:gd name="connsiteX18" fmla="*/ 292311 w 399171"/>
                  <a:gd name="connsiteY18" fmla="*/ 378773 h 462796"/>
                  <a:gd name="connsiteX19" fmla="*/ 275614 w 399171"/>
                  <a:gd name="connsiteY19" fmla="*/ 352349 h 462796"/>
                  <a:gd name="connsiteX20" fmla="*/ 272909 w 399171"/>
                  <a:gd name="connsiteY20" fmla="*/ 331210 h 462796"/>
                  <a:gd name="connsiteX21" fmla="*/ 344254 w 399171"/>
                  <a:gd name="connsiteY21" fmla="*/ 247064 h 462796"/>
                  <a:gd name="connsiteX22" fmla="*/ 351394 w 399171"/>
                  <a:gd name="connsiteY22" fmla="*/ 227679 h 462796"/>
                  <a:gd name="connsiteX23" fmla="*/ 353384 w 399171"/>
                  <a:gd name="connsiteY23" fmla="*/ 228016 h 462796"/>
                  <a:gd name="connsiteX24" fmla="*/ 374141 w 399171"/>
                  <a:gd name="connsiteY24" fmla="*/ 222029 h 462796"/>
                  <a:gd name="connsiteX25" fmla="*/ 395803 w 399171"/>
                  <a:gd name="connsiteY25" fmla="*/ 186896 h 462796"/>
                  <a:gd name="connsiteX26" fmla="*/ 393819 w 399171"/>
                  <a:gd name="connsiteY26" fmla="*/ 139108 h 462796"/>
                  <a:gd name="connsiteX27" fmla="*/ 373461 w 399171"/>
                  <a:gd name="connsiteY27" fmla="*/ 127796 h 462796"/>
                  <a:gd name="connsiteX28" fmla="*/ 361469 w 399171"/>
                  <a:gd name="connsiteY28" fmla="*/ 130349 h 462796"/>
                  <a:gd name="connsiteX29" fmla="*/ 345615 w 399171"/>
                  <a:gd name="connsiteY29" fmla="*/ 118025 h 462796"/>
                  <a:gd name="connsiteX30" fmla="*/ 298507 w 399171"/>
                  <a:gd name="connsiteY30" fmla="*/ 74909 h 462796"/>
                  <a:gd name="connsiteX31" fmla="*/ 264577 w 399171"/>
                  <a:gd name="connsiteY31" fmla="*/ 5060 h 462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99171" h="462796">
                    <a:moveTo>
                      <a:pt x="263768" y="0"/>
                    </a:moveTo>
                    <a:cubicBezTo>
                      <a:pt x="241802" y="34717"/>
                      <a:pt x="90348" y="123653"/>
                      <a:pt x="43381" y="134250"/>
                    </a:cubicBezTo>
                    <a:cubicBezTo>
                      <a:pt x="38585" y="129830"/>
                      <a:pt x="32221" y="127512"/>
                      <a:pt x="25705" y="127813"/>
                    </a:cubicBezTo>
                    <a:cubicBezTo>
                      <a:pt x="17353" y="127543"/>
                      <a:pt x="9530" y="131890"/>
                      <a:pt x="5347" y="139125"/>
                    </a:cubicBezTo>
                    <a:cubicBezTo>
                      <a:pt x="-1568" y="151117"/>
                      <a:pt x="-1275" y="173223"/>
                      <a:pt x="3368" y="186913"/>
                    </a:cubicBezTo>
                    <a:cubicBezTo>
                      <a:pt x="7101" y="200445"/>
                      <a:pt x="14615" y="212633"/>
                      <a:pt x="25030" y="222045"/>
                    </a:cubicBezTo>
                    <a:cubicBezTo>
                      <a:pt x="31252" y="227273"/>
                      <a:pt x="39534" y="229346"/>
                      <a:pt x="47485" y="227668"/>
                    </a:cubicBezTo>
                    <a:cubicBezTo>
                      <a:pt x="54573" y="252003"/>
                      <a:pt x="66568" y="274630"/>
                      <a:pt x="82730" y="294155"/>
                    </a:cubicBezTo>
                    <a:cubicBezTo>
                      <a:pt x="95978" y="311111"/>
                      <a:pt x="113020" y="324722"/>
                      <a:pt x="132486" y="333892"/>
                    </a:cubicBezTo>
                    <a:cubicBezTo>
                      <a:pt x="131963" y="340076"/>
                      <a:pt x="131097" y="345968"/>
                      <a:pt x="129995" y="352366"/>
                    </a:cubicBezTo>
                    <a:cubicBezTo>
                      <a:pt x="127999" y="363408"/>
                      <a:pt x="128668" y="373258"/>
                      <a:pt x="113298" y="378790"/>
                    </a:cubicBezTo>
                    <a:cubicBezTo>
                      <a:pt x="112949" y="378914"/>
                      <a:pt x="106872" y="381736"/>
                      <a:pt x="98950" y="385413"/>
                    </a:cubicBezTo>
                    <a:cubicBezTo>
                      <a:pt x="104572" y="406991"/>
                      <a:pt x="111645" y="429136"/>
                      <a:pt x="119291" y="451304"/>
                    </a:cubicBezTo>
                    <a:lnTo>
                      <a:pt x="121326" y="451866"/>
                    </a:lnTo>
                    <a:cubicBezTo>
                      <a:pt x="146168" y="458427"/>
                      <a:pt x="171686" y="462098"/>
                      <a:pt x="197371" y="462796"/>
                    </a:cubicBezTo>
                    <a:cubicBezTo>
                      <a:pt x="221624" y="462852"/>
                      <a:pt x="256133" y="459023"/>
                      <a:pt x="279819" y="449601"/>
                    </a:cubicBezTo>
                    <a:lnTo>
                      <a:pt x="282861" y="448392"/>
                    </a:lnTo>
                    <a:cubicBezTo>
                      <a:pt x="290327" y="426567"/>
                      <a:pt x="297186" y="404815"/>
                      <a:pt x="302656" y="383619"/>
                    </a:cubicBezTo>
                    <a:cubicBezTo>
                      <a:pt x="296854" y="380876"/>
                      <a:pt x="292615" y="378886"/>
                      <a:pt x="292311" y="378773"/>
                    </a:cubicBezTo>
                    <a:cubicBezTo>
                      <a:pt x="276940" y="373218"/>
                      <a:pt x="277542" y="363369"/>
                      <a:pt x="275614" y="352349"/>
                    </a:cubicBezTo>
                    <a:cubicBezTo>
                      <a:pt x="274377" y="345299"/>
                      <a:pt x="273455" y="338294"/>
                      <a:pt x="272909" y="331210"/>
                    </a:cubicBezTo>
                    <a:cubicBezTo>
                      <a:pt x="309813" y="311623"/>
                      <a:pt x="338975" y="261389"/>
                      <a:pt x="344254" y="247064"/>
                    </a:cubicBezTo>
                    <a:cubicBezTo>
                      <a:pt x="347054" y="240764"/>
                      <a:pt x="349438" y="234289"/>
                      <a:pt x="351394" y="227679"/>
                    </a:cubicBezTo>
                    <a:lnTo>
                      <a:pt x="353384" y="228016"/>
                    </a:lnTo>
                    <a:cubicBezTo>
                      <a:pt x="360834" y="229004"/>
                      <a:pt x="368362" y="226834"/>
                      <a:pt x="374141" y="222029"/>
                    </a:cubicBezTo>
                    <a:cubicBezTo>
                      <a:pt x="384553" y="212616"/>
                      <a:pt x="392070" y="200428"/>
                      <a:pt x="395803" y="186896"/>
                    </a:cubicBezTo>
                    <a:cubicBezTo>
                      <a:pt x="400447" y="173217"/>
                      <a:pt x="400739" y="151111"/>
                      <a:pt x="393819" y="139108"/>
                    </a:cubicBezTo>
                    <a:cubicBezTo>
                      <a:pt x="389641" y="131871"/>
                      <a:pt x="381815" y="127522"/>
                      <a:pt x="373461" y="127796"/>
                    </a:cubicBezTo>
                    <a:cubicBezTo>
                      <a:pt x="369312" y="127647"/>
                      <a:pt x="365196" y="128524"/>
                      <a:pt x="361469" y="130349"/>
                    </a:cubicBezTo>
                    <a:lnTo>
                      <a:pt x="345615" y="118025"/>
                    </a:lnTo>
                    <a:cubicBezTo>
                      <a:pt x="333915" y="108928"/>
                      <a:pt x="314013" y="95801"/>
                      <a:pt x="298507" y="74909"/>
                    </a:cubicBezTo>
                    <a:cubicBezTo>
                      <a:pt x="282656" y="54120"/>
                      <a:pt x="271120" y="30371"/>
                      <a:pt x="264577" y="5060"/>
                    </a:cubicBezTo>
                  </a:path>
                </a:pathLst>
              </a:custGeom>
              <a:solidFill>
                <a:srgbClr val="FFFFFF"/>
              </a:solidFill>
              <a:ln w="5579" cap="flat">
                <a:noFill/>
                <a:prstDash val="solid"/>
                <a:miter/>
              </a:ln>
            </p:spPr>
            <p:txBody>
              <a:bodyPr rtlCol="0" anchor="ctr"/>
              <a:lstStyle/>
              <a:p>
                <a:endParaRPr lang="ja-JP" altLang="en-US"/>
              </a:p>
            </p:txBody>
          </p:sp>
          <p:sp>
            <p:nvSpPr>
              <p:cNvPr id="79" name="フリーフォーム: 図形 78">
                <a:extLst>
                  <a:ext uri="{FF2B5EF4-FFF2-40B4-BE49-F238E27FC236}">
                    <a16:creationId xmlns:a16="http://schemas.microsoft.com/office/drawing/2014/main" id="{D38850F6-4FCD-48A9-53AB-5EB398FFD663}"/>
                  </a:ext>
                </a:extLst>
              </p:cNvPr>
              <p:cNvSpPr/>
              <p:nvPr/>
            </p:nvSpPr>
            <p:spPr>
              <a:xfrm>
                <a:off x="6143890" y="6082926"/>
                <a:ext cx="255481" cy="174854"/>
              </a:xfrm>
              <a:custGeom>
                <a:avLst/>
                <a:gdLst>
                  <a:gd name="connsiteX0" fmla="*/ 61016 w 255481"/>
                  <a:gd name="connsiteY0" fmla="*/ 115979 h 174854"/>
                  <a:gd name="connsiteX1" fmla="*/ 25934 w 255481"/>
                  <a:gd name="connsiteY1" fmla="*/ 91921 h 174854"/>
                  <a:gd name="connsiteX2" fmla="*/ 437 w 255481"/>
                  <a:gd name="connsiteY2" fmla="*/ 31371 h 174854"/>
                  <a:gd name="connsiteX3" fmla="*/ 3423 w 255481"/>
                  <a:gd name="connsiteY3" fmla="*/ 0 h 174854"/>
                  <a:gd name="connsiteX4" fmla="*/ 10866 w 255481"/>
                  <a:gd name="connsiteY4" fmla="*/ 7871 h 174854"/>
                  <a:gd name="connsiteX5" fmla="*/ 88165 w 255481"/>
                  <a:gd name="connsiteY5" fmla="*/ 70974 h 174854"/>
                  <a:gd name="connsiteX6" fmla="*/ 143346 w 255481"/>
                  <a:gd name="connsiteY6" fmla="*/ 78316 h 174854"/>
                  <a:gd name="connsiteX7" fmla="*/ 173289 w 255481"/>
                  <a:gd name="connsiteY7" fmla="*/ 38854 h 174854"/>
                  <a:gd name="connsiteX8" fmla="*/ 171788 w 255481"/>
                  <a:gd name="connsiteY8" fmla="*/ 24389 h 174854"/>
                  <a:gd name="connsiteX9" fmla="*/ 174599 w 255481"/>
                  <a:gd name="connsiteY9" fmla="*/ 27245 h 174854"/>
                  <a:gd name="connsiteX10" fmla="*/ 233778 w 255481"/>
                  <a:gd name="connsiteY10" fmla="*/ 85068 h 174854"/>
                  <a:gd name="connsiteX11" fmla="*/ 255468 w 255481"/>
                  <a:gd name="connsiteY11" fmla="*/ 131794 h 174854"/>
                  <a:gd name="connsiteX12" fmla="*/ 236476 w 255481"/>
                  <a:gd name="connsiteY12" fmla="*/ 161759 h 174854"/>
                  <a:gd name="connsiteX13" fmla="*/ 201990 w 255481"/>
                  <a:gd name="connsiteY13" fmla="*/ 173903 h 174854"/>
                  <a:gd name="connsiteX14" fmla="*/ 120846 w 255481"/>
                  <a:gd name="connsiteY14" fmla="*/ 157251 h 174854"/>
                  <a:gd name="connsiteX15" fmla="*/ 61016 w 255481"/>
                  <a:gd name="connsiteY15" fmla="*/ 115979 h 17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5481" h="174854">
                    <a:moveTo>
                      <a:pt x="61016" y="115979"/>
                    </a:moveTo>
                    <a:cubicBezTo>
                      <a:pt x="44830" y="104695"/>
                      <a:pt x="30521" y="94783"/>
                      <a:pt x="25934" y="91921"/>
                    </a:cubicBezTo>
                    <a:cubicBezTo>
                      <a:pt x="-3498" y="73532"/>
                      <a:pt x="-215" y="48519"/>
                      <a:pt x="437" y="31371"/>
                    </a:cubicBezTo>
                    <a:cubicBezTo>
                      <a:pt x="904" y="20869"/>
                      <a:pt x="1900" y="10401"/>
                      <a:pt x="3423" y="0"/>
                    </a:cubicBezTo>
                    <a:lnTo>
                      <a:pt x="10866" y="7871"/>
                    </a:lnTo>
                    <a:cubicBezTo>
                      <a:pt x="34654" y="31219"/>
                      <a:pt x="60528" y="52342"/>
                      <a:pt x="88165" y="70974"/>
                    </a:cubicBezTo>
                    <a:cubicBezTo>
                      <a:pt x="104369" y="81993"/>
                      <a:pt x="124827" y="84714"/>
                      <a:pt x="143346" y="78316"/>
                    </a:cubicBezTo>
                    <a:cubicBezTo>
                      <a:pt x="160336" y="72132"/>
                      <a:pt x="175443" y="59634"/>
                      <a:pt x="173289" y="38854"/>
                    </a:cubicBezTo>
                    <a:lnTo>
                      <a:pt x="171788" y="24389"/>
                    </a:lnTo>
                    <a:lnTo>
                      <a:pt x="174599" y="27245"/>
                    </a:lnTo>
                    <a:cubicBezTo>
                      <a:pt x="193681" y="46815"/>
                      <a:pt x="214691" y="66071"/>
                      <a:pt x="233778" y="85068"/>
                    </a:cubicBezTo>
                    <a:cubicBezTo>
                      <a:pt x="246180" y="97409"/>
                      <a:pt x="255901" y="113808"/>
                      <a:pt x="255468" y="131794"/>
                    </a:cubicBezTo>
                    <a:cubicBezTo>
                      <a:pt x="255170" y="144100"/>
                      <a:pt x="246540" y="154687"/>
                      <a:pt x="236476" y="161759"/>
                    </a:cubicBezTo>
                    <a:cubicBezTo>
                      <a:pt x="226126" y="168523"/>
                      <a:pt x="214297" y="172689"/>
                      <a:pt x="201990" y="173903"/>
                    </a:cubicBezTo>
                    <a:cubicBezTo>
                      <a:pt x="173852" y="177321"/>
                      <a:pt x="145364" y="171475"/>
                      <a:pt x="120846" y="157251"/>
                    </a:cubicBezTo>
                    <a:cubicBezTo>
                      <a:pt x="116382" y="154704"/>
                      <a:pt x="86388" y="133660"/>
                      <a:pt x="61016" y="115979"/>
                    </a:cubicBezTo>
                    <a:close/>
                  </a:path>
                </a:pathLst>
              </a:custGeom>
              <a:solidFill>
                <a:srgbClr val="7A7473"/>
              </a:solidFill>
              <a:ln w="5579" cap="flat">
                <a:noFill/>
                <a:prstDash val="solid"/>
                <a:miter/>
              </a:ln>
            </p:spPr>
            <p:txBody>
              <a:bodyPr rtlCol="0" anchor="ctr"/>
              <a:lstStyle/>
              <a:p>
                <a:endParaRPr lang="ja-JP" altLang="en-US"/>
              </a:p>
            </p:txBody>
          </p:sp>
          <p:sp>
            <p:nvSpPr>
              <p:cNvPr id="80" name="フリーフォーム: 図形 79">
                <a:extLst>
                  <a:ext uri="{FF2B5EF4-FFF2-40B4-BE49-F238E27FC236}">
                    <a16:creationId xmlns:a16="http://schemas.microsoft.com/office/drawing/2014/main" id="{28EB5905-4745-C15E-3AAA-C21DB6D73EF1}"/>
                  </a:ext>
                </a:extLst>
              </p:cNvPr>
              <p:cNvSpPr/>
              <p:nvPr/>
            </p:nvSpPr>
            <p:spPr>
              <a:xfrm>
                <a:off x="5876020" y="6078760"/>
                <a:ext cx="255468" cy="179024"/>
              </a:xfrm>
              <a:custGeom>
                <a:avLst/>
                <a:gdLst>
                  <a:gd name="connsiteX0" fmla="*/ 194455 w 255468"/>
                  <a:gd name="connsiteY0" fmla="*/ 120145 h 179024"/>
                  <a:gd name="connsiteX1" fmla="*/ 229537 w 255468"/>
                  <a:gd name="connsiteY1" fmla="*/ 96088 h 179024"/>
                  <a:gd name="connsiteX2" fmla="*/ 255033 w 255468"/>
                  <a:gd name="connsiteY2" fmla="*/ 35537 h 179024"/>
                  <a:gd name="connsiteX3" fmla="*/ 252785 w 255468"/>
                  <a:gd name="connsiteY3" fmla="*/ 0 h 179024"/>
                  <a:gd name="connsiteX4" fmla="*/ 244616 w 255468"/>
                  <a:gd name="connsiteY4" fmla="*/ 12054 h 179024"/>
                  <a:gd name="connsiteX5" fmla="*/ 167289 w 255468"/>
                  <a:gd name="connsiteY5" fmla="*/ 75140 h 179024"/>
                  <a:gd name="connsiteX6" fmla="*/ 112108 w 255468"/>
                  <a:gd name="connsiteY6" fmla="*/ 82482 h 179024"/>
                  <a:gd name="connsiteX7" fmla="*/ 82165 w 255468"/>
                  <a:gd name="connsiteY7" fmla="*/ 43020 h 179024"/>
                  <a:gd name="connsiteX8" fmla="*/ 83666 w 255468"/>
                  <a:gd name="connsiteY8" fmla="*/ 28555 h 179024"/>
                  <a:gd name="connsiteX9" fmla="*/ 80883 w 255468"/>
                  <a:gd name="connsiteY9" fmla="*/ 31411 h 179024"/>
                  <a:gd name="connsiteX10" fmla="*/ 21704 w 255468"/>
                  <a:gd name="connsiteY10" fmla="*/ 89234 h 179024"/>
                  <a:gd name="connsiteX11" fmla="*/ 14 w 255468"/>
                  <a:gd name="connsiteY11" fmla="*/ 135960 h 179024"/>
                  <a:gd name="connsiteX12" fmla="*/ 19006 w 255468"/>
                  <a:gd name="connsiteY12" fmla="*/ 165925 h 179024"/>
                  <a:gd name="connsiteX13" fmla="*/ 53492 w 255468"/>
                  <a:gd name="connsiteY13" fmla="*/ 178069 h 179024"/>
                  <a:gd name="connsiteX14" fmla="*/ 134636 w 255468"/>
                  <a:gd name="connsiteY14" fmla="*/ 161439 h 179024"/>
                  <a:gd name="connsiteX15" fmla="*/ 194455 w 255468"/>
                  <a:gd name="connsiteY15" fmla="*/ 120145 h 179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5468" h="179024">
                    <a:moveTo>
                      <a:pt x="194455" y="120145"/>
                    </a:moveTo>
                    <a:cubicBezTo>
                      <a:pt x="210641" y="108861"/>
                      <a:pt x="224949" y="98949"/>
                      <a:pt x="229537" y="96088"/>
                    </a:cubicBezTo>
                    <a:cubicBezTo>
                      <a:pt x="258969" y="77698"/>
                      <a:pt x="255680" y="52685"/>
                      <a:pt x="255033" y="35537"/>
                    </a:cubicBezTo>
                    <a:cubicBezTo>
                      <a:pt x="254893" y="23664"/>
                      <a:pt x="254142" y="11801"/>
                      <a:pt x="252785" y="0"/>
                    </a:cubicBezTo>
                    <a:cubicBezTo>
                      <a:pt x="249569" y="3660"/>
                      <a:pt x="246825" y="7708"/>
                      <a:pt x="244616" y="12054"/>
                    </a:cubicBezTo>
                    <a:cubicBezTo>
                      <a:pt x="220818" y="35397"/>
                      <a:pt x="194935" y="56514"/>
                      <a:pt x="167289" y="75140"/>
                    </a:cubicBezTo>
                    <a:cubicBezTo>
                      <a:pt x="151085" y="86159"/>
                      <a:pt x="130629" y="88880"/>
                      <a:pt x="112108" y="82482"/>
                    </a:cubicBezTo>
                    <a:cubicBezTo>
                      <a:pt x="95118" y="76298"/>
                      <a:pt x="80011" y="63800"/>
                      <a:pt x="82165" y="43020"/>
                    </a:cubicBezTo>
                    <a:lnTo>
                      <a:pt x="83666" y="28555"/>
                    </a:lnTo>
                    <a:lnTo>
                      <a:pt x="80883" y="31411"/>
                    </a:lnTo>
                    <a:cubicBezTo>
                      <a:pt x="61801" y="50981"/>
                      <a:pt x="40791" y="70237"/>
                      <a:pt x="21704" y="89234"/>
                    </a:cubicBezTo>
                    <a:cubicBezTo>
                      <a:pt x="9302" y="101575"/>
                      <a:pt x="-424" y="117975"/>
                      <a:pt x="14" y="135960"/>
                    </a:cubicBezTo>
                    <a:cubicBezTo>
                      <a:pt x="312" y="148266"/>
                      <a:pt x="8937" y="158853"/>
                      <a:pt x="19006" y="165925"/>
                    </a:cubicBezTo>
                    <a:cubicBezTo>
                      <a:pt x="29356" y="172689"/>
                      <a:pt x="41187" y="176855"/>
                      <a:pt x="53492" y="178069"/>
                    </a:cubicBezTo>
                    <a:cubicBezTo>
                      <a:pt x="81628" y="181493"/>
                      <a:pt x="110115" y="175657"/>
                      <a:pt x="134636" y="161439"/>
                    </a:cubicBezTo>
                    <a:cubicBezTo>
                      <a:pt x="139089" y="158870"/>
                      <a:pt x="169082" y="137826"/>
                      <a:pt x="194455" y="120145"/>
                    </a:cubicBezTo>
                    <a:close/>
                  </a:path>
                </a:pathLst>
              </a:custGeom>
              <a:solidFill>
                <a:srgbClr val="7A7473"/>
              </a:solidFill>
              <a:ln w="5579" cap="flat">
                <a:noFill/>
                <a:prstDash val="solid"/>
                <a:miter/>
              </a:ln>
            </p:spPr>
            <p:txBody>
              <a:bodyPr rtlCol="0" anchor="ctr"/>
              <a:lstStyle/>
              <a:p>
                <a:endParaRPr lang="ja-JP" altLang="en-US"/>
              </a:p>
            </p:txBody>
          </p:sp>
          <p:sp>
            <p:nvSpPr>
              <p:cNvPr id="81" name="フリーフォーム: 図形 80">
                <a:extLst>
                  <a:ext uri="{FF2B5EF4-FFF2-40B4-BE49-F238E27FC236}">
                    <a16:creationId xmlns:a16="http://schemas.microsoft.com/office/drawing/2014/main" id="{6F73E183-66C5-39D7-7E75-26CBA45A2217}"/>
                  </a:ext>
                </a:extLst>
              </p:cNvPr>
              <p:cNvSpPr/>
              <p:nvPr/>
            </p:nvSpPr>
            <p:spPr>
              <a:xfrm>
                <a:off x="6132579" y="6071844"/>
                <a:ext cx="277747" cy="197269"/>
              </a:xfrm>
              <a:custGeom>
                <a:avLst/>
                <a:gdLst>
                  <a:gd name="connsiteX0" fmla="*/ 78005 w 277747"/>
                  <a:gd name="connsiteY0" fmla="*/ 117350 h 197269"/>
                  <a:gd name="connsiteX1" fmla="*/ 45830 w 277747"/>
                  <a:gd name="connsiteY1" fmla="*/ 95183 h 197269"/>
                  <a:gd name="connsiteX2" fmla="*/ 25489 w 277747"/>
                  <a:gd name="connsiteY2" fmla="*/ 73863 h 197269"/>
                  <a:gd name="connsiteX3" fmla="*/ 22678 w 277747"/>
                  <a:gd name="connsiteY3" fmla="*/ 48884 h 197269"/>
                  <a:gd name="connsiteX4" fmla="*/ 25551 w 277747"/>
                  <a:gd name="connsiteY4" fmla="*/ 14072 h 197269"/>
                  <a:gd name="connsiteX5" fmla="*/ 6756 w 277747"/>
                  <a:gd name="connsiteY5" fmla="*/ 19037 h 197269"/>
                  <a:gd name="connsiteX6" fmla="*/ 46066 w 277747"/>
                  <a:gd name="connsiteY6" fmla="*/ 55800 h 197269"/>
                  <a:gd name="connsiteX7" fmla="*/ 75464 w 277747"/>
                  <a:gd name="connsiteY7" fmla="*/ 78878 h 197269"/>
                  <a:gd name="connsiteX8" fmla="*/ 106740 w 277747"/>
                  <a:gd name="connsiteY8" fmla="*/ 98460 h 197269"/>
                  <a:gd name="connsiteX9" fmla="*/ 175167 w 277747"/>
                  <a:gd name="connsiteY9" fmla="*/ 91489 h 197269"/>
                  <a:gd name="connsiteX10" fmla="*/ 194225 w 277747"/>
                  <a:gd name="connsiteY10" fmla="*/ 66577 h 197269"/>
                  <a:gd name="connsiteX11" fmla="*/ 194366 w 277747"/>
                  <a:gd name="connsiteY11" fmla="*/ 35492 h 197269"/>
                  <a:gd name="connsiteX12" fmla="*/ 175167 w 277747"/>
                  <a:gd name="connsiteY12" fmla="*/ 43448 h 197269"/>
                  <a:gd name="connsiteX13" fmla="*/ 229656 w 277747"/>
                  <a:gd name="connsiteY13" fmla="*/ 96757 h 197269"/>
                  <a:gd name="connsiteX14" fmla="*/ 252381 w 277747"/>
                  <a:gd name="connsiteY14" fmla="*/ 152343 h 197269"/>
                  <a:gd name="connsiteX15" fmla="*/ 192865 w 277747"/>
                  <a:gd name="connsiteY15" fmla="*/ 174685 h 197269"/>
                  <a:gd name="connsiteX16" fmla="*/ 134198 w 277747"/>
                  <a:gd name="connsiteY16" fmla="*/ 156317 h 197269"/>
                  <a:gd name="connsiteX17" fmla="*/ 78011 w 277747"/>
                  <a:gd name="connsiteY17" fmla="*/ 117350 h 197269"/>
                  <a:gd name="connsiteX18" fmla="*/ 66660 w 277747"/>
                  <a:gd name="connsiteY18" fmla="*/ 136769 h 197269"/>
                  <a:gd name="connsiteX19" fmla="*/ 123258 w 277747"/>
                  <a:gd name="connsiteY19" fmla="*/ 176006 h 197269"/>
                  <a:gd name="connsiteX20" fmla="*/ 194096 w 277747"/>
                  <a:gd name="connsiteY20" fmla="*/ 197218 h 197269"/>
                  <a:gd name="connsiteX21" fmla="*/ 267858 w 277747"/>
                  <a:gd name="connsiteY21" fmla="*/ 169276 h 197269"/>
                  <a:gd name="connsiteX22" fmla="*/ 260398 w 277747"/>
                  <a:gd name="connsiteY22" fmla="*/ 96442 h 197269"/>
                  <a:gd name="connsiteX23" fmla="*/ 226384 w 277747"/>
                  <a:gd name="connsiteY23" fmla="*/ 62321 h 197269"/>
                  <a:gd name="connsiteX24" fmla="*/ 191100 w 277747"/>
                  <a:gd name="connsiteY24" fmla="*/ 27543 h 197269"/>
                  <a:gd name="connsiteX25" fmla="*/ 171906 w 277747"/>
                  <a:gd name="connsiteY25" fmla="*/ 35492 h 197269"/>
                  <a:gd name="connsiteX26" fmla="*/ 172569 w 277747"/>
                  <a:gd name="connsiteY26" fmla="*/ 60595 h 197269"/>
                  <a:gd name="connsiteX27" fmla="*/ 157575 w 277747"/>
                  <a:gd name="connsiteY27" fmla="*/ 75938 h 197269"/>
                  <a:gd name="connsiteX28" fmla="*/ 103406 w 277747"/>
                  <a:gd name="connsiteY28" fmla="*/ 71170 h 197269"/>
                  <a:gd name="connsiteX29" fmla="*/ 22717 w 277747"/>
                  <a:gd name="connsiteY29" fmla="*/ 3143 h 197269"/>
                  <a:gd name="connsiteX30" fmla="*/ 3923 w 277747"/>
                  <a:gd name="connsiteY30" fmla="*/ 8107 h 197269"/>
                  <a:gd name="connsiteX31" fmla="*/ 251 w 277747"/>
                  <a:gd name="connsiteY31" fmla="*/ 48896 h 197269"/>
                  <a:gd name="connsiteX32" fmla="*/ 4434 w 277747"/>
                  <a:gd name="connsiteY32" fmla="*/ 81380 h 197269"/>
                  <a:gd name="connsiteX33" fmla="*/ 31949 w 277747"/>
                  <a:gd name="connsiteY33" fmla="*/ 112937 h 197269"/>
                  <a:gd name="connsiteX34" fmla="*/ 66688 w 277747"/>
                  <a:gd name="connsiteY34" fmla="*/ 136781 h 197269"/>
                  <a:gd name="connsiteX35" fmla="*/ 78005 w 277747"/>
                  <a:gd name="connsiteY35" fmla="*/ 117350 h 197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77747" h="197269">
                    <a:moveTo>
                      <a:pt x="78005" y="117350"/>
                    </a:moveTo>
                    <a:cubicBezTo>
                      <a:pt x="67323" y="109907"/>
                      <a:pt x="56697" y="102356"/>
                      <a:pt x="45830" y="95183"/>
                    </a:cubicBezTo>
                    <a:cubicBezTo>
                      <a:pt x="36979" y="90387"/>
                      <a:pt x="29862" y="82932"/>
                      <a:pt x="25489" y="73863"/>
                    </a:cubicBezTo>
                    <a:cubicBezTo>
                      <a:pt x="22807" y="65829"/>
                      <a:pt x="21849" y="57318"/>
                      <a:pt x="22678" y="48884"/>
                    </a:cubicBezTo>
                    <a:cubicBezTo>
                      <a:pt x="23016" y="37235"/>
                      <a:pt x="23975" y="25614"/>
                      <a:pt x="25551" y="14072"/>
                    </a:cubicBezTo>
                    <a:lnTo>
                      <a:pt x="6756" y="19037"/>
                    </a:lnTo>
                    <a:cubicBezTo>
                      <a:pt x="19104" y="32074"/>
                      <a:pt x="32231" y="44353"/>
                      <a:pt x="46066" y="55800"/>
                    </a:cubicBezTo>
                    <a:cubicBezTo>
                      <a:pt x="55646" y="63761"/>
                      <a:pt x="65445" y="71452"/>
                      <a:pt x="75464" y="78878"/>
                    </a:cubicBezTo>
                    <a:cubicBezTo>
                      <a:pt x="85045" y="86665"/>
                      <a:pt x="95549" y="93243"/>
                      <a:pt x="106740" y="98460"/>
                    </a:cubicBezTo>
                    <a:cubicBezTo>
                      <a:pt x="129260" y="107860"/>
                      <a:pt x="155006" y="105235"/>
                      <a:pt x="175167" y="91489"/>
                    </a:cubicBezTo>
                    <a:cubicBezTo>
                      <a:pt x="184106" y="85524"/>
                      <a:pt x="190807" y="76764"/>
                      <a:pt x="194225" y="66577"/>
                    </a:cubicBezTo>
                    <a:cubicBezTo>
                      <a:pt x="197408" y="56396"/>
                      <a:pt x="195434" y="45826"/>
                      <a:pt x="194366" y="35492"/>
                    </a:cubicBezTo>
                    <a:lnTo>
                      <a:pt x="175167" y="43448"/>
                    </a:lnTo>
                    <a:cubicBezTo>
                      <a:pt x="192916" y="61647"/>
                      <a:pt x="211480" y="78996"/>
                      <a:pt x="229656" y="96757"/>
                    </a:cubicBezTo>
                    <a:cubicBezTo>
                      <a:pt x="242845" y="109643"/>
                      <a:pt x="264513" y="132238"/>
                      <a:pt x="252381" y="152343"/>
                    </a:cubicBezTo>
                    <a:cubicBezTo>
                      <a:pt x="240670" y="171795"/>
                      <a:pt x="213464" y="175449"/>
                      <a:pt x="192865" y="174685"/>
                    </a:cubicBezTo>
                    <a:cubicBezTo>
                      <a:pt x="172007" y="173977"/>
                      <a:pt x="151734" y="167629"/>
                      <a:pt x="134198" y="156317"/>
                    </a:cubicBezTo>
                    <a:cubicBezTo>
                      <a:pt x="115207" y="143735"/>
                      <a:pt x="96699" y="130377"/>
                      <a:pt x="78011" y="117350"/>
                    </a:cubicBezTo>
                    <a:cubicBezTo>
                      <a:pt x="66109" y="109058"/>
                      <a:pt x="54859" y="128544"/>
                      <a:pt x="66660" y="136769"/>
                    </a:cubicBezTo>
                    <a:cubicBezTo>
                      <a:pt x="85483" y="149886"/>
                      <a:pt x="104103" y="163373"/>
                      <a:pt x="123258" y="176006"/>
                    </a:cubicBezTo>
                    <a:cubicBezTo>
                      <a:pt x="144498" y="189404"/>
                      <a:pt x="168993" y="196735"/>
                      <a:pt x="194096" y="197218"/>
                    </a:cubicBezTo>
                    <a:cubicBezTo>
                      <a:pt x="220790" y="197932"/>
                      <a:pt x="250576" y="191225"/>
                      <a:pt x="267858" y="169276"/>
                    </a:cubicBezTo>
                    <a:cubicBezTo>
                      <a:pt x="285793" y="146501"/>
                      <a:pt x="276927" y="117249"/>
                      <a:pt x="260398" y="96442"/>
                    </a:cubicBezTo>
                    <a:cubicBezTo>
                      <a:pt x="249828" y="84326"/>
                      <a:pt x="238466" y="72930"/>
                      <a:pt x="226384" y="62321"/>
                    </a:cubicBezTo>
                    <a:cubicBezTo>
                      <a:pt x="214471" y="50875"/>
                      <a:pt x="202631" y="39372"/>
                      <a:pt x="191100" y="27543"/>
                    </a:cubicBezTo>
                    <a:cubicBezTo>
                      <a:pt x="184780" y="21066"/>
                      <a:pt x="170860" y="25508"/>
                      <a:pt x="171906" y="35492"/>
                    </a:cubicBezTo>
                    <a:cubicBezTo>
                      <a:pt x="172704" y="43206"/>
                      <a:pt x="175195" y="52989"/>
                      <a:pt x="172569" y="60595"/>
                    </a:cubicBezTo>
                    <a:cubicBezTo>
                      <a:pt x="169702" y="67432"/>
                      <a:pt x="164344" y="72913"/>
                      <a:pt x="157575" y="75938"/>
                    </a:cubicBezTo>
                    <a:cubicBezTo>
                      <a:pt x="139663" y="85451"/>
                      <a:pt x="119761" y="82049"/>
                      <a:pt x="103406" y="71170"/>
                    </a:cubicBezTo>
                    <a:cubicBezTo>
                      <a:pt x="74026" y="51617"/>
                      <a:pt x="46958" y="28797"/>
                      <a:pt x="22717" y="3143"/>
                    </a:cubicBezTo>
                    <a:cubicBezTo>
                      <a:pt x="17399" y="-2479"/>
                      <a:pt x="5171" y="-399"/>
                      <a:pt x="3923" y="8107"/>
                    </a:cubicBezTo>
                    <a:cubicBezTo>
                      <a:pt x="1977" y="21628"/>
                      <a:pt x="752" y="35245"/>
                      <a:pt x="251" y="48896"/>
                    </a:cubicBezTo>
                    <a:cubicBezTo>
                      <a:pt x="-626" y="59898"/>
                      <a:pt x="799" y="70963"/>
                      <a:pt x="4434" y="81380"/>
                    </a:cubicBezTo>
                    <a:cubicBezTo>
                      <a:pt x="10012" y="94558"/>
                      <a:pt x="19652" y="105617"/>
                      <a:pt x="31949" y="112937"/>
                    </a:cubicBezTo>
                    <a:cubicBezTo>
                      <a:pt x="43727" y="120578"/>
                      <a:pt x="55168" y="128752"/>
                      <a:pt x="66688" y="136781"/>
                    </a:cubicBezTo>
                    <a:cubicBezTo>
                      <a:pt x="78556" y="145062"/>
                      <a:pt x="89806" y="125576"/>
                      <a:pt x="78005" y="117350"/>
                    </a:cubicBezTo>
                    <a:close/>
                  </a:path>
                </a:pathLst>
              </a:custGeom>
              <a:solidFill>
                <a:srgbClr val="211715"/>
              </a:solidFill>
              <a:ln w="5579" cap="flat">
                <a:noFill/>
                <a:prstDash val="solid"/>
                <a:miter/>
              </a:ln>
            </p:spPr>
            <p:txBody>
              <a:bodyPr rtlCol="0" anchor="ctr"/>
              <a:lstStyle/>
              <a:p>
                <a:endParaRPr lang="ja-JP" altLang="en-US"/>
              </a:p>
            </p:txBody>
          </p:sp>
          <p:sp>
            <p:nvSpPr>
              <p:cNvPr id="82" name="フリーフォーム: 図形 81">
                <a:extLst>
                  <a:ext uri="{FF2B5EF4-FFF2-40B4-BE49-F238E27FC236}">
                    <a16:creationId xmlns:a16="http://schemas.microsoft.com/office/drawing/2014/main" id="{3E45F7A7-9E29-6577-65D8-FE12A6BA9B35}"/>
                  </a:ext>
                </a:extLst>
              </p:cNvPr>
              <p:cNvSpPr/>
              <p:nvPr/>
            </p:nvSpPr>
            <p:spPr>
              <a:xfrm>
                <a:off x="6250133" y="5627563"/>
                <a:ext cx="103466" cy="517316"/>
              </a:xfrm>
              <a:custGeom>
                <a:avLst/>
                <a:gdLst>
                  <a:gd name="connsiteX0" fmla="*/ 19433 w 103466"/>
                  <a:gd name="connsiteY0" fmla="*/ 10822 h 517316"/>
                  <a:gd name="connsiteX1" fmla="*/ 6119 w 103466"/>
                  <a:gd name="connsiteY1" fmla="*/ 234903 h 517316"/>
                  <a:gd name="connsiteX2" fmla="*/ 1414 w 103466"/>
                  <a:gd name="connsiteY2" fmla="*/ 338389 h 517316"/>
                  <a:gd name="connsiteX3" fmla="*/ 9892 w 103466"/>
                  <a:gd name="connsiteY3" fmla="*/ 426948 h 517316"/>
                  <a:gd name="connsiteX4" fmla="*/ 41404 w 103466"/>
                  <a:gd name="connsiteY4" fmla="*/ 470115 h 517316"/>
                  <a:gd name="connsiteX5" fmla="*/ 84166 w 103466"/>
                  <a:gd name="connsiteY5" fmla="*/ 514102 h 517316"/>
                  <a:gd name="connsiteX6" fmla="*/ 100065 w 103466"/>
                  <a:gd name="connsiteY6" fmla="*/ 498203 h 517316"/>
                  <a:gd name="connsiteX7" fmla="*/ 33162 w 103466"/>
                  <a:gd name="connsiteY7" fmla="*/ 422580 h 517316"/>
                  <a:gd name="connsiteX8" fmla="*/ 23711 w 103466"/>
                  <a:gd name="connsiteY8" fmla="*/ 343421 h 517316"/>
                  <a:gd name="connsiteX9" fmla="*/ 34320 w 103466"/>
                  <a:gd name="connsiteY9" fmla="*/ 135267 h 517316"/>
                  <a:gd name="connsiteX10" fmla="*/ 41910 w 103466"/>
                  <a:gd name="connsiteY10" fmla="*/ 10822 h 517316"/>
                  <a:gd name="connsiteX11" fmla="*/ 19421 w 103466"/>
                  <a:gd name="connsiteY11" fmla="*/ 10822 h 51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3466" h="517316">
                    <a:moveTo>
                      <a:pt x="19433" y="10822"/>
                    </a:moveTo>
                    <a:cubicBezTo>
                      <a:pt x="14935" y="85512"/>
                      <a:pt x="10089" y="160185"/>
                      <a:pt x="6119" y="234903"/>
                    </a:cubicBezTo>
                    <a:cubicBezTo>
                      <a:pt x="4287" y="269389"/>
                      <a:pt x="2650" y="303880"/>
                      <a:pt x="1414" y="338389"/>
                    </a:cubicBezTo>
                    <a:cubicBezTo>
                      <a:pt x="323" y="368591"/>
                      <a:pt x="-3731" y="398872"/>
                      <a:pt x="9892" y="426948"/>
                    </a:cubicBezTo>
                    <a:cubicBezTo>
                      <a:pt x="18488" y="442634"/>
                      <a:pt x="29080" y="457145"/>
                      <a:pt x="41404" y="470115"/>
                    </a:cubicBezTo>
                    <a:cubicBezTo>
                      <a:pt x="54857" y="485531"/>
                      <a:pt x="69464" y="499912"/>
                      <a:pt x="84166" y="514102"/>
                    </a:cubicBezTo>
                    <a:cubicBezTo>
                      <a:pt x="94572" y="524166"/>
                      <a:pt x="110494" y="508284"/>
                      <a:pt x="100065" y="498203"/>
                    </a:cubicBezTo>
                    <a:cubicBezTo>
                      <a:pt x="75985" y="474916"/>
                      <a:pt x="51248" y="451022"/>
                      <a:pt x="33162" y="422580"/>
                    </a:cubicBezTo>
                    <a:cubicBezTo>
                      <a:pt x="18021" y="398742"/>
                      <a:pt x="22778" y="370165"/>
                      <a:pt x="23711" y="343421"/>
                    </a:cubicBezTo>
                    <a:cubicBezTo>
                      <a:pt x="26128" y="273987"/>
                      <a:pt x="30126" y="204616"/>
                      <a:pt x="34320" y="135267"/>
                    </a:cubicBezTo>
                    <a:cubicBezTo>
                      <a:pt x="36827" y="93782"/>
                      <a:pt x="39357" y="52296"/>
                      <a:pt x="41910" y="10822"/>
                    </a:cubicBezTo>
                    <a:cubicBezTo>
                      <a:pt x="42770" y="-3633"/>
                      <a:pt x="20281" y="-3582"/>
                      <a:pt x="19421" y="10822"/>
                    </a:cubicBezTo>
                    <a:close/>
                  </a:path>
                </a:pathLst>
              </a:custGeom>
              <a:solidFill>
                <a:srgbClr val="211715"/>
              </a:solidFill>
              <a:ln w="5579" cap="flat">
                <a:noFill/>
                <a:prstDash val="solid"/>
                <a:miter/>
              </a:ln>
            </p:spPr>
            <p:txBody>
              <a:bodyPr rtlCol="0" anchor="ctr"/>
              <a:lstStyle/>
              <a:p>
                <a:endParaRPr lang="ja-JP" altLang="en-US"/>
              </a:p>
            </p:txBody>
          </p:sp>
          <p:sp>
            <p:nvSpPr>
              <p:cNvPr id="83" name="フリーフォーム: 図形 82">
                <a:extLst>
                  <a:ext uri="{FF2B5EF4-FFF2-40B4-BE49-F238E27FC236}">
                    <a16:creationId xmlns:a16="http://schemas.microsoft.com/office/drawing/2014/main" id="{8C64E440-6604-2A39-7CB2-E981EDE6BA35}"/>
                  </a:ext>
                </a:extLst>
              </p:cNvPr>
              <p:cNvSpPr/>
              <p:nvPr/>
            </p:nvSpPr>
            <p:spPr>
              <a:xfrm>
                <a:off x="6126443" y="5684119"/>
                <a:ext cx="22488" cy="405500"/>
              </a:xfrm>
              <a:custGeom>
                <a:avLst/>
                <a:gdLst>
                  <a:gd name="connsiteX0" fmla="*/ 0 w 22488"/>
                  <a:gd name="connsiteY0" fmla="*/ 10864 h 405500"/>
                  <a:gd name="connsiteX1" fmla="*/ 0 w 22488"/>
                  <a:gd name="connsiteY1" fmla="*/ 394641 h 405500"/>
                  <a:gd name="connsiteX2" fmla="*/ 22488 w 22488"/>
                  <a:gd name="connsiteY2" fmla="*/ 394641 h 405500"/>
                  <a:gd name="connsiteX3" fmla="*/ 22488 w 22488"/>
                  <a:gd name="connsiteY3" fmla="*/ 10864 h 405500"/>
                  <a:gd name="connsiteX4" fmla="*/ 0 w 22488"/>
                  <a:gd name="connsiteY4" fmla="*/ 10864 h 40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88" h="405500">
                    <a:moveTo>
                      <a:pt x="0" y="10864"/>
                    </a:moveTo>
                    <a:lnTo>
                      <a:pt x="0" y="394641"/>
                    </a:lnTo>
                    <a:cubicBezTo>
                      <a:pt x="0" y="409107"/>
                      <a:pt x="22488" y="409135"/>
                      <a:pt x="22488" y="394641"/>
                    </a:cubicBezTo>
                    <a:lnTo>
                      <a:pt x="22488" y="10864"/>
                    </a:lnTo>
                    <a:cubicBezTo>
                      <a:pt x="22488" y="-3607"/>
                      <a:pt x="0" y="-3635"/>
                      <a:pt x="0" y="10864"/>
                    </a:cubicBezTo>
                    <a:close/>
                  </a:path>
                </a:pathLst>
              </a:custGeom>
              <a:solidFill>
                <a:srgbClr val="211715"/>
              </a:solidFill>
              <a:ln w="5579" cap="flat">
                <a:noFill/>
                <a:prstDash val="solid"/>
                <a:miter/>
              </a:ln>
            </p:spPr>
            <p:txBody>
              <a:bodyPr rtlCol="0" anchor="ctr"/>
              <a:lstStyle/>
              <a:p>
                <a:endParaRPr lang="ja-JP" altLang="en-US"/>
              </a:p>
            </p:txBody>
          </p:sp>
          <p:sp>
            <p:nvSpPr>
              <p:cNvPr id="84" name="フリーフォーム: 図形 83">
                <a:extLst>
                  <a:ext uri="{FF2B5EF4-FFF2-40B4-BE49-F238E27FC236}">
                    <a16:creationId xmlns:a16="http://schemas.microsoft.com/office/drawing/2014/main" id="{035D94C7-5212-2F5E-E358-D81AD1887F29}"/>
                  </a:ext>
                </a:extLst>
              </p:cNvPr>
              <p:cNvSpPr/>
              <p:nvPr/>
            </p:nvSpPr>
            <p:spPr>
              <a:xfrm>
                <a:off x="5864760" y="6067591"/>
                <a:ext cx="278066" cy="201500"/>
              </a:xfrm>
              <a:custGeom>
                <a:avLst/>
                <a:gdLst>
                  <a:gd name="connsiteX0" fmla="*/ 211388 w 278066"/>
                  <a:gd name="connsiteY0" fmla="*/ 141023 h 201500"/>
                  <a:gd name="connsiteX1" fmla="*/ 246470 w 278066"/>
                  <a:gd name="connsiteY1" fmla="*/ 116966 h 201500"/>
                  <a:gd name="connsiteX2" fmla="*/ 274772 w 278066"/>
                  <a:gd name="connsiteY2" fmla="*/ 82564 h 201500"/>
                  <a:gd name="connsiteX3" fmla="*/ 277645 w 278066"/>
                  <a:gd name="connsiteY3" fmla="*/ 49208 h 201500"/>
                  <a:gd name="connsiteX4" fmla="*/ 274873 w 278066"/>
                  <a:gd name="connsiteY4" fmla="*/ 8167 h 201500"/>
                  <a:gd name="connsiteX5" fmla="*/ 256078 w 278066"/>
                  <a:gd name="connsiteY5" fmla="*/ 3202 h 201500"/>
                  <a:gd name="connsiteX6" fmla="*/ 247707 w 278066"/>
                  <a:gd name="connsiteY6" fmla="*/ 14688 h 201500"/>
                  <a:gd name="connsiteX7" fmla="*/ 247072 w 278066"/>
                  <a:gd name="connsiteY7" fmla="*/ 16139 h 201500"/>
                  <a:gd name="connsiteX8" fmla="*/ 244260 w 278066"/>
                  <a:gd name="connsiteY8" fmla="*/ 19006 h 201500"/>
                  <a:gd name="connsiteX9" fmla="*/ 225916 w 278066"/>
                  <a:gd name="connsiteY9" fmla="*/ 35816 h 201500"/>
                  <a:gd name="connsiteX10" fmla="*/ 176503 w 278066"/>
                  <a:gd name="connsiteY10" fmla="*/ 74193 h 201500"/>
                  <a:gd name="connsiteX11" fmla="*/ 120523 w 278066"/>
                  <a:gd name="connsiteY11" fmla="*/ 80180 h 201500"/>
                  <a:gd name="connsiteX12" fmla="*/ 105529 w 278066"/>
                  <a:gd name="connsiteY12" fmla="*/ 64838 h 201500"/>
                  <a:gd name="connsiteX13" fmla="*/ 106193 w 278066"/>
                  <a:gd name="connsiteY13" fmla="*/ 39735 h 201500"/>
                  <a:gd name="connsiteX14" fmla="*/ 86999 w 278066"/>
                  <a:gd name="connsiteY14" fmla="*/ 31785 h 201500"/>
                  <a:gd name="connsiteX15" fmla="*/ 24267 w 278066"/>
                  <a:gd name="connsiteY15" fmla="*/ 93246 h 201500"/>
                  <a:gd name="connsiteX16" fmla="*/ 4713 w 278066"/>
                  <a:gd name="connsiteY16" fmla="*/ 165125 h 201500"/>
                  <a:gd name="connsiteX17" fmla="*/ 73168 w 278066"/>
                  <a:gd name="connsiteY17" fmla="*/ 201281 h 201500"/>
                  <a:gd name="connsiteX18" fmla="*/ 151968 w 278066"/>
                  <a:gd name="connsiteY18" fmla="*/ 182087 h 201500"/>
                  <a:gd name="connsiteX19" fmla="*/ 211405 w 278066"/>
                  <a:gd name="connsiteY19" fmla="*/ 141045 h 201500"/>
                  <a:gd name="connsiteX20" fmla="*/ 200054 w 278066"/>
                  <a:gd name="connsiteY20" fmla="*/ 121627 h 201500"/>
                  <a:gd name="connsiteX21" fmla="*/ 147897 w 278066"/>
                  <a:gd name="connsiteY21" fmla="*/ 157872 h 201500"/>
                  <a:gd name="connsiteX22" fmla="*/ 94797 w 278066"/>
                  <a:gd name="connsiteY22" fmla="*/ 178236 h 201500"/>
                  <a:gd name="connsiteX23" fmla="*/ 30704 w 278066"/>
                  <a:gd name="connsiteY23" fmla="*/ 162859 h 201500"/>
                  <a:gd name="connsiteX24" fmla="*/ 40959 w 278066"/>
                  <a:gd name="connsiteY24" fmla="*/ 108398 h 201500"/>
                  <a:gd name="connsiteX25" fmla="*/ 102921 w 278066"/>
                  <a:gd name="connsiteY25" fmla="*/ 47724 h 201500"/>
                  <a:gd name="connsiteX26" fmla="*/ 83727 w 278066"/>
                  <a:gd name="connsiteY26" fmla="*/ 39769 h 201500"/>
                  <a:gd name="connsiteX27" fmla="*/ 93318 w 278066"/>
                  <a:gd name="connsiteY27" fmla="*/ 87382 h 201500"/>
                  <a:gd name="connsiteX28" fmla="*/ 140347 w 278066"/>
                  <a:gd name="connsiteY28" fmla="*/ 108325 h 201500"/>
                  <a:gd name="connsiteX29" fmla="*/ 195208 w 278066"/>
                  <a:gd name="connsiteY29" fmla="*/ 88546 h 201500"/>
                  <a:gd name="connsiteX30" fmla="*/ 240269 w 278066"/>
                  <a:gd name="connsiteY30" fmla="*/ 53127 h 201500"/>
                  <a:gd name="connsiteX31" fmla="*/ 259659 w 278066"/>
                  <a:gd name="connsiteY31" fmla="*/ 35473 h 201500"/>
                  <a:gd name="connsiteX32" fmla="*/ 272028 w 278066"/>
                  <a:gd name="connsiteY32" fmla="*/ 19169 h 201500"/>
                  <a:gd name="connsiteX33" fmla="*/ 253233 w 278066"/>
                  <a:gd name="connsiteY33" fmla="*/ 14205 h 201500"/>
                  <a:gd name="connsiteX34" fmla="*/ 255173 w 278066"/>
                  <a:gd name="connsiteY34" fmla="*/ 48629 h 201500"/>
                  <a:gd name="connsiteX35" fmla="*/ 253604 w 278066"/>
                  <a:gd name="connsiteY35" fmla="*/ 75104 h 201500"/>
                  <a:gd name="connsiteX36" fmla="*/ 233680 w 278066"/>
                  <a:gd name="connsiteY36" fmla="*/ 98548 h 201500"/>
                  <a:gd name="connsiteX37" fmla="*/ 200082 w 278066"/>
                  <a:gd name="connsiteY37" fmla="*/ 121655 h 201500"/>
                  <a:gd name="connsiteX38" fmla="*/ 211388 w 278066"/>
                  <a:gd name="connsiteY38" fmla="*/ 141023 h 20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8066" h="201500">
                    <a:moveTo>
                      <a:pt x="211388" y="141023"/>
                    </a:moveTo>
                    <a:cubicBezTo>
                      <a:pt x="223020" y="132916"/>
                      <a:pt x="234602" y="124719"/>
                      <a:pt x="246470" y="116966"/>
                    </a:cubicBezTo>
                    <a:cubicBezTo>
                      <a:pt x="259603" y="109123"/>
                      <a:pt x="269606" y="96962"/>
                      <a:pt x="274772" y="82564"/>
                    </a:cubicBezTo>
                    <a:cubicBezTo>
                      <a:pt x="277742" y="71713"/>
                      <a:pt x="278716" y="60407"/>
                      <a:pt x="277645" y="49208"/>
                    </a:cubicBezTo>
                    <a:cubicBezTo>
                      <a:pt x="277054" y="35473"/>
                      <a:pt x="276807" y="21811"/>
                      <a:pt x="274873" y="8167"/>
                    </a:cubicBezTo>
                    <a:cubicBezTo>
                      <a:pt x="273692" y="-171"/>
                      <a:pt x="261262" y="-2656"/>
                      <a:pt x="256078" y="3202"/>
                    </a:cubicBezTo>
                    <a:cubicBezTo>
                      <a:pt x="252914" y="6744"/>
                      <a:pt x="250110" y="10590"/>
                      <a:pt x="247707" y="14688"/>
                    </a:cubicBezTo>
                    <a:cubicBezTo>
                      <a:pt x="247313" y="15369"/>
                      <a:pt x="244896" y="18764"/>
                      <a:pt x="247072" y="16139"/>
                    </a:cubicBezTo>
                    <a:cubicBezTo>
                      <a:pt x="246228" y="17145"/>
                      <a:pt x="245166" y="18084"/>
                      <a:pt x="244260" y="19006"/>
                    </a:cubicBezTo>
                    <a:cubicBezTo>
                      <a:pt x="238368" y="24847"/>
                      <a:pt x="232179" y="30385"/>
                      <a:pt x="225916" y="35816"/>
                    </a:cubicBezTo>
                    <a:cubicBezTo>
                      <a:pt x="210211" y="49568"/>
                      <a:pt x="193712" y="62381"/>
                      <a:pt x="176503" y="74193"/>
                    </a:cubicBezTo>
                    <a:cubicBezTo>
                      <a:pt x="159575" y="85690"/>
                      <a:pt x="139397" y="90210"/>
                      <a:pt x="120523" y="80180"/>
                    </a:cubicBezTo>
                    <a:cubicBezTo>
                      <a:pt x="113754" y="77161"/>
                      <a:pt x="108391" y="71674"/>
                      <a:pt x="105529" y="64838"/>
                    </a:cubicBezTo>
                    <a:cubicBezTo>
                      <a:pt x="102926" y="57248"/>
                      <a:pt x="105394" y="47409"/>
                      <a:pt x="106193" y="39735"/>
                    </a:cubicBezTo>
                    <a:cubicBezTo>
                      <a:pt x="107227" y="29772"/>
                      <a:pt x="93357" y="25264"/>
                      <a:pt x="86999" y="31785"/>
                    </a:cubicBezTo>
                    <a:cubicBezTo>
                      <a:pt x="66557" y="52750"/>
                      <a:pt x="44692" y="72264"/>
                      <a:pt x="24267" y="93246"/>
                    </a:cubicBezTo>
                    <a:cubicBezTo>
                      <a:pt x="6574" y="111411"/>
                      <a:pt x="-7779" y="140264"/>
                      <a:pt x="4713" y="165125"/>
                    </a:cubicBezTo>
                    <a:cubicBezTo>
                      <a:pt x="17324" y="190239"/>
                      <a:pt x="47037" y="199718"/>
                      <a:pt x="73168" y="201281"/>
                    </a:cubicBezTo>
                    <a:cubicBezTo>
                      <a:pt x="100757" y="202832"/>
                      <a:pt x="128183" y="196153"/>
                      <a:pt x="151968" y="182087"/>
                    </a:cubicBezTo>
                    <a:cubicBezTo>
                      <a:pt x="172483" y="169679"/>
                      <a:pt x="191744" y="154724"/>
                      <a:pt x="211405" y="141045"/>
                    </a:cubicBezTo>
                    <a:cubicBezTo>
                      <a:pt x="223211" y="132826"/>
                      <a:pt x="211967" y="113323"/>
                      <a:pt x="200054" y="121627"/>
                    </a:cubicBezTo>
                    <a:cubicBezTo>
                      <a:pt x="182687" y="133731"/>
                      <a:pt x="165399" y="145965"/>
                      <a:pt x="147897" y="157872"/>
                    </a:cubicBezTo>
                    <a:cubicBezTo>
                      <a:pt x="132082" y="168813"/>
                      <a:pt x="113871" y="175796"/>
                      <a:pt x="94797" y="178236"/>
                    </a:cubicBezTo>
                    <a:cubicBezTo>
                      <a:pt x="73433" y="180822"/>
                      <a:pt x="46750" y="178933"/>
                      <a:pt x="30704" y="162859"/>
                    </a:cubicBezTo>
                    <a:cubicBezTo>
                      <a:pt x="13838" y="145993"/>
                      <a:pt x="27073" y="122481"/>
                      <a:pt x="40959" y="108398"/>
                    </a:cubicBezTo>
                    <a:cubicBezTo>
                      <a:pt x="61261" y="87815"/>
                      <a:pt x="82731" y="68425"/>
                      <a:pt x="102921" y="47724"/>
                    </a:cubicBezTo>
                    <a:lnTo>
                      <a:pt x="83727" y="39769"/>
                    </a:lnTo>
                    <a:cubicBezTo>
                      <a:pt x="81899" y="57366"/>
                      <a:pt x="80775" y="73085"/>
                      <a:pt x="93318" y="87382"/>
                    </a:cubicBezTo>
                    <a:cubicBezTo>
                      <a:pt x="105657" y="100234"/>
                      <a:pt x="122537" y="107751"/>
                      <a:pt x="140347" y="108325"/>
                    </a:cubicBezTo>
                    <a:cubicBezTo>
                      <a:pt x="161182" y="109354"/>
                      <a:pt x="178735" y="100263"/>
                      <a:pt x="195208" y="88546"/>
                    </a:cubicBezTo>
                    <a:cubicBezTo>
                      <a:pt x="210770" y="77471"/>
                      <a:pt x="225792" y="65569"/>
                      <a:pt x="240269" y="53127"/>
                    </a:cubicBezTo>
                    <a:cubicBezTo>
                      <a:pt x="246892" y="47426"/>
                      <a:pt x="253430" y="41601"/>
                      <a:pt x="259659" y="35473"/>
                    </a:cubicBezTo>
                    <a:cubicBezTo>
                      <a:pt x="264719" y="30486"/>
                      <a:pt x="267390" y="24398"/>
                      <a:pt x="272028" y="19169"/>
                    </a:cubicBezTo>
                    <a:lnTo>
                      <a:pt x="253233" y="14205"/>
                    </a:lnTo>
                    <a:cubicBezTo>
                      <a:pt x="254847" y="25578"/>
                      <a:pt x="254689" y="37177"/>
                      <a:pt x="255173" y="48629"/>
                    </a:cubicBezTo>
                    <a:cubicBezTo>
                      <a:pt x="256115" y="57478"/>
                      <a:pt x="255585" y="66429"/>
                      <a:pt x="253604" y="75104"/>
                    </a:cubicBezTo>
                    <a:cubicBezTo>
                      <a:pt x="250057" y="85094"/>
                      <a:pt x="242968" y="93437"/>
                      <a:pt x="233680" y="98548"/>
                    </a:cubicBezTo>
                    <a:cubicBezTo>
                      <a:pt x="222306" y="105986"/>
                      <a:pt x="211231" y="113891"/>
                      <a:pt x="200082" y="121655"/>
                    </a:cubicBezTo>
                    <a:cubicBezTo>
                      <a:pt x="188247" y="129818"/>
                      <a:pt x="199475" y="149321"/>
                      <a:pt x="211388" y="141023"/>
                    </a:cubicBezTo>
                    <a:close/>
                  </a:path>
                </a:pathLst>
              </a:custGeom>
              <a:solidFill>
                <a:srgbClr val="211715"/>
              </a:solidFill>
              <a:ln w="5579" cap="flat">
                <a:noFill/>
                <a:prstDash val="solid"/>
                <a:miter/>
              </a:ln>
            </p:spPr>
            <p:txBody>
              <a:bodyPr rtlCol="0" anchor="ctr"/>
              <a:lstStyle/>
              <a:p>
                <a:endParaRPr lang="ja-JP" altLang="en-US"/>
              </a:p>
            </p:txBody>
          </p:sp>
          <p:sp>
            <p:nvSpPr>
              <p:cNvPr id="85" name="フリーフォーム: 図形 84">
                <a:extLst>
                  <a:ext uri="{FF2B5EF4-FFF2-40B4-BE49-F238E27FC236}">
                    <a16:creationId xmlns:a16="http://schemas.microsoft.com/office/drawing/2014/main" id="{BF9DA8D4-33B0-B2DD-B7C9-B6B9BD74AEEC}"/>
                  </a:ext>
                </a:extLst>
              </p:cNvPr>
              <p:cNvSpPr/>
              <p:nvPr/>
            </p:nvSpPr>
            <p:spPr>
              <a:xfrm>
                <a:off x="5921778" y="5627561"/>
                <a:ext cx="103614" cy="517331"/>
              </a:xfrm>
              <a:custGeom>
                <a:avLst/>
                <a:gdLst>
                  <a:gd name="connsiteX0" fmla="*/ 61549 w 103614"/>
                  <a:gd name="connsiteY0" fmla="*/ 10824 h 517331"/>
                  <a:gd name="connsiteX1" fmla="*/ 74435 w 103614"/>
                  <a:gd name="connsiteY1" fmla="*/ 226949 h 517331"/>
                  <a:gd name="connsiteX2" fmla="*/ 79292 w 103614"/>
                  <a:gd name="connsiteY2" fmla="*/ 330818 h 517331"/>
                  <a:gd name="connsiteX3" fmla="*/ 80844 w 103614"/>
                  <a:gd name="connsiteY3" fmla="*/ 379455 h 517331"/>
                  <a:gd name="connsiteX4" fmla="*/ 75020 w 103614"/>
                  <a:gd name="connsiteY4" fmla="*/ 413750 h 517331"/>
                  <a:gd name="connsiteX5" fmla="*/ 46161 w 103614"/>
                  <a:gd name="connsiteY5" fmla="*/ 454229 h 517331"/>
                  <a:gd name="connsiteX6" fmla="*/ 3399 w 103614"/>
                  <a:gd name="connsiteY6" fmla="*/ 498216 h 517331"/>
                  <a:gd name="connsiteX7" fmla="*/ 19304 w 103614"/>
                  <a:gd name="connsiteY7" fmla="*/ 514116 h 517331"/>
                  <a:gd name="connsiteX8" fmla="*/ 88642 w 103614"/>
                  <a:gd name="connsiteY8" fmla="*/ 435541 h 517331"/>
                  <a:gd name="connsiteX9" fmla="*/ 102630 w 103614"/>
                  <a:gd name="connsiteY9" fmla="*/ 398385 h 517331"/>
                  <a:gd name="connsiteX10" fmla="*/ 102489 w 103614"/>
                  <a:gd name="connsiteY10" fmla="*/ 350945 h 517331"/>
                  <a:gd name="connsiteX11" fmla="*/ 91807 w 103614"/>
                  <a:gd name="connsiteY11" fmla="*/ 138002 h 517331"/>
                  <a:gd name="connsiteX12" fmla="*/ 84054 w 103614"/>
                  <a:gd name="connsiteY12" fmla="*/ 10824 h 517331"/>
                  <a:gd name="connsiteX13" fmla="*/ 61566 w 103614"/>
                  <a:gd name="connsiteY13" fmla="*/ 10824 h 51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614" h="517330">
                    <a:moveTo>
                      <a:pt x="61549" y="10824"/>
                    </a:moveTo>
                    <a:cubicBezTo>
                      <a:pt x="65867" y="82866"/>
                      <a:pt x="70544" y="154885"/>
                      <a:pt x="74435" y="226949"/>
                    </a:cubicBezTo>
                    <a:cubicBezTo>
                      <a:pt x="76301" y="261559"/>
                      <a:pt x="77988" y="296180"/>
                      <a:pt x="79292" y="330818"/>
                    </a:cubicBezTo>
                    <a:cubicBezTo>
                      <a:pt x="79900" y="347026"/>
                      <a:pt x="80417" y="363241"/>
                      <a:pt x="80844" y="379455"/>
                    </a:cubicBezTo>
                    <a:cubicBezTo>
                      <a:pt x="81545" y="391183"/>
                      <a:pt x="79552" y="402910"/>
                      <a:pt x="75020" y="413750"/>
                    </a:cubicBezTo>
                    <a:cubicBezTo>
                      <a:pt x="67469" y="428603"/>
                      <a:pt x="57742" y="442248"/>
                      <a:pt x="46161" y="454229"/>
                    </a:cubicBezTo>
                    <a:cubicBezTo>
                      <a:pt x="32708" y="469639"/>
                      <a:pt x="18101" y="484026"/>
                      <a:pt x="3399" y="498216"/>
                    </a:cubicBezTo>
                    <a:cubicBezTo>
                      <a:pt x="-7024" y="508291"/>
                      <a:pt x="8892" y="524185"/>
                      <a:pt x="19304" y="514116"/>
                    </a:cubicBezTo>
                    <a:cubicBezTo>
                      <a:pt x="44990" y="490312"/>
                      <a:pt x="68219" y="463989"/>
                      <a:pt x="88642" y="435541"/>
                    </a:cubicBezTo>
                    <a:cubicBezTo>
                      <a:pt x="96008" y="424348"/>
                      <a:pt x="100786" y="411658"/>
                      <a:pt x="102630" y="398385"/>
                    </a:cubicBezTo>
                    <a:cubicBezTo>
                      <a:pt x="103989" y="382598"/>
                      <a:pt x="103941" y="366721"/>
                      <a:pt x="102489" y="350945"/>
                    </a:cubicBezTo>
                    <a:cubicBezTo>
                      <a:pt x="100145" y="279910"/>
                      <a:pt x="96074" y="208942"/>
                      <a:pt x="91807" y="138002"/>
                    </a:cubicBezTo>
                    <a:cubicBezTo>
                      <a:pt x="89251" y="95605"/>
                      <a:pt x="86667" y="53215"/>
                      <a:pt x="84054" y="10824"/>
                    </a:cubicBezTo>
                    <a:cubicBezTo>
                      <a:pt x="83194" y="-3557"/>
                      <a:pt x="60700" y="-3659"/>
                      <a:pt x="61566" y="10824"/>
                    </a:cubicBezTo>
                    <a:close/>
                  </a:path>
                </a:pathLst>
              </a:custGeom>
              <a:solidFill>
                <a:srgbClr val="211715"/>
              </a:solidFill>
              <a:ln w="5579" cap="flat">
                <a:noFill/>
                <a:prstDash val="solid"/>
                <a:miter/>
              </a:ln>
            </p:spPr>
            <p:txBody>
              <a:bodyPr rtlCol="0" anchor="ctr"/>
              <a:lstStyle/>
              <a:p>
                <a:endParaRPr lang="ja-JP" altLang="en-US"/>
              </a:p>
            </p:txBody>
          </p:sp>
          <p:sp>
            <p:nvSpPr>
              <p:cNvPr id="86" name="フリーフォーム: 図形 85">
                <a:extLst>
                  <a:ext uri="{FF2B5EF4-FFF2-40B4-BE49-F238E27FC236}">
                    <a16:creationId xmlns:a16="http://schemas.microsoft.com/office/drawing/2014/main" id="{55A14DB7-66F1-89F3-8631-B68EB98FDA8E}"/>
                  </a:ext>
                </a:extLst>
              </p:cNvPr>
              <p:cNvSpPr/>
              <p:nvPr/>
            </p:nvSpPr>
            <p:spPr>
              <a:xfrm>
                <a:off x="5926231" y="5004705"/>
                <a:ext cx="422894" cy="687522"/>
              </a:xfrm>
              <a:custGeom>
                <a:avLst/>
                <a:gdLst>
                  <a:gd name="connsiteX0" fmla="*/ 25207 w 422894"/>
                  <a:gd name="connsiteY0" fmla="*/ 647139 h 687522"/>
                  <a:gd name="connsiteX1" fmla="*/ 2038 w 422894"/>
                  <a:gd name="connsiteY1" fmla="*/ 266623 h 687522"/>
                  <a:gd name="connsiteX2" fmla="*/ 8532 w 422894"/>
                  <a:gd name="connsiteY2" fmla="*/ 0 h 687522"/>
                  <a:gd name="connsiteX3" fmla="*/ 420071 w 422894"/>
                  <a:gd name="connsiteY3" fmla="*/ 0 h 687522"/>
                  <a:gd name="connsiteX4" fmla="*/ 419891 w 422894"/>
                  <a:gd name="connsiteY4" fmla="*/ 247991 h 687522"/>
                  <a:gd name="connsiteX5" fmla="*/ 390740 w 422894"/>
                  <a:gd name="connsiteY5" fmla="*/ 683363 h 687522"/>
                  <a:gd name="connsiteX6" fmla="*/ 210270 w 422894"/>
                  <a:gd name="connsiteY6" fmla="*/ 686039 h 687522"/>
                  <a:gd name="connsiteX7" fmla="*/ 28884 w 422894"/>
                  <a:gd name="connsiteY7" fmla="*/ 687028 h 687522"/>
                  <a:gd name="connsiteX8" fmla="*/ 25207 w 422894"/>
                  <a:gd name="connsiteY8" fmla="*/ 647139 h 68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894" h="687522">
                    <a:moveTo>
                      <a:pt x="25207" y="647139"/>
                    </a:moveTo>
                    <a:cubicBezTo>
                      <a:pt x="15121" y="534135"/>
                      <a:pt x="4270" y="374652"/>
                      <a:pt x="2038" y="266623"/>
                    </a:cubicBezTo>
                    <a:cubicBezTo>
                      <a:pt x="-121" y="161827"/>
                      <a:pt x="-3179" y="117424"/>
                      <a:pt x="8532" y="0"/>
                    </a:cubicBezTo>
                    <a:lnTo>
                      <a:pt x="420071" y="0"/>
                    </a:lnTo>
                    <a:cubicBezTo>
                      <a:pt x="424304" y="100900"/>
                      <a:pt x="423388" y="158111"/>
                      <a:pt x="419891" y="247991"/>
                    </a:cubicBezTo>
                    <a:cubicBezTo>
                      <a:pt x="415550" y="359382"/>
                      <a:pt x="406735" y="547549"/>
                      <a:pt x="390740" y="683363"/>
                    </a:cubicBezTo>
                    <a:cubicBezTo>
                      <a:pt x="327958" y="685718"/>
                      <a:pt x="278927" y="686039"/>
                      <a:pt x="210270" y="686039"/>
                    </a:cubicBezTo>
                    <a:cubicBezTo>
                      <a:pt x="154504" y="687208"/>
                      <a:pt x="58282" y="688130"/>
                      <a:pt x="28884" y="687028"/>
                    </a:cubicBezTo>
                    <a:cubicBezTo>
                      <a:pt x="27709" y="674598"/>
                      <a:pt x="26466" y="661240"/>
                      <a:pt x="25207" y="647139"/>
                    </a:cubicBezTo>
                    <a:close/>
                  </a:path>
                </a:pathLst>
              </a:custGeom>
              <a:solidFill>
                <a:schemeClr val="tx2">
                  <a:lumMod val="20000"/>
                  <a:lumOff val="80000"/>
                </a:schemeClr>
              </a:solidFill>
              <a:ln w="5579" cap="flat">
                <a:noFill/>
                <a:prstDash val="solid"/>
                <a:miter/>
              </a:ln>
            </p:spPr>
            <p:txBody>
              <a:bodyPr rtlCol="0" anchor="ctr"/>
              <a:lstStyle/>
              <a:p>
                <a:endParaRPr lang="ja-JP" altLang="en-US"/>
              </a:p>
            </p:txBody>
          </p:sp>
          <p:sp>
            <p:nvSpPr>
              <p:cNvPr id="87" name="フリーフォーム: 図形 86">
                <a:extLst>
                  <a:ext uri="{FF2B5EF4-FFF2-40B4-BE49-F238E27FC236}">
                    <a16:creationId xmlns:a16="http://schemas.microsoft.com/office/drawing/2014/main" id="{5FDBB5A2-7262-98B1-0D31-F3B45AB037A6}"/>
                  </a:ext>
                </a:extLst>
              </p:cNvPr>
              <p:cNvSpPr/>
              <p:nvPr/>
            </p:nvSpPr>
            <p:spPr>
              <a:xfrm>
                <a:off x="5915396" y="5019272"/>
                <a:ext cx="444962" cy="684460"/>
              </a:xfrm>
              <a:custGeom>
                <a:avLst/>
                <a:gdLst>
                  <a:gd name="connsiteX0" fmla="*/ 5677 w 444962"/>
                  <a:gd name="connsiteY0" fmla="*/ 11227 h 684460"/>
                  <a:gd name="connsiteX1" fmla="*/ 2304 w 444962"/>
                  <a:gd name="connsiteY1" fmla="*/ 277519 h 684460"/>
                  <a:gd name="connsiteX2" fmla="*/ 17107 w 444962"/>
                  <a:gd name="connsiteY2" fmla="*/ 538711 h 684460"/>
                  <a:gd name="connsiteX3" fmla="*/ 28531 w 444962"/>
                  <a:gd name="connsiteY3" fmla="*/ 672478 h 684460"/>
                  <a:gd name="connsiteX4" fmla="*/ 39775 w 444962"/>
                  <a:gd name="connsiteY4" fmla="*/ 683722 h 684460"/>
                  <a:gd name="connsiteX5" fmla="*/ 156569 w 444962"/>
                  <a:gd name="connsiteY5" fmla="*/ 683722 h 684460"/>
                  <a:gd name="connsiteX6" fmla="*/ 308928 w 444962"/>
                  <a:gd name="connsiteY6" fmla="*/ 682311 h 684460"/>
                  <a:gd name="connsiteX7" fmla="*/ 401620 w 444962"/>
                  <a:gd name="connsiteY7" fmla="*/ 680034 h 684460"/>
                  <a:gd name="connsiteX8" fmla="*/ 412864 w 444962"/>
                  <a:gd name="connsiteY8" fmla="*/ 668790 h 684460"/>
                  <a:gd name="connsiteX9" fmla="*/ 433441 w 444962"/>
                  <a:gd name="connsiteY9" fmla="*/ 414322 h 684460"/>
                  <a:gd name="connsiteX10" fmla="*/ 444067 w 444962"/>
                  <a:gd name="connsiteY10" fmla="*/ 172633 h 684460"/>
                  <a:gd name="connsiteX11" fmla="*/ 443409 w 444962"/>
                  <a:gd name="connsiteY11" fmla="*/ 17153 h 684460"/>
                  <a:gd name="connsiteX12" fmla="*/ 420921 w 444962"/>
                  <a:gd name="connsiteY12" fmla="*/ 17153 h 684460"/>
                  <a:gd name="connsiteX13" fmla="*/ 417705 w 444962"/>
                  <a:gd name="connsiteY13" fmla="*/ 278059 h 684460"/>
                  <a:gd name="connsiteX14" fmla="*/ 403504 w 444962"/>
                  <a:gd name="connsiteY14" fmla="*/ 528040 h 684460"/>
                  <a:gd name="connsiteX15" fmla="*/ 390376 w 444962"/>
                  <a:gd name="connsiteY15" fmla="*/ 668790 h 684460"/>
                  <a:gd name="connsiteX16" fmla="*/ 401620 w 444962"/>
                  <a:gd name="connsiteY16" fmla="*/ 657546 h 684460"/>
                  <a:gd name="connsiteX17" fmla="*/ 234823 w 444962"/>
                  <a:gd name="connsiteY17" fmla="*/ 660216 h 684460"/>
                  <a:gd name="connsiteX18" fmla="*/ 96092 w 444962"/>
                  <a:gd name="connsiteY18" fmla="*/ 661689 h 684460"/>
                  <a:gd name="connsiteX19" fmla="*/ 39781 w 444962"/>
                  <a:gd name="connsiteY19" fmla="*/ 661211 h 684460"/>
                  <a:gd name="connsiteX20" fmla="*/ 51025 w 444962"/>
                  <a:gd name="connsiteY20" fmla="*/ 672456 h 684460"/>
                  <a:gd name="connsiteX21" fmla="*/ 31601 w 444962"/>
                  <a:gd name="connsiteY21" fmla="*/ 421288 h 684460"/>
                  <a:gd name="connsiteX22" fmla="*/ 22234 w 444962"/>
                  <a:gd name="connsiteY22" fmla="*/ 162001 h 684460"/>
                  <a:gd name="connsiteX23" fmla="*/ 28166 w 444962"/>
                  <a:gd name="connsiteY23" fmla="*/ 11244 h 684460"/>
                  <a:gd name="connsiteX24" fmla="*/ 16921 w 444962"/>
                  <a:gd name="connsiteY24" fmla="*/ 0 h 684460"/>
                  <a:gd name="connsiteX25" fmla="*/ 5677 w 444962"/>
                  <a:gd name="connsiteY25" fmla="*/ 11244 h 68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4962" h="684460">
                    <a:moveTo>
                      <a:pt x="5677" y="11227"/>
                    </a:moveTo>
                    <a:cubicBezTo>
                      <a:pt x="-2194" y="99972"/>
                      <a:pt x="-406" y="188571"/>
                      <a:pt x="2304" y="277519"/>
                    </a:cubicBezTo>
                    <a:cubicBezTo>
                      <a:pt x="4935" y="364662"/>
                      <a:pt x="10523" y="451771"/>
                      <a:pt x="17107" y="538711"/>
                    </a:cubicBezTo>
                    <a:cubicBezTo>
                      <a:pt x="20480" y="583334"/>
                      <a:pt x="24196" y="627934"/>
                      <a:pt x="28531" y="672478"/>
                    </a:cubicBezTo>
                    <a:cubicBezTo>
                      <a:pt x="28694" y="678617"/>
                      <a:pt x="33634" y="683559"/>
                      <a:pt x="39775" y="683722"/>
                    </a:cubicBezTo>
                    <a:cubicBezTo>
                      <a:pt x="78652" y="685117"/>
                      <a:pt x="117687" y="684194"/>
                      <a:pt x="156569" y="683722"/>
                    </a:cubicBezTo>
                    <a:cubicBezTo>
                      <a:pt x="207359" y="683160"/>
                      <a:pt x="258138" y="682918"/>
                      <a:pt x="308928" y="682311"/>
                    </a:cubicBezTo>
                    <a:cubicBezTo>
                      <a:pt x="339832" y="681934"/>
                      <a:pt x="370727" y="681175"/>
                      <a:pt x="401620" y="680034"/>
                    </a:cubicBezTo>
                    <a:cubicBezTo>
                      <a:pt x="407748" y="679843"/>
                      <a:pt x="412673" y="674918"/>
                      <a:pt x="412864" y="668790"/>
                    </a:cubicBezTo>
                    <a:cubicBezTo>
                      <a:pt x="422776" y="584267"/>
                      <a:pt x="428578" y="499266"/>
                      <a:pt x="433441" y="414322"/>
                    </a:cubicBezTo>
                    <a:cubicBezTo>
                      <a:pt x="438046" y="333830"/>
                      <a:pt x="441920" y="253231"/>
                      <a:pt x="444067" y="172633"/>
                    </a:cubicBezTo>
                    <a:cubicBezTo>
                      <a:pt x="445450" y="120797"/>
                      <a:pt x="445231" y="68972"/>
                      <a:pt x="443409" y="17153"/>
                    </a:cubicBezTo>
                    <a:cubicBezTo>
                      <a:pt x="442926" y="2721"/>
                      <a:pt x="420432" y="2659"/>
                      <a:pt x="420921" y="17153"/>
                    </a:cubicBezTo>
                    <a:cubicBezTo>
                      <a:pt x="423844" y="104223"/>
                      <a:pt x="421421" y="191062"/>
                      <a:pt x="417705" y="278059"/>
                    </a:cubicBezTo>
                    <a:cubicBezTo>
                      <a:pt x="414141" y="361446"/>
                      <a:pt x="409750" y="444811"/>
                      <a:pt x="403504" y="528040"/>
                    </a:cubicBezTo>
                    <a:cubicBezTo>
                      <a:pt x="399973" y="575030"/>
                      <a:pt x="395863" y="621986"/>
                      <a:pt x="390376" y="668790"/>
                    </a:cubicBezTo>
                    <a:lnTo>
                      <a:pt x="401620" y="657546"/>
                    </a:lnTo>
                    <a:cubicBezTo>
                      <a:pt x="346034" y="659615"/>
                      <a:pt x="290437" y="660171"/>
                      <a:pt x="234823" y="660216"/>
                    </a:cubicBezTo>
                    <a:cubicBezTo>
                      <a:pt x="188581" y="660250"/>
                      <a:pt x="142340" y="661566"/>
                      <a:pt x="96092" y="661689"/>
                    </a:cubicBezTo>
                    <a:cubicBezTo>
                      <a:pt x="77331" y="661740"/>
                      <a:pt x="58536" y="661886"/>
                      <a:pt x="39781" y="661211"/>
                    </a:cubicBezTo>
                    <a:lnTo>
                      <a:pt x="51025" y="672456"/>
                    </a:lnTo>
                    <a:cubicBezTo>
                      <a:pt x="42890" y="588883"/>
                      <a:pt x="36649" y="505102"/>
                      <a:pt x="31601" y="421288"/>
                    </a:cubicBezTo>
                    <a:cubicBezTo>
                      <a:pt x="26365" y="334937"/>
                      <a:pt x="23242" y="248509"/>
                      <a:pt x="22234" y="162001"/>
                    </a:cubicBezTo>
                    <a:cubicBezTo>
                      <a:pt x="21675" y="111683"/>
                      <a:pt x="23654" y="61365"/>
                      <a:pt x="28166" y="11244"/>
                    </a:cubicBezTo>
                    <a:cubicBezTo>
                      <a:pt x="28120" y="5054"/>
                      <a:pt x="23113" y="45"/>
                      <a:pt x="16921" y="0"/>
                    </a:cubicBezTo>
                    <a:cubicBezTo>
                      <a:pt x="10765" y="129"/>
                      <a:pt x="5805" y="5088"/>
                      <a:pt x="5677" y="11244"/>
                    </a:cubicBezTo>
                    <a:close/>
                  </a:path>
                </a:pathLst>
              </a:custGeom>
              <a:solidFill>
                <a:srgbClr val="211715"/>
              </a:solidFill>
              <a:ln w="5579" cap="flat">
                <a:noFill/>
                <a:prstDash val="solid"/>
                <a:miter/>
              </a:ln>
            </p:spPr>
            <p:txBody>
              <a:bodyPr rtlCol="0" anchor="ctr"/>
              <a:lstStyle/>
              <a:p>
                <a:endParaRPr lang="ja-JP" altLang="en-US"/>
              </a:p>
            </p:txBody>
          </p:sp>
          <p:sp>
            <p:nvSpPr>
              <p:cNvPr id="88" name="フリーフォーム: 図形 87">
                <a:extLst>
                  <a:ext uri="{FF2B5EF4-FFF2-40B4-BE49-F238E27FC236}">
                    <a16:creationId xmlns:a16="http://schemas.microsoft.com/office/drawing/2014/main" id="{6DD6E9DB-726A-FC1E-5EA1-93FEC48E2E2C}"/>
                  </a:ext>
                </a:extLst>
              </p:cNvPr>
              <p:cNvSpPr/>
              <p:nvPr/>
            </p:nvSpPr>
            <p:spPr>
              <a:xfrm>
                <a:off x="5744038" y="4438030"/>
                <a:ext cx="733110" cy="654613"/>
              </a:xfrm>
              <a:custGeom>
                <a:avLst/>
                <a:gdLst>
                  <a:gd name="connsiteX0" fmla="*/ 731803 w 733110"/>
                  <a:gd name="connsiteY0" fmla="*/ 382012 h 654613"/>
                  <a:gd name="connsiteX1" fmla="*/ 726568 w 733110"/>
                  <a:gd name="connsiteY1" fmla="*/ 446334 h 654613"/>
                  <a:gd name="connsiteX2" fmla="*/ 690261 w 733110"/>
                  <a:gd name="connsiteY2" fmla="*/ 497636 h 654613"/>
                  <a:gd name="connsiteX3" fmla="*/ 618860 w 733110"/>
                  <a:gd name="connsiteY3" fmla="*/ 538919 h 654613"/>
                  <a:gd name="connsiteX4" fmla="*/ 628305 w 733110"/>
                  <a:gd name="connsiteY4" fmla="*/ 642990 h 654613"/>
                  <a:gd name="connsiteX5" fmla="*/ 622615 w 733110"/>
                  <a:gd name="connsiteY5" fmla="*/ 649630 h 654613"/>
                  <a:gd name="connsiteX6" fmla="*/ 488950 w 733110"/>
                  <a:gd name="connsiteY6" fmla="*/ 650754 h 654613"/>
                  <a:gd name="connsiteX7" fmla="*/ 434022 w 733110"/>
                  <a:gd name="connsiteY7" fmla="*/ 629784 h 654613"/>
                  <a:gd name="connsiteX8" fmla="*/ 402307 w 733110"/>
                  <a:gd name="connsiteY8" fmla="*/ 583682 h 654613"/>
                  <a:gd name="connsiteX9" fmla="*/ 391811 w 733110"/>
                  <a:gd name="connsiteY9" fmla="*/ 533336 h 654613"/>
                  <a:gd name="connsiteX10" fmla="*/ 387784 w 733110"/>
                  <a:gd name="connsiteY10" fmla="*/ 530396 h 654613"/>
                  <a:gd name="connsiteX11" fmla="*/ 384845 w 733110"/>
                  <a:gd name="connsiteY11" fmla="*/ 533336 h 654613"/>
                  <a:gd name="connsiteX12" fmla="*/ 375029 w 733110"/>
                  <a:gd name="connsiteY12" fmla="*/ 581608 h 654613"/>
                  <a:gd name="connsiteX13" fmla="*/ 341442 w 733110"/>
                  <a:gd name="connsiteY13" fmla="*/ 628491 h 654613"/>
                  <a:gd name="connsiteX14" fmla="*/ 280060 w 733110"/>
                  <a:gd name="connsiteY14" fmla="*/ 650484 h 654613"/>
                  <a:gd name="connsiteX15" fmla="*/ 165071 w 733110"/>
                  <a:gd name="connsiteY15" fmla="*/ 652390 h 654613"/>
                  <a:gd name="connsiteX16" fmla="*/ 159038 w 733110"/>
                  <a:gd name="connsiteY16" fmla="*/ 645081 h 654613"/>
                  <a:gd name="connsiteX17" fmla="*/ 172874 w 733110"/>
                  <a:gd name="connsiteY17" fmla="*/ 504394 h 654613"/>
                  <a:gd name="connsiteX18" fmla="*/ 176439 w 733110"/>
                  <a:gd name="connsiteY18" fmla="*/ 442905 h 654613"/>
                  <a:gd name="connsiteX19" fmla="*/ 99326 w 733110"/>
                  <a:gd name="connsiteY19" fmla="*/ 457719 h 654613"/>
                  <a:gd name="connsiteX20" fmla="*/ 18176 w 733110"/>
                  <a:gd name="connsiteY20" fmla="*/ 386532 h 654613"/>
                  <a:gd name="connsiteX21" fmla="*/ 9659 w 733110"/>
                  <a:gd name="connsiteY21" fmla="*/ 334999 h 654613"/>
                  <a:gd name="connsiteX22" fmla="*/ 0 w 733110"/>
                  <a:gd name="connsiteY22" fmla="*/ 189134 h 654613"/>
                  <a:gd name="connsiteX23" fmla="*/ 130489 w 733110"/>
                  <a:gd name="connsiteY23" fmla="*/ 87373 h 654613"/>
                  <a:gd name="connsiteX24" fmla="*/ 178980 w 733110"/>
                  <a:gd name="connsiteY24" fmla="*/ 55693 h 654613"/>
                  <a:gd name="connsiteX25" fmla="*/ 267809 w 733110"/>
                  <a:gd name="connsiteY25" fmla="*/ 15607 h 654613"/>
                  <a:gd name="connsiteX26" fmla="*/ 290006 w 733110"/>
                  <a:gd name="connsiteY26" fmla="*/ 0 h 654613"/>
                  <a:gd name="connsiteX27" fmla="*/ 350033 w 733110"/>
                  <a:gd name="connsiteY27" fmla="*/ 177591 h 654613"/>
                  <a:gd name="connsiteX28" fmla="*/ 390568 w 733110"/>
                  <a:gd name="connsiteY28" fmla="*/ 277879 h 654613"/>
                  <a:gd name="connsiteX29" fmla="*/ 396753 w 733110"/>
                  <a:gd name="connsiteY29" fmla="*/ 277879 h 654613"/>
                  <a:gd name="connsiteX30" fmla="*/ 437288 w 733110"/>
                  <a:gd name="connsiteY30" fmla="*/ 177591 h 654613"/>
                  <a:gd name="connsiteX31" fmla="*/ 497299 w 733110"/>
                  <a:gd name="connsiteY31" fmla="*/ 0 h 654613"/>
                  <a:gd name="connsiteX32" fmla="*/ 518275 w 733110"/>
                  <a:gd name="connsiteY32" fmla="*/ 14617 h 654613"/>
                  <a:gd name="connsiteX33" fmla="*/ 586831 w 733110"/>
                  <a:gd name="connsiteY33" fmla="*/ 39748 h 654613"/>
                  <a:gd name="connsiteX34" fmla="*/ 634056 w 733110"/>
                  <a:gd name="connsiteY34" fmla="*/ 65453 h 654613"/>
                  <a:gd name="connsiteX35" fmla="*/ 674985 w 733110"/>
                  <a:gd name="connsiteY35" fmla="*/ 123636 h 654613"/>
                  <a:gd name="connsiteX36" fmla="*/ 690592 w 733110"/>
                  <a:gd name="connsiteY36" fmla="*/ 169524 h 654613"/>
                  <a:gd name="connsiteX37" fmla="*/ 731819 w 733110"/>
                  <a:gd name="connsiteY37" fmla="*/ 382040 h 65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33110" h="654613">
                    <a:moveTo>
                      <a:pt x="731803" y="382012"/>
                    </a:moveTo>
                    <a:cubicBezTo>
                      <a:pt x="734636" y="403584"/>
                      <a:pt x="732854" y="425504"/>
                      <a:pt x="726568" y="446334"/>
                    </a:cubicBezTo>
                    <a:cubicBezTo>
                      <a:pt x="722723" y="461570"/>
                      <a:pt x="708336" y="482827"/>
                      <a:pt x="690261" y="497636"/>
                    </a:cubicBezTo>
                    <a:cubicBezTo>
                      <a:pt x="668278" y="514322"/>
                      <a:pt x="644289" y="528192"/>
                      <a:pt x="618860" y="538919"/>
                    </a:cubicBezTo>
                    <a:cubicBezTo>
                      <a:pt x="622835" y="577886"/>
                      <a:pt x="625927" y="611349"/>
                      <a:pt x="628305" y="642990"/>
                    </a:cubicBezTo>
                    <a:cubicBezTo>
                      <a:pt x="628569" y="646397"/>
                      <a:pt x="626022" y="649365"/>
                      <a:pt x="622615" y="649630"/>
                    </a:cubicBezTo>
                    <a:cubicBezTo>
                      <a:pt x="587691" y="652300"/>
                      <a:pt x="522896" y="656270"/>
                      <a:pt x="488950" y="650754"/>
                    </a:cubicBezTo>
                    <a:cubicBezTo>
                      <a:pt x="465230" y="646886"/>
                      <a:pt x="449033" y="642405"/>
                      <a:pt x="434022" y="629784"/>
                    </a:cubicBezTo>
                    <a:cubicBezTo>
                      <a:pt x="419082" y="617932"/>
                      <a:pt x="408036" y="601870"/>
                      <a:pt x="402307" y="583682"/>
                    </a:cubicBezTo>
                    <a:cubicBezTo>
                      <a:pt x="397923" y="567097"/>
                      <a:pt x="394419" y="550293"/>
                      <a:pt x="391811" y="533336"/>
                    </a:cubicBezTo>
                    <a:cubicBezTo>
                      <a:pt x="391511" y="531414"/>
                      <a:pt x="389708" y="530098"/>
                      <a:pt x="387784" y="530396"/>
                    </a:cubicBezTo>
                    <a:cubicBezTo>
                      <a:pt x="386270" y="530632"/>
                      <a:pt x="385082" y="531824"/>
                      <a:pt x="384845" y="533336"/>
                    </a:cubicBezTo>
                    <a:cubicBezTo>
                      <a:pt x="382461" y="549596"/>
                      <a:pt x="379184" y="565708"/>
                      <a:pt x="375029" y="581608"/>
                    </a:cubicBezTo>
                    <a:cubicBezTo>
                      <a:pt x="369386" y="600549"/>
                      <a:pt x="357562" y="617055"/>
                      <a:pt x="341442" y="628491"/>
                    </a:cubicBezTo>
                    <a:cubicBezTo>
                      <a:pt x="329894" y="637047"/>
                      <a:pt x="306529" y="646397"/>
                      <a:pt x="280060" y="650484"/>
                    </a:cubicBezTo>
                    <a:cubicBezTo>
                      <a:pt x="241911" y="655257"/>
                      <a:pt x="203358" y="655893"/>
                      <a:pt x="165071" y="652390"/>
                    </a:cubicBezTo>
                    <a:cubicBezTo>
                      <a:pt x="161400" y="652014"/>
                      <a:pt x="158712" y="648758"/>
                      <a:pt x="159038" y="645081"/>
                    </a:cubicBezTo>
                    <a:cubicBezTo>
                      <a:pt x="162710" y="600751"/>
                      <a:pt x="165785" y="567755"/>
                      <a:pt x="172874" y="504394"/>
                    </a:cubicBezTo>
                    <a:cubicBezTo>
                      <a:pt x="174269" y="486825"/>
                      <a:pt x="175511" y="467338"/>
                      <a:pt x="176439" y="442905"/>
                    </a:cubicBezTo>
                    <a:cubicBezTo>
                      <a:pt x="153044" y="456133"/>
                      <a:pt x="125958" y="461339"/>
                      <a:pt x="99326" y="457719"/>
                    </a:cubicBezTo>
                    <a:cubicBezTo>
                      <a:pt x="61472" y="453738"/>
                      <a:pt x="29668" y="422862"/>
                      <a:pt x="18176" y="386532"/>
                    </a:cubicBezTo>
                    <a:cubicBezTo>
                      <a:pt x="13493" y="369710"/>
                      <a:pt x="10638" y="352434"/>
                      <a:pt x="9659" y="334999"/>
                    </a:cubicBezTo>
                    <a:cubicBezTo>
                      <a:pt x="3548" y="268096"/>
                      <a:pt x="3508" y="234926"/>
                      <a:pt x="0" y="189134"/>
                    </a:cubicBezTo>
                    <a:lnTo>
                      <a:pt x="130489" y="87373"/>
                    </a:lnTo>
                    <a:cubicBezTo>
                      <a:pt x="145906" y="75713"/>
                      <a:pt x="162107" y="65127"/>
                      <a:pt x="178980" y="55693"/>
                    </a:cubicBezTo>
                    <a:cubicBezTo>
                      <a:pt x="207751" y="40544"/>
                      <a:pt x="237415" y="27157"/>
                      <a:pt x="267809" y="15607"/>
                    </a:cubicBezTo>
                    <a:cubicBezTo>
                      <a:pt x="274713" y="9735"/>
                      <a:pt x="282144" y="4510"/>
                      <a:pt x="290006" y="0"/>
                    </a:cubicBezTo>
                    <a:cubicBezTo>
                      <a:pt x="304336" y="58183"/>
                      <a:pt x="329833" y="120988"/>
                      <a:pt x="350033" y="177591"/>
                    </a:cubicBezTo>
                    <a:cubicBezTo>
                      <a:pt x="364965" y="219426"/>
                      <a:pt x="373292" y="237321"/>
                      <a:pt x="390568" y="277879"/>
                    </a:cubicBezTo>
                    <a:lnTo>
                      <a:pt x="396753" y="277879"/>
                    </a:lnTo>
                    <a:cubicBezTo>
                      <a:pt x="414029" y="237321"/>
                      <a:pt x="422356" y="219409"/>
                      <a:pt x="437288" y="177591"/>
                    </a:cubicBezTo>
                    <a:cubicBezTo>
                      <a:pt x="457471" y="120999"/>
                      <a:pt x="482957" y="58195"/>
                      <a:pt x="497299" y="0"/>
                    </a:cubicBezTo>
                    <a:cubicBezTo>
                      <a:pt x="504712" y="4237"/>
                      <a:pt x="511732" y="9129"/>
                      <a:pt x="518275" y="14617"/>
                    </a:cubicBezTo>
                    <a:cubicBezTo>
                      <a:pt x="540954" y="22933"/>
                      <a:pt x="568458" y="33069"/>
                      <a:pt x="586831" y="39748"/>
                    </a:cubicBezTo>
                    <a:cubicBezTo>
                      <a:pt x="603765" y="45916"/>
                      <a:pt x="619681" y="54579"/>
                      <a:pt x="634056" y="65453"/>
                    </a:cubicBezTo>
                    <a:cubicBezTo>
                      <a:pt x="653768" y="80632"/>
                      <a:pt x="665647" y="100653"/>
                      <a:pt x="674985" y="123636"/>
                    </a:cubicBezTo>
                    <a:cubicBezTo>
                      <a:pt x="681074" y="138613"/>
                      <a:pt x="686286" y="153939"/>
                      <a:pt x="690592" y="169524"/>
                    </a:cubicBezTo>
                    <a:cubicBezTo>
                      <a:pt x="714278" y="264537"/>
                      <a:pt x="723695" y="303690"/>
                      <a:pt x="731819" y="382040"/>
                    </a:cubicBezTo>
                  </a:path>
                </a:pathLst>
              </a:custGeom>
              <a:solidFill>
                <a:schemeClr val="tx2">
                  <a:lumMod val="20000"/>
                  <a:lumOff val="80000"/>
                </a:schemeClr>
              </a:solidFill>
              <a:ln w="5579" cap="flat">
                <a:noFill/>
                <a:prstDash val="solid"/>
                <a:miter/>
              </a:ln>
            </p:spPr>
            <p:txBody>
              <a:bodyPr rtlCol="0" anchor="ctr"/>
              <a:lstStyle/>
              <a:p>
                <a:endParaRPr lang="ja-JP" altLang="en-US"/>
              </a:p>
            </p:txBody>
          </p:sp>
          <p:sp>
            <p:nvSpPr>
              <p:cNvPr id="89" name="フリーフォーム: 図形 88">
                <a:extLst>
                  <a:ext uri="{FF2B5EF4-FFF2-40B4-BE49-F238E27FC236}">
                    <a16:creationId xmlns:a16="http://schemas.microsoft.com/office/drawing/2014/main" id="{69339DAF-E87A-8535-0FAD-B7990CEE2A05}"/>
                  </a:ext>
                </a:extLst>
              </p:cNvPr>
              <p:cNvSpPr/>
              <p:nvPr/>
            </p:nvSpPr>
            <p:spPr>
              <a:xfrm>
                <a:off x="6326723" y="4621165"/>
                <a:ext cx="26690" cy="207592"/>
              </a:xfrm>
              <a:custGeom>
                <a:avLst/>
                <a:gdLst>
                  <a:gd name="connsiteX0" fmla="*/ 22502 w 26690"/>
                  <a:gd name="connsiteY0" fmla="*/ 196752 h 207592"/>
                  <a:gd name="connsiteX1" fmla="*/ 24751 w 26690"/>
                  <a:gd name="connsiteY1" fmla="*/ 103677 h 207592"/>
                  <a:gd name="connsiteX2" fmla="*/ 26690 w 26690"/>
                  <a:gd name="connsiteY2" fmla="*/ 10862 h 207592"/>
                  <a:gd name="connsiteX3" fmla="*/ 4202 w 26690"/>
                  <a:gd name="connsiteY3" fmla="*/ 10862 h 207592"/>
                  <a:gd name="connsiteX4" fmla="*/ 2262 w 26690"/>
                  <a:gd name="connsiteY4" fmla="*/ 103677 h 207592"/>
                  <a:gd name="connsiteX5" fmla="*/ 13 w 26690"/>
                  <a:gd name="connsiteY5" fmla="*/ 196752 h 207592"/>
                  <a:gd name="connsiteX6" fmla="*/ 22502 w 26690"/>
                  <a:gd name="connsiteY6" fmla="*/ 196752 h 20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90" h="207591">
                    <a:moveTo>
                      <a:pt x="22502" y="196752"/>
                    </a:moveTo>
                    <a:cubicBezTo>
                      <a:pt x="23857" y="165746"/>
                      <a:pt x="23486" y="134689"/>
                      <a:pt x="24751" y="103677"/>
                    </a:cubicBezTo>
                    <a:cubicBezTo>
                      <a:pt x="26015" y="72666"/>
                      <a:pt x="26685" y="41834"/>
                      <a:pt x="26690" y="10862"/>
                    </a:cubicBezTo>
                    <a:cubicBezTo>
                      <a:pt x="26690" y="-3609"/>
                      <a:pt x="4202" y="-3632"/>
                      <a:pt x="4202" y="10862"/>
                    </a:cubicBezTo>
                    <a:cubicBezTo>
                      <a:pt x="4202" y="41817"/>
                      <a:pt x="3555" y="72756"/>
                      <a:pt x="2262" y="103677"/>
                    </a:cubicBezTo>
                    <a:cubicBezTo>
                      <a:pt x="1020" y="134689"/>
                      <a:pt x="1396" y="165746"/>
                      <a:pt x="13" y="196752"/>
                    </a:cubicBezTo>
                    <a:cubicBezTo>
                      <a:pt x="-622" y="211223"/>
                      <a:pt x="21866" y="211189"/>
                      <a:pt x="22502" y="196752"/>
                    </a:cubicBezTo>
                    <a:close/>
                  </a:path>
                </a:pathLst>
              </a:custGeom>
              <a:solidFill>
                <a:srgbClr val="211715"/>
              </a:solidFill>
              <a:ln w="5579" cap="flat">
                <a:noFill/>
                <a:prstDash val="solid"/>
                <a:miter/>
              </a:ln>
            </p:spPr>
            <p:txBody>
              <a:bodyPr rtlCol="0" anchor="ctr"/>
              <a:lstStyle/>
              <a:p>
                <a:endParaRPr lang="ja-JP" altLang="en-US"/>
              </a:p>
            </p:txBody>
          </p:sp>
          <p:sp>
            <p:nvSpPr>
              <p:cNvPr id="90" name="フリーフォーム: 図形 89">
                <a:extLst>
                  <a:ext uri="{FF2B5EF4-FFF2-40B4-BE49-F238E27FC236}">
                    <a16:creationId xmlns:a16="http://schemas.microsoft.com/office/drawing/2014/main" id="{2A161272-8BEA-FFAD-625A-6A92A278B6C9}"/>
                  </a:ext>
                </a:extLst>
              </p:cNvPr>
              <p:cNvSpPr/>
              <p:nvPr/>
            </p:nvSpPr>
            <p:spPr>
              <a:xfrm>
                <a:off x="5899259" y="4623704"/>
                <a:ext cx="33241" cy="341232"/>
              </a:xfrm>
              <a:custGeom>
                <a:avLst/>
                <a:gdLst>
                  <a:gd name="connsiteX0" fmla="*/ 0 w 33241"/>
                  <a:gd name="connsiteY0" fmla="*/ 10870 h 341232"/>
                  <a:gd name="connsiteX1" fmla="*/ 6831 w 33241"/>
                  <a:gd name="connsiteY1" fmla="*/ 148049 h 341232"/>
                  <a:gd name="connsiteX2" fmla="*/ 10294 w 33241"/>
                  <a:gd name="connsiteY2" fmla="*/ 206519 h 341232"/>
                  <a:gd name="connsiteX3" fmla="*/ 9316 w 33241"/>
                  <a:gd name="connsiteY3" fmla="*/ 272236 h 341232"/>
                  <a:gd name="connsiteX4" fmla="*/ 5420 w 33241"/>
                  <a:gd name="connsiteY4" fmla="*/ 330453 h 341232"/>
                  <a:gd name="connsiteX5" fmla="*/ 27908 w 33241"/>
                  <a:gd name="connsiteY5" fmla="*/ 330453 h 341232"/>
                  <a:gd name="connsiteX6" fmla="*/ 33148 w 33241"/>
                  <a:gd name="connsiteY6" fmla="*/ 214868 h 341232"/>
                  <a:gd name="connsiteX7" fmla="*/ 29511 w 33241"/>
                  <a:gd name="connsiteY7" fmla="*/ 154835 h 341232"/>
                  <a:gd name="connsiteX8" fmla="*/ 25744 w 33241"/>
                  <a:gd name="connsiteY8" fmla="*/ 90473 h 341232"/>
                  <a:gd name="connsiteX9" fmla="*/ 22488 w 33241"/>
                  <a:gd name="connsiteY9" fmla="*/ 10864 h 341232"/>
                  <a:gd name="connsiteX10" fmla="*/ 0 w 33241"/>
                  <a:gd name="connsiteY10" fmla="*/ 10864 h 34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241" h="341232">
                    <a:moveTo>
                      <a:pt x="0" y="10870"/>
                    </a:moveTo>
                    <a:cubicBezTo>
                      <a:pt x="118" y="56712"/>
                      <a:pt x="4858" y="102291"/>
                      <a:pt x="6831" y="148049"/>
                    </a:cubicBezTo>
                    <a:cubicBezTo>
                      <a:pt x="7674" y="167564"/>
                      <a:pt x="9288" y="187016"/>
                      <a:pt x="10294" y="206519"/>
                    </a:cubicBezTo>
                    <a:cubicBezTo>
                      <a:pt x="11419" y="228412"/>
                      <a:pt x="10345" y="250372"/>
                      <a:pt x="9316" y="272236"/>
                    </a:cubicBezTo>
                    <a:cubicBezTo>
                      <a:pt x="8405" y="291666"/>
                      <a:pt x="7106" y="311074"/>
                      <a:pt x="5420" y="330453"/>
                    </a:cubicBezTo>
                    <a:cubicBezTo>
                      <a:pt x="4177" y="344868"/>
                      <a:pt x="26671" y="344784"/>
                      <a:pt x="27908" y="330453"/>
                    </a:cubicBezTo>
                    <a:cubicBezTo>
                      <a:pt x="31932" y="292060"/>
                      <a:pt x="33682" y="253464"/>
                      <a:pt x="33148" y="214868"/>
                    </a:cubicBezTo>
                    <a:cubicBezTo>
                      <a:pt x="32479" y="194825"/>
                      <a:pt x="30084" y="174878"/>
                      <a:pt x="29511" y="154835"/>
                    </a:cubicBezTo>
                    <a:cubicBezTo>
                      <a:pt x="28898" y="133359"/>
                      <a:pt x="27138" y="111910"/>
                      <a:pt x="25744" y="90473"/>
                    </a:cubicBezTo>
                    <a:cubicBezTo>
                      <a:pt x="24057" y="63965"/>
                      <a:pt x="22556" y="37434"/>
                      <a:pt x="22488" y="10864"/>
                    </a:cubicBezTo>
                    <a:cubicBezTo>
                      <a:pt x="22455" y="-3607"/>
                      <a:pt x="-34" y="-3635"/>
                      <a:pt x="0" y="10864"/>
                    </a:cubicBezTo>
                    <a:close/>
                  </a:path>
                </a:pathLst>
              </a:custGeom>
              <a:solidFill>
                <a:srgbClr val="211715"/>
              </a:solidFill>
              <a:ln w="5579" cap="flat">
                <a:noFill/>
                <a:prstDash val="solid"/>
                <a:miter/>
              </a:ln>
            </p:spPr>
            <p:txBody>
              <a:bodyPr rtlCol="0" anchor="ctr"/>
              <a:lstStyle/>
              <a:p>
                <a:endParaRPr lang="ja-JP" altLang="en-US"/>
              </a:p>
            </p:txBody>
          </p:sp>
          <p:sp>
            <p:nvSpPr>
              <p:cNvPr id="91" name="フリーフォーム: 図形 90">
                <a:extLst>
                  <a:ext uri="{FF2B5EF4-FFF2-40B4-BE49-F238E27FC236}">
                    <a16:creationId xmlns:a16="http://schemas.microsoft.com/office/drawing/2014/main" id="{E3D301BD-C1DB-9DCE-C0E5-38F2F81F1D7C}"/>
                  </a:ext>
                </a:extLst>
              </p:cNvPr>
              <p:cNvSpPr/>
              <p:nvPr/>
            </p:nvSpPr>
            <p:spPr>
              <a:xfrm>
                <a:off x="5969460" y="4049720"/>
                <a:ext cx="242975" cy="156304"/>
              </a:xfrm>
              <a:custGeom>
                <a:avLst/>
                <a:gdLst>
                  <a:gd name="connsiteX0" fmla="*/ 221716 w 242975"/>
                  <a:gd name="connsiteY0" fmla="*/ 5197 h 156304"/>
                  <a:gd name="connsiteX1" fmla="*/ 220592 w 242975"/>
                  <a:gd name="connsiteY1" fmla="*/ 6945 h 156304"/>
                  <a:gd name="connsiteX2" fmla="*/ 218905 w 242975"/>
                  <a:gd name="connsiteY2" fmla="*/ 8902 h 156304"/>
                  <a:gd name="connsiteX3" fmla="*/ 213086 w 242975"/>
                  <a:gd name="connsiteY3" fmla="*/ 14974 h 156304"/>
                  <a:gd name="connsiteX4" fmla="*/ 197243 w 242975"/>
                  <a:gd name="connsiteY4" fmla="*/ 28714 h 156304"/>
                  <a:gd name="connsiteX5" fmla="*/ 153891 w 242975"/>
                  <a:gd name="connsiteY5" fmla="*/ 59281 h 156304"/>
                  <a:gd name="connsiteX6" fmla="*/ 49882 w 242975"/>
                  <a:gd name="connsiteY6" fmla="*/ 118066 h 156304"/>
                  <a:gd name="connsiteX7" fmla="*/ 8048 w 242975"/>
                  <a:gd name="connsiteY7" fmla="*/ 134286 h 156304"/>
                  <a:gd name="connsiteX8" fmla="*/ 14024 w 242975"/>
                  <a:gd name="connsiteY8" fmla="*/ 155971 h 156304"/>
                  <a:gd name="connsiteX9" fmla="*/ 54183 w 242975"/>
                  <a:gd name="connsiteY9" fmla="*/ 140791 h 156304"/>
                  <a:gd name="connsiteX10" fmla="*/ 105743 w 242975"/>
                  <a:gd name="connsiteY10" fmla="*/ 114423 h 156304"/>
                  <a:gd name="connsiteX11" fmla="*/ 208954 w 242975"/>
                  <a:gd name="connsiteY11" fmla="*/ 47902 h 156304"/>
                  <a:gd name="connsiteX12" fmla="*/ 241135 w 242975"/>
                  <a:gd name="connsiteY12" fmla="*/ 16548 h 156304"/>
                  <a:gd name="connsiteX13" fmla="*/ 221716 w 242975"/>
                  <a:gd name="connsiteY13" fmla="*/ 5197 h 15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974" h="156304">
                    <a:moveTo>
                      <a:pt x="221716" y="5197"/>
                    </a:moveTo>
                    <a:cubicBezTo>
                      <a:pt x="221491" y="5545"/>
                      <a:pt x="219552" y="8300"/>
                      <a:pt x="220592" y="6945"/>
                    </a:cubicBezTo>
                    <a:cubicBezTo>
                      <a:pt x="221632" y="5590"/>
                      <a:pt x="219316" y="8463"/>
                      <a:pt x="218905" y="8902"/>
                    </a:cubicBezTo>
                    <a:cubicBezTo>
                      <a:pt x="217067" y="11016"/>
                      <a:pt x="215099" y="13023"/>
                      <a:pt x="213086" y="14974"/>
                    </a:cubicBezTo>
                    <a:cubicBezTo>
                      <a:pt x="208071" y="19842"/>
                      <a:pt x="202708" y="24357"/>
                      <a:pt x="197243" y="28714"/>
                    </a:cubicBezTo>
                    <a:cubicBezTo>
                      <a:pt x="183879" y="39368"/>
                      <a:pt x="168655" y="49701"/>
                      <a:pt x="153891" y="59281"/>
                    </a:cubicBezTo>
                    <a:cubicBezTo>
                      <a:pt x="120547" y="81134"/>
                      <a:pt x="85802" y="100772"/>
                      <a:pt x="49882" y="118066"/>
                    </a:cubicBezTo>
                    <a:cubicBezTo>
                      <a:pt x="36590" y="125025"/>
                      <a:pt x="22557" y="130465"/>
                      <a:pt x="8048" y="134286"/>
                    </a:cubicBezTo>
                    <a:cubicBezTo>
                      <a:pt x="-6047" y="137553"/>
                      <a:pt x="-82" y="159237"/>
                      <a:pt x="14024" y="155971"/>
                    </a:cubicBezTo>
                    <a:cubicBezTo>
                      <a:pt x="27883" y="152261"/>
                      <a:pt x="41335" y="147175"/>
                      <a:pt x="54183" y="140791"/>
                    </a:cubicBezTo>
                    <a:cubicBezTo>
                      <a:pt x="71735" y="132763"/>
                      <a:pt x="88866" y="123795"/>
                      <a:pt x="105743" y="114423"/>
                    </a:cubicBezTo>
                    <a:cubicBezTo>
                      <a:pt x="141793" y="94915"/>
                      <a:pt x="176298" y="72676"/>
                      <a:pt x="208954" y="47902"/>
                    </a:cubicBezTo>
                    <a:cubicBezTo>
                      <a:pt x="221346" y="39308"/>
                      <a:pt x="232222" y="28712"/>
                      <a:pt x="241135" y="16548"/>
                    </a:cubicBezTo>
                    <a:cubicBezTo>
                      <a:pt x="249006" y="4365"/>
                      <a:pt x="229559" y="-6925"/>
                      <a:pt x="221716" y="5197"/>
                    </a:cubicBezTo>
                    <a:close/>
                  </a:path>
                </a:pathLst>
              </a:custGeom>
              <a:solidFill>
                <a:srgbClr val="211715"/>
              </a:solidFill>
              <a:ln w="5579" cap="flat">
                <a:noFill/>
                <a:prstDash val="solid"/>
                <a:miter/>
              </a:ln>
            </p:spPr>
            <p:txBody>
              <a:bodyPr rtlCol="0" anchor="ctr"/>
              <a:lstStyle/>
              <a:p>
                <a:endParaRPr lang="ja-JP" altLang="en-US"/>
              </a:p>
            </p:txBody>
          </p:sp>
          <p:sp>
            <p:nvSpPr>
              <p:cNvPr id="92" name="フリーフォーム: 図形 91">
                <a:extLst>
                  <a:ext uri="{FF2B5EF4-FFF2-40B4-BE49-F238E27FC236}">
                    <a16:creationId xmlns:a16="http://schemas.microsoft.com/office/drawing/2014/main" id="{E791FDCE-5D8F-2EF2-5005-8FF36052A848}"/>
                  </a:ext>
                </a:extLst>
              </p:cNvPr>
              <p:cNvSpPr/>
              <p:nvPr/>
            </p:nvSpPr>
            <p:spPr>
              <a:xfrm>
                <a:off x="6190304" y="4054824"/>
                <a:ext cx="103647" cy="134883"/>
              </a:xfrm>
              <a:custGeom>
                <a:avLst/>
                <a:gdLst>
                  <a:gd name="connsiteX0" fmla="*/ 100384 w 103647"/>
                  <a:gd name="connsiteY0" fmla="*/ 115835 h 134883"/>
                  <a:gd name="connsiteX1" fmla="*/ 48295 w 103647"/>
                  <a:gd name="connsiteY1" fmla="*/ 65495 h 134883"/>
                  <a:gd name="connsiteX2" fmla="*/ 22248 w 103647"/>
                  <a:gd name="connsiteY2" fmla="*/ 7846 h 134883"/>
                  <a:gd name="connsiteX3" fmla="*/ 563 w 103647"/>
                  <a:gd name="connsiteY3" fmla="*/ 13822 h 134883"/>
                  <a:gd name="connsiteX4" fmla="*/ 28876 w 103647"/>
                  <a:gd name="connsiteY4" fmla="*/ 76846 h 134883"/>
                  <a:gd name="connsiteX5" fmla="*/ 57802 w 103647"/>
                  <a:gd name="connsiteY5" fmla="*/ 110674 h 134883"/>
                  <a:gd name="connsiteX6" fmla="*/ 72785 w 103647"/>
                  <a:gd name="connsiteY6" fmla="*/ 122919 h 134883"/>
                  <a:gd name="connsiteX7" fmla="*/ 79734 w 103647"/>
                  <a:gd name="connsiteY7" fmla="*/ 128187 h 134883"/>
                  <a:gd name="connsiteX8" fmla="*/ 82911 w 103647"/>
                  <a:gd name="connsiteY8" fmla="*/ 130565 h 134883"/>
                  <a:gd name="connsiteX9" fmla="*/ 84479 w 103647"/>
                  <a:gd name="connsiteY9" fmla="*/ 131740 h 134883"/>
                  <a:gd name="connsiteX10" fmla="*/ 100384 w 103647"/>
                  <a:gd name="connsiteY10" fmla="*/ 131740 h 134883"/>
                  <a:gd name="connsiteX11" fmla="*/ 100384 w 103647"/>
                  <a:gd name="connsiteY11" fmla="*/ 115835 h 13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3647" h="134883">
                    <a:moveTo>
                      <a:pt x="100384" y="115835"/>
                    </a:moveTo>
                    <a:cubicBezTo>
                      <a:pt x="80814" y="100717"/>
                      <a:pt x="62306" y="86280"/>
                      <a:pt x="48295" y="65495"/>
                    </a:cubicBezTo>
                    <a:cubicBezTo>
                      <a:pt x="36779" y="47689"/>
                      <a:pt x="27999" y="28257"/>
                      <a:pt x="22248" y="7846"/>
                    </a:cubicBezTo>
                    <a:cubicBezTo>
                      <a:pt x="17970" y="-5934"/>
                      <a:pt x="-3749" y="-53"/>
                      <a:pt x="563" y="13822"/>
                    </a:cubicBezTo>
                    <a:cubicBezTo>
                      <a:pt x="6838" y="36113"/>
                      <a:pt x="16380" y="57351"/>
                      <a:pt x="28876" y="76846"/>
                    </a:cubicBezTo>
                    <a:cubicBezTo>
                      <a:pt x="37067" y="89286"/>
                      <a:pt x="46785" y="100650"/>
                      <a:pt x="57802" y="110674"/>
                    </a:cubicBezTo>
                    <a:cubicBezTo>
                      <a:pt x="62620" y="114975"/>
                      <a:pt x="67675" y="118984"/>
                      <a:pt x="72785" y="122919"/>
                    </a:cubicBezTo>
                    <a:cubicBezTo>
                      <a:pt x="75090" y="124696"/>
                      <a:pt x="77412" y="126444"/>
                      <a:pt x="79734" y="128187"/>
                    </a:cubicBezTo>
                    <a:lnTo>
                      <a:pt x="82911" y="130565"/>
                    </a:lnTo>
                    <a:cubicBezTo>
                      <a:pt x="83152" y="130751"/>
                      <a:pt x="85795" y="132752"/>
                      <a:pt x="84479" y="131740"/>
                    </a:cubicBezTo>
                    <a:cubicBezTo>
                      <a:pt x="88954" y="135931"/>
                      <a:pt x="95909" y="135931"/>
                      <a:pt x="100384" y="131740"/>
                    </a:cubicBezTo>
                    <a:cubicBezTo>
                      <a:pt x="104736" y="127331"/>
                      <a:pt x="104736" y="120245"/>
                      <a:pt x="100384" y="115835"/>
                    </a:cubicBezTo>
                    <a:close/>
                  </a:path>
                </a:pathLst>
              </a:custGeom>
              <a:solidFill>
                <a:srgbClr val="211715"/>
              </a:solidFill>
              <a:ln w="5579" cap="flat">
                <a:noFill/>
                <a:prstDash val="solid"/>
                <a:miter/>
              </a:ln>
            </p:spPr>
            <p:txBody>
              <a:bodyPr rtlCol="0" anchor="ctr"/>
              <a:lstStyle/>
              <a:p>
                <a:endParaRPr lang="ja-JP" altLang="en-US"/>
              </a:p>
            </p:txBody>
          </p:sp>
          <p:sp>
            <p:nvSpPr>
              <p:cNvPr id="93" name="フリーフォーム: 図形 92">
                <a:extLst>
                  <a:ext uri="{FF2B5EF4-FFF2-40B4-BE49-F238E27FC236}">
                    <a16:creationId xmlns:a16="http://schemas.microsoft.com/office/drawing/2014/main" id="{F87CC6E0-DE49-F354-CBF9-A43F31B4178B}"/>
                  </a:ext>
                </a:extLst>
              </p:cNvPr>
              <p:cNvSpPr/>
              <p:nvPr/>
            </p:nvSpPr>
            <p:spPr>
              <a:xfrm>
                <a:off x="6246546" y="3958281"/>
                <a:ext cx="104717" cy="251975"/>
              </a:xfrm>
              <a:custGeom>
                <a:avLst/>
                <a:gdLst>
                  <a:gd name="connsiteX0" fmla="*/ 103747 w 104717"/>
                  <a:gd name="connsiteY0" fmla="*/ 241213 h 251975"/>
                  <a:gd name="connsiteX1" fmla="*/ 103370 w 104717"/>
                  <a:gd name="connsiteY1" fmla="*/ 175969 h 251975"/>
                  <a:gd name="connsiteX2" fmla="*/ 93413 w 104717"/>
                  <a:gd name="connsiteY2" fmla="*/ 113895 h 251975"/>
                  <a:gd name="connsiteX3" fmla="*/ 16835 w 104717"/>
                  <a:gd name="connsiteY3" fmla="*/ 1509 h 251975"/>
                  <a:gd name="connsiteX4" fmla="*/ 1447 w 104717"/>
                  <a:gd name="connsiteY4" fmla="*/ 5540 h 251975"/>
                  <a:gd name="connsiteX5" fmla="*/ 5484 w 104717"/>
                  <a:gd name="connsiteY5" fmla="*/ 20928 h 251975"/>
                  <a:gd name="connsiteX6" fmla="*/ 72949 w 104717"/>
                  <a:gd name="connsiteY6" fmla="*/ 124245 h 251975"/>
                  <a:gd name="connsiteX7" fmla="*/ 81067 w 104717"/>
                  <a:gd name="connsiteY7" fmla="*/ 179342 h 251975"/>
                  <a:gd name="connsiteX8" fmla="*/ 81247 w 104717"/>
                  <a:gd name="connsiteY8" fmla="*/ 241185 h 251975"/>
                  <a:gd name="connsiteX9" fmla="*/ 103736 w 104717"/>
                  <a:gd name="connsiteY9" fmla="*/ 241185 h 25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17" h="251975">
                    <a:moveTo>
                      <a:pt x="103747" y="241213"/>
                    </a:moveTo>
                    <a:cubicBezTo>
                      <a:pt x="105158" y="219483"/>
                      <a:pt x="105029" y="197681"/>
                      <a:pt x="103370" y="175969"/>
                    </a:cubicBezTo>
                    <a:cubicBezTo>
                      <a:pt x="102403" y="154968"/>
                      <a:pt x="99064" y="134144"/>
                      <a:pt x="93413" y="113895"/>
                    </a:cubicBezTo>
                    <a:cubicBezTo>
                      <a:pt x="81247" y="68890"/>
                      <a:pt x="54267" y="29297"/>
                      <a:pt x="16835" y="1509"/>
                    </a:cubicBezTo>
                    <a:cubicBezTo>
                      <a:pt x="11466" y="-1577"/>
                      <a:pt x="4614" y="218"/>
                      <a:pt x="1447" y="5540"/>
                    </a:cubicBezTo>
                    <a:cubicBezTo>
                      <a:pt x="-1540" y="10923"/>
                      <a:pt x="239" y="17704"/>
                      <a:pt x="5484" y="20928"/>
                    </a:cubicBezTo>
                    <a:cubicBezTo>
                      <a:pt x="40211" y="46227"/>
                      <a:pt x="61789" y="83243"/>
                      <a:pt x="72949" y="124245"/>
                    </a:cubicBezTo>
                    <a:cubicBezTo>
                      <a:pt x="77598" y="142272"/>
                      <a:pt x="80320" y="160741"/>
                      <a:pt x="81067" y="179342"/>
                    </a:cubicBezTo>
                    <a:cubicBezTo>
                      <a:pt x="82540" y="199928"/>
                      <a:pt x="82602" y="220591"/>
                      <a:pt x="81247" y="241185"/>
                    </a:cubicBezTo>
                    <a:cubicBezTo>
                      <a:pt x="80061" y="255612"/>
                      <a:pt x="102561" y="255533"/>
                      <a:pt x="103736" y="241185"/>
                    </a:cubicBezTo>
                    <a:close/>
                  </a:path>
                </a:pathLst>
              </a:custGeom>
              <a:solidFill>
                <a:srgbClr val="211715"/>
              </a:solidFill>
              <a:ln w="5579" cap="flat">
                <a:noFill/>
                <a:prstDash val="solid"/>
                <a:miter/>
              </a:ln>
            </p:spPr>
            <p:txBody>
              <a:bodyPr rtlCol="0" anchor="ctr"/>
              <a:lstStyle/>
              <a:p>
                <a:endParaRPr lang="ja-JP" altLang="en-US"/>
              </a:p>
            </p:txBody>
          </p:sp>
          <p:sp>
            <p:nvSpPr>
              <p:cNvPr id="94" name="フリーフォーム: 図形 93">
                <a:extLst>
                  <a:ext uri="{FF2B5EF4-FFF2-40B4-BE49-F238E27FC236}">
                    <a16:creationId xmlns:a16="http://schemas.microsoft.com/office/drawing/2014/main" id="{0E4EEB92-D72B-7EC9-D766-E03EC7ACB90A}"/>
                  </a:ext>
                </a:extLst>
              </p:cNvPr>
              <p:cNvSpPr/>
              <p:nvPr/>
            </p:nvSpPr>
            <p:spPr>
              <a:xfrm>
                <a:off x="5986608" y="4383209"/>
                <a:ext cx="94245" cy="91434"/>
              </a:xfrm>
              <a:custGeom>
                <a:avLst/>
                <a:gdLst>
                  <a:gd name="connsiteX0" fmla="*/ 14237 w 94245"/>
                  <a:gd name="connsiteY0" fmla="*/ 91089 h 91434"/>
                  <a:gd name="connsiteX1" fmla="*/ 28602 w 94245"/>
                  <a:gd name="connsiteY1" fmla="*/ 84753 h 91434"/>
                  <a:gd name="connsiteX2" fmla="*/ 50253 w 94245"/>
                  <a:gd name="connsiteY2" fmla="*/ 74757 h 91434"/>
                  <a:gd name="connsiteX3" fmla="*/ 67248 w 94245"/>
                  <a:gd name="connsiteY3" fmla="*/ 66886 h 91434"/>
                  <a:gd name="connsiteX4" fmla="*/ 69008 w 94245"/>
                  <a:gd name="connsiteY4" fmla="*/ 66082 h 91434"/>
                  <a:gd name="connsiteX5" fmla="*/ 68092 w 94245"/>
                  <a:gd name="connsiteY5" fmla="*/ 66459 h 91434"/>
                  <a:gd name="connsiteX6" fmla="*/ 68451 w 94245"/>
                  <a:gd name="connsiteY6" fmla="*/ 66363 h 91434"/>
                  <a:gd name="connsiteX7" fmla="*/ 72679 w 94245"/>
                  <a:gd name="connsiteY7" fmla="*/ 64553 h 91434"/>
                  <a:gd name="connsiteX8" fmla="*/ 86229 w 94245"/>
                  <a:gd name="connsiteY8" fmla="*/ 52016 h 91434"/>
                  <a:gd name="connsiteX9" fmla="*/ 90811 w 94245"/>
                  <a:gd name="connsiteY9" fmla="*/ 35982 h 91434"/>
                  <a:gd name="connsiteX10" fmla="*/ 94246 w 94245"/>
                  <a:gd name="connsiteY10" fmla="*/ 11244 h 91434"/>
                  <a:gd name="connsiteX11" fmla="*/ 83001 w 94245"/>
                  <a:gd name="connsiteY11" fmla="*/ 0 h 91434"/>
                  <a:gd name="connsiteX12" fmla="*/ 71757 w 94245"/>
                  <a:gd name="connsiteY12" fmla="*/ 11244 h 91434"/>
                  <a:gd name="connsiteX13" fmla="*/ 66748 w 94245"/>
                  <a:gd name="connsiteY13" fmla="*/ 40963 h 91434"/>
                  <a:gd name="connsiteX14" fmla="*/ 66978 w 94245"/>
                  <a:gd name="connsiteY14" fmla="*/ 40322 h 91434"/>
                  <a:gd name="connsiteX15" fmla="*/ 66242 w 94245"/>
                  <a:gd name="connsiteY15" fmla="*/ 41626 h 91434"/>
                  <a:gd name="connsiteX16" fmla="*/ 65865 w 94245"/>
                  <a:gd name="connsiteY16" fmla="*/ 42126 h 91434"/>
                  <a:gd name="connsiteX17" fmla="*/ 64668 w 94245"/>
                  <a:gd name="connsiteY17" fmla="*/ 43251 h 91434"/>
                  <a:gd name="connsiteX18" fmla="*/ 64831 w 94245"/>
                  <a:gd name="connsiteY18" fmla="*/ 43122 h 91434"/>
                  <a:gd name="connsiteX19" fmla="*/ 63184 w 94245"/>
                  <a:gd name="connsiteY19" fmla="*/ 44139 h 91434"/>
                  <a:gd name="connsiteX20" fmla="*/ 61637 w 94245"/>
                  <a:gd name="connsiteY20" fmla="*/ 44977 h 91434"/>
                  <a:gd name="connsiteX21" fmla="*/ 60817 w 94245"/>
                  <a:gd name="connsiteY21" fmla="*/ 45281 h 91434"/>
                  <a:gd name="connsiteX22" fmla="*/ 58096 w 94245"/>
                  <a:gd name="connsiteY22" fmla="*/ 46405 h 91434"/>
                  <a:gd name="connsiteX23" fmla="*/ 57730 w 94245"/>
                  <a:gd name="connsiteY23" fmla="*/ 46568 h 91434"/>
                  <a:gd name="connsiteX24" fmla="*/ 56043 w 94245"/>
                  <a:gd name="connsiteY24" fmla="*/ 47338 h 91434"/>
                  <a:gd name="connsiteX25" fmla="*/ 19904 w 94245"/>
                  <a:gd name="connsiteY25" fmla="*/ 64058 h 91434"/>
                  <a:gd name="connsiteX26" fmla="*/ 10510 w 94245"/>
                  <a:gd name="connsiteY26" fmla="*/ 68342 h 91434"/>
                  <a:gd name="connsiteX27" fmla="*/ 7519 w 94245"/>
                  <a:gd name="connsiteY27" fmla="*/ 69669 h 91434"/>
                  <a:gd name="connsiteX28" fmla="*/ 8261 w 94245"/>
                  <a:gd name="connsiteY28" fmla="*/ 69343 h 91434"/>
                  <a:gd name="connsiteX29" fmla="*/ 407 w 94245"/>
                  <a:gd name="connsiteY29" fmla="*/ 83174 h 91434"/>
                  <a:gd name="connsiteX30" fmla="*/ 14237 w 94245"/>
                  <a:gd name="connsiteY30" fmla="*/ 91028 h 9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4245" h="91434">
                    <a:moveTo>
                      <a:pt x="14237" y="91089"/>
                    </a:moveTo>
                    <a:cubicBezTo>
                      <a:pt x="19140" y="89403"/>
                      <a:pt x="23891" y="86912"/>
                      <a:pt x="28602" y="84753"/>
                    </a:cubicBezTo>
                    <a:cubicBezTo>
                      <a:pt x="35832" y="81444"/>
                      <a:pt x="43049" y="78112"/>
                      <a:pt x="50253" y="74757"/>
                    </a:cubicBezTo>
                    <a:cubicBezTo>
                      <a:pt x="55916" y="72133"/>
                      <a:pt x="61581" y="69510"/>
                      <a:pt x="67248" y="66886"/>
                    </a:cubicBezTo>
                    <a:cubicBezTo>
                      <a:pt x="67811" y="66616"/>
                      <a:pt x="68429" y="66363"/>
                      <a:pt x="69008" y="66082"/>
                    </a:cubicBezTo>
                    <a:cubicBezTo>
                      <a:pt x="69587" y="65801"/>
                      <a:pt x="70515" y="65419"/>
                      <a:pt x="68092" y="66459"/>
                    </a:cubicBezTo>
                    <a:cubicBezTo>
                      <a:pt x="65207" y="67696"/>
                      <a:pt x="67709" y="66661"/>
                      <a:pt x="68451" y="66363"/>
                    </a:cubicBezTo>
                    <a:cubicBezTo>
                      <a:pt x="69874" y="65801"/>
                      <a:pt x="71302" y="65239"/>
                      <a:pt x="72679" y="64553"/>
                    </a:cubicBezTo>
                    <a:cubicBezTo>
                      <a:pt x="78382" y="61872"/>
                      <a:pt x="83115" y="57493"/>
                      <a:pt x="86229" y="52016"/>
                    </a:cubicBezTo>
                    <a:cubicBezTo>
                      <a:pt x="88678" y="46978"/>
                      <a:pt x="90228" y="41552"/>
                      <a:pt x="90811" y="35982"/>
                    </a:cubicBezTo>
                    <a:cubicBezTo>
                      <a:pt x="92087" y="27751"/>
                      <a:pt x="93498" y="19559"/>
                      <a:pt x="94246" y="11244"/>
                    </a:cubicBezTo>
                    <a:cubicBezTo>
                      <a:pt x="94221" y="5045"/>
                      <a:pt x="89201" y="25"/>
                      <a:pt x="83001" y="0"/>
                    </a:cubicBezTo>
                    <a:cubicBezTo>
                      <a:pt x="76858" y="157"/>
                      <a:pt x="71914" y="5100"/>
                      <a:pt x="71757" y="11244"/>
                    </a:cubicBezTo>
                    <a:cubicBezTo>
                      <a:pt x="70802" y="21258"/>
                      <a:pt x="69127" y="31189"/>
                      <a:pt x="66748" y="40963"/>
                    </a:cubicBezTo>
                    <a:cubicBezTo>
                      <a:pt x="66416" y="42351"/>
                      <a:pt x="67872" y="39209"/>
                      <a:pt x="66978" y="40322"/>
                    </a:cubicBezTo>
                    <a:cubicBezTo>
                      <a:pt x="66702" y="40738"/>
                      <a:pt x="66456" y="41175"/>
                      <a:pt x="66242" y="41626"/>
                    </a:cubicBezTo>
                    <a:cubicBezTo>
                      <a:pt x="64988" y="43847"/>
                      <a:pt x="67248" y="40890"/>
                      <a:pt x="65865" y="42126"/>
                    </a:cubicBezTo>
                    <a:cubicBezTo>
                      <a:pt x="65444" y="42477"/>
                      <a:pt x="65044" y="42852"/>
                      <a:pt x="64668" y="43251"/>
                    </a:cubicBezTo>
                    <a:cubicBezTo>
                      <a:pt x="65882" y="41834"/>
                      <a:pt x="65556" y="42689"/>
                      <a:pt x="64831" y="43122"/>
                    </a:cubicBezTo>
                    <a:cubicBezTo>
                      <a:pt x="64269" y="43453"/>
                      <a:pt x="63746" y="43813"/>
                      <a:pt x="63184" y="44139"/>
                    </a:cubicBezTo>
                    <a:cubicBezTo>
                      <a:pt x="62976" y="44252"/>
                      <a:pt x="60625" y="45432"/>
                      <a:pt x="61637" y="44977"/>
                    </a:cubicBezTo>
                    <a:cubicBezTo>
                      <a:pt x="62649" y="44522"/>
                      <a:pt x="60817" y="45281"/>
                      <a:pt x="60817" y="45281"/>
                    </a:cubicBezTo>
                    <a:cubicBezTo>
                      <a:pt x="59956" y="45629"/>
                      <a:pt x="58950" y="46056"/>
                      <a:pt x="58096" y="46405"/>
                    </a:cubicBezTo>
                    <a:lnTo>
                      <a:pt x="57730" y="46568"/>
                    </a:lnTo>
                    <a:cubicBezTo>
                      <a:pt x="57168" y="46821"/>
                      <a:pt x="56606" y="47080"/>
                      <a:pt x="56043" y="47338"/>
                    </a:cubicBezTo>
                    <a:cubicBezTo>
                      <a:pt x="43978" y="52882"/>
                      <a:pt x="31964" y="58515"/>
                      <a:pt x="19904" y="64058"/>
                    </a:cubicBezTo>
                    <a:cubicBezTo>
                      <a:pt x="16779" y="65490"/>
                      <a:pt x="13647" y="66918"/>
                      <a:pt x="10510" y="68342"/>
                    </a:cubicBezTo>
                    <a:lnTo>
                      <a:pt x="7519" y="69669"/>
                    </a:lnTo>
                    <a:cubicBezTo>
                      <a:pt x="5017" y="70794"/>
                      <a:pt x="10330" y="68618"/>
                      <a:pt x="8261" y="69343"/>
                    </a:cubicBezTo>
                    <a:cubicBezTo>
                      <a:pt x="2273" y="70993"/>
                      <a:pt x="-1243" y="77185"/>
                      <a:pt x="407" y="83174"/>
                    </a:cubicBezTo>
                    <a:cubicBezTo>
                      <a:pt x="2057" y="89162"/>
                      <a:pt x="8249" y="92678"/>
                      <a:pt x="14237" y="91028"/>
                    </a:cubicBezTo>
                    <a:close/>
                  </a:path>
                </a:pathLst>
              </a:custGeom>
              <a:solidFill>
                <a:srgbClr val="211715"/>
              </a:solidFill>
              <a:ln w="5579" cap="flat">
                <a:noFill/>
                <a:prstDash val="solid"/>
                <a:miter/>
              </a:ln>
            </p:spPr>
            <p:txBody>
              <a:bodyPr rtlCol="0" anchor="ctr"/>
              <a:lstStyle/>
              <a:p>
                <a:endParaRPr lang="ja-JP" altLang="en-US"/>
              </a:p>
            </p:txBody>
          </p:sp>
          <p:sp>
            <p:nvSpPr>
              <p:cNvPr id="95" name="フリーフォーム: 図形 94">
                <a:extLst>
                  <a:ext uri="{FF2B5EF4-FFF2-40B4-BE49-F238E27FC236}">
                    <a16:creationId xmlns:a16="http://schemas.microsoft.com/office/drawing/2014/main" id="{3A8A7289-9721-7344-01CB-1A52A669E0DB}"/>
                  </a:ext>
                </a:extLst>
              </p:cNvPr>
              <p:cNvSpPr/>
              <p:nvPr/>
            </p:nvSpPr>
            <p:spPr>
              <a:xfrm>
                <a:off x="6198901" y="4382332"/>
                <a:ext cx="87804" cy="90005"/>
              </a:xfrm>
              <a:custGeom>
                <a:avLst/>
                <a:gdLst>
                  <a:gd name="connsiteX0" fmla="*/ 22 w 87804"/>
                  <a:gd name="connsiteY0" fmla="*/ 11239 h 90005"/>
                  <a:gd name="connsiteX1" fmla="*/ 3115 w 87804"/>
                  <a:gd name="connsiteY1" fmla="*/ 34351 h 90005"/>
                  <a:gd name="connsiteX2" fmla="*/ 5335 w 87804"/>
                  <a:gd name="connsiteY2" fmla="*/ 46264 h 90005"/>
                  <a:gd name="connsiteX3" fmla="*/ 13606 w 87804"/>
                  <a:gd name="connsiteY3" fmla="*/ 59937 h 90005"/>
                  <a:gd name="connsiteX4" fmla="*/ 20959 w 87804"/>
                  <a:gd name="connsiteY4" fmla="*/ 65093 h 90005"/>
                  <a:gd name="connsiteX5" fmla="*/ 26491 w 87804"/>
                  <a:gd name="connsiteY5" fmla="*/ 67488 h 90005"/>
                  <a:gd name="connsiteX6" fmla="*/ 25255 w 87804"/>
                  <a:gd name="connsiteY6" fmla="*/ 66926 h 90005"/>
                  <a:gd name="connsiteX7" fmla="*/ 57964 w 87804"/>
                  <a:gd name="connsiteY7" fmla="*/ 82375 h 90005"/>
                  <a:gd name="connsiteX8" fmla="*/ 73638 w 87804"/>
                  <a:gd name="connsiteY8" fmla="*/ 89605 h 90005"/>
                  <a:gd name="connsiteX9" fmla="*/ 87474 w 87804"/>
                  <a:gd name="connsiteY9" fmla="*/ 81734 h 90005"/>
                  <a:gd name="connsiteX10" fmla="*/ 79604 w 87804"/>
                  <a:gd name="connsiteY10" fmla="*/ 67904 h 90005"/>
                  <a:gd name="connsiteX11" fmla="*/ 78760 w 87804"/>
                  <a:gd name="connsiteY11" fmla="*/ 67404 h 90005"/>
                  <a:gd name="connsiteX12" fmla="*/ 71778 w 87804"/>
                  <a:gd name="connsiteY12" fmla="*/ 64109 h 90005"/>
                  <a:gd name="connsiteX13" fmla="*/ 52876 w 87804"/>
                  <a:gd name="connsiteY13" fmla="*/ 55164 h 90005"/>
                  <a:gd name="connsiteX14" fmla="*/ 38258 w 87804"/>
                  <a:gd name="connsiteY14" fmla="*/ 48260 h 90005"/>
                  <a:gd name="connsiteX15" fmla="*/ 36673 w 87804"/>
                  <a:gd name="connsiteY15" fmla="*/ 47524 h 90005"/>
                  <a:gd name="connsiteX16" fmla="*/ 36263 w 87804"/>
                  <a:gd name="connsiteY16" fmla="*/ 47344 h 90005"/>
                  <a:gd name="connsiteX17" fmla="*/ 33547 w 87804"/>
                  <a:gd name="connsiteY17" fmla="*/ 46219 h 90005"/>
                  <a:gd name="connsiteX18" fmla="*/ 33204 w 87804"/>
                  <a:gd name="connsiteY18" fmla="*/ 46113 h 90005"/>
                  <a:gd name="connsiteX19" fmla="*/ 30264 w 87804"/>
                  <a:gd name="connsiteY19" fmla="*/ 44533 h 90005"/>
                  <a:gd name="connsiteX20" fmla="*/ 29634 w 87804"/>
                  <a:gd name="connsiteY20" fmla="*/ 44184 h 90005"/>
                  <a:gd name="connsiteX21" fmla="*/ 29505 w 87804"/>
                  <a:gd name="connsiteY21" fmla="*/ 44044 h 90005"/>
                  <a:gd name="connsiteX22" fmla="*/ 28380 w 87804"/>
                  <a:gd name="connsiteY22" fmla="*/ 42964 h 90005"/>
                  <a:gd name="connsiteX23" fmla="*/ 28735 w 87804"/>
                  <a:gd name="connsiteY23" fmla="*/ 43526 h 90005"/>
                  <a:gd name="connsiteX24" fmla="*/ 27121 w 87804"/>
                  <a:gd name="connsiteY24" fmla="*/ 40811 h 90005"/>
                  <a:gd name="connsiteX25" fmla="*/ 27560 w 87804"/>
                  <a:gd name="connsiteY25" fmla="*/ 41935 h 90005"/>
                  <a:gd name="connsiteX26" fmla="*/ 26891 w 87804"/>
                  <a:gd name="connsiteY26" fmla="*/ 39956 h 90005"/>
                  <a:gd name="connsiteX27" fmla="*/ 26216 w 87804"/>
                  <a:gd name="connsiteY27" fmla="*/ 37213 h 90005"/>
                  <a:gd name="connsiteX28" fmla="*/ 25136 w 87804"/>
                  <a:gd name="connsiteY28" fmla="*/ 30663 h 90005"/>
                  <a:gd name="connsiteX29" fmla="*/ 23607 w 87804"/>
                  <a:gd name="connsiteY29" fmla="*/ 21167 h 90005"/>
                  <a:gd name="connsiteX30" fmla="*/ 23152 w 87804"/>
                  <a:gd name="connsiteY30" fmla="*/ 17710 h 90005"/>
                  <a:gd name="connsiteX31" fmla="*/ 22488 w 87804"/>
                  <a:gd name="connsiteY31" fmla="*/ 11244 h 90005"/>
                  <a:gd name="connsiteX32" fmla="*/ 11244 w 87804"/>
                  <a:gd name="connsiteY32" fmla="*/ 0 h 90005"/>
                  <a:gd name="connsiteX33" fmla="*/ 0 w 87804"/>
                  <a:gd name="connsiteY33" fmla="*/ 11244 h 9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7804" h="90005">
                    <a:moveTo>
                      <a:pt x="22" y="11239"/>
                    </a:moveTo>
                    <a:cubicBezTo>
                      <a:pt x="720" y="18986"/>
                      <a:pt x="1844" y="26677"/>
                      <a:pt x="3115" y="34351"/>
                    </a:cubicBezTo>
                    <a:cubicBezTo>
                      <a:pt x="3583" y="38368"/>
                      <a:pt x="4325" y="42349"/>
                      <a:pt x="5335" y="46264"/>
                    </a:cubicBezTo>
                    <a:cubicBezTo>
                      <a:pt x="6818" y="51481"/>
                      <a:pt x="9675" y="56203"/>
                      <a:pt x="13606" y="59937"/>
                    </a:cubicBezTo>
                    <a:cubicBezTo>
                      <a:pt x="15820" y="61971"/>
                      <a:pt x="18293" y="63704"/>
                      <a:pt x="20959" y="65093"/>
                    </a:cubicBezTo>
                    <a:cubicBezTo>
                      <a:pt x="22762" y="65983"/>
                      <a:pt x="24609" y="66782"/>
                      <a:pt x="26491" y="67488"/>
                    </a:cubicBezTo>
                    <a:cubicBezTo>
                      <a:pt x="30078" y="68860"/>
                      <a:pt x="23883" y="66223"/>
                      <a:pt x="25255" y="66926"/>
                    </a:cubicBezTo>
                    <a:cubicBezTo>
                      <a:pt x="35965" y="72413"/>
                      <a:pt x="47085" y="77231"/>
                      <a:pt x="57964" y="82375"/>
                    </a:cubicBezTo>
                    <a:cubicBezTo>
                      <a:pt x="63164" y="84832"/>
                      <a:pt x="68331" y="87379"/>
                      <a:pt x="73638" y="89605"/>
                    </a:cubicBezTo>
                    <a:cubicBezTo>
                      <a:pt x="79632" y="91240"/>
                      <a:pt x="85816" y="87720"/>
                      <a:pt x="87474" y="81734"/>
                    </a:cubicBezTo>
                    <a:cubicBezTo>
                      <a:pt x="88925" y="75768"/>
                      <a:pt x="85473" y="69706"/>
                      <a:pt x="79604" y="67904"/>
                    </a:cubicBezTo>
                    <a:cubicBezTo>
                      <a:pt x="85186" y="70243"/>
                      <a:pt x="80065" y="68016"/>
                      <a:pt x="78760" y="67404"/>
                    </a:cubicBezTo>
                    <a:cubicBezTo>
                      <a:pt x="76427" y="66309"/>
                      <a:pt x="74099" y="65211"/>
                      <a:pt x="71778" y="64109"/>
                    </a:cubicBezTo>
                    <a:lnTo>
                      <a:pt x="52876" y="55164"/>
                    </a:lnTo>
                    <a:cubicBezTo>
                      <a:pt x="48002" y="52859"/>
                      <a:pt x="43133" y="50543"/>
                      <a:pt x="38258" y="48260"/>
                    </a:cubicBezTo>
                    <a:lnTo>
                      <a:pt x="36673" y="47524"/>
                    </a:lnTo>
                    <a:lnTo>
                      <a:pt x="36263" y="47344"/>
                    </a:lnTo>
                    <a:cubicBezTo>
                      <a:pt x="35459" y="46990"/>
                      <a:pt x="34368" y="46529"/>
                      <a:pt x="33547" y="46219"/>
                    </a:cubicBezTo>
                    <a:cubicBezTo>
                      <a:pt x="33215" y="46085"/>
                      <a:pt x="31495" y="45264"/>
                      <a:pt x="33204" y="46113"/>
                    </a:cubicBezTo>
                    <a:cubicBezTo>
                      <a:pt x="32203" y="45612"/>
                      <a:pt x="31231" y="45101"/>
                      <a:pt x="30264" y="44533"/>
                    </a:cubicBezTo>
                    <a:cubicBezTo>
                      <a:pt x="29943" y="44347"/>
                      <a:pt x="28341" y="43290"/>
                      <a:pt x="29634" y="44184"/>
                    </a:cubicBezTo>
                    <a:cubicBezTo>
                      <a:pt x="30759" y="44983"/>
                      <a:pt x="29713" y="44252"/>
                      <a:pt x="29505" y="44044"/>
                    </a:cubicBezTo>
                    <a:cubicBezTo>
                      <a:pt x="29151" y="43689"/>
                      <a:pt x="28774" y="43302"/>
                      <a:pt x="28380" y="42964"/>
                    </a:cubicBezTo>
                    <a:cubicBezTo>
                      <a:pt x="26750" y="41502"/>
                      <a:pt x="28943" y="43391"/>
                      <a:pt x="28735" y="43526"/>
                    </a:cubicBezTo>
                    <a:cubicBezTo>
                      <a:pt x="28142" y="42655"/>
                      <a:pt x="27603" y="41748"/>
                      <a:pt x="27121" y="40811"/>
                    </a:cubicBezTo>
                    <a:cubicBezTo>
                      <a:pt x="26497" y="39872"/>
                      <a:pt x="27616" y="41789"/>
                      <a:pt x="27560" y="41935"/>
                    </a:cubicBezTo>
                    <a:cubicBezTo>
                      <a:pt x="27386" y="41260"/>
                      <a:pt x="27163" y="40598"/>
                      <a:pt x="26891" y="39956"/>
                    </a:cubicBezTo>
                    <a:cubicBezTo>
                      <a:pt x="26626" y="39057"/>
                      <a:pt x="26407" y="38135"/>
                      <a:pt x="26216" y="37213"/>
                    </a:cubicBezTo>
                    <a:cubicBezTo>
                      <a:pt x="25761" y="35048"/>
                      <a:pt x="25468" y="32850"/>
                      <a:pt x="25136" y="30663"/>
                    </a:cubicBezTo>
                    <a:cubicBezTo>
                      <a:pt x="24659" y="27492"/>
                      <a:pt x="24085" y="24338"/>
                      <a:pt x="23607" y="21167"/>
                    </a:cubicBezTo>
                    <a:cubicBezTo>
                      <a:pt x="23405" y="19812"/>
                      <a:pt x="23377" y="19610"/>
                      <a:pt x="23152" y="17710"/>
                    </a:cubicBezTo>
                    <a:cubicBezTo>
                      <a:pt x="22899" y="15556"/>
                      <a:pt x="22685" y="13403"/>
                      <a:pt x="22488" y="11244"/>
                    </a:cubicBezTo>
                    <a:cubicBezTo>
                      <a:pt x="22363" y="5087"/>
                      <a:pt x="17402" y="125"/>
                      <a:pt x="11244" y="0"/>
                    </a:cubicBezTo>
                    <a:cubicBezTo>
                      <a:pt x="5062" y="67"/>
                      <a:pt x="67" y="5062"/>
                      <a:pt x="0" y="11244"/>
                    </a:cubicBezTo>
                    <a:close/>
                  </a:path>
                </a:pathLst>
              </a:custGeom>
              <a:solidFill>
                <a:srgbClr val="211715"/>
              </a:solidFill>
              <a:ln w="5579" cap="flat">
                <a:noFill/>
                <a:prstDash val="solid"/>
                <a:miter/>
              </a:ln>
            </p:spPr>
            <p:txBody>
              <a:bodyPr rtlCol="0" anchor="ctr"/>
              <a:lstStyle/>
              <a:p>
                <a:endParaRPr lang="ja-JP" altLang="en-US"/>
              </a:p>
            </p:txBody>
          </p:sp>
          <p:sp>
            <p:nvSpPr>
              <p:cNvPr id="96" name="フリーフォーム: 図形 95">
                <a:extLst>
                  <a:ext uri="{FF2B5EF4-FFF2-40B4-BE49-F238E27FC236}">
                    <a16:creationId xmlns:a16="http://schemas.microsoft.com/office/drawing/2014/main" id="{59575454-7BCB-3091-6495-62A00075A439}"/>
                  </a:ext>
                </a:extLst>
              </p:cNvPr>
              <p:cNvSpPr/>
              <p:nvPr/>
            </p:nvSpPr>
            <p:spPr>
              <a:xfrm>
                <a:off x="5925928" y="4177207"/>
                <a:ext cx="68249" cy="122906"/>
              </a:xfrm>
              <a:custGeom>
                <a:avLst/>
                <a:gdLst>
                  <a:gd name="connsiteX0" fmla="*/ 62504 w 68249"/>
                  <a:gd name="connsiteY0" fmla="*/ 9689 h 122906"/>
                  <a:gd name="connsiteX1" fmla="*/ 21215 w 68249"/>
                  <a:gd name="connsiteY1" fmla="*/ 3538 h 122906"/>
                  <a:gd name="connsiteX2" fmla="*/ 2386 w 68249"/>
                  <a:gd name="connsiteY2" fmla="*/ 27764 h 122906"/>
                  <a:gd name="connsiteX3" fmla="*/ 15464 w 68249"/>
                  <a:gd name="connsiteY3" fmla="*/ 98771 h 122906"/>
                  <a:gd name="connsiteX4" fmla="*/ 57005 w 68249"/>
                  <a:gd name="connsiteY4" fmla="*/ 122631 h 122906"/>
                  <a:gd name="connsiteX5" fmla="*/ 68250 w 68249"/>
                  <a:gd name="connsiteY5" fmla="*/ 111387 h 122906"/>
                  <a:gd name="connsiteX6" fmla="*/ 57005 w 68249"/>
                  <a:gd name="connsiteY6" fmla="*/ 100143 h 122906"/>
                  <a:gd name="connsiteX7" fmla="*/ 31487 w 68249"/>
                  <a:gd name="connsiteY7" fmla="*/ 81804 h 122906"/>
                  <a:gd name="connsiteX8" fmla="*/ 22767 w 68249"/>
                  <a:gd name="connsiteY8" fmla="*/ 54711 h 122906"/>
                  <a:gd name="connsiteX9" fmla="*/ 27405 w 68249"/>
                  <a:gd name="connsiteY9" fmla="*/ 26386 h 122906"/>
                  <a:gd name="connsiteX10" fmla="*/ 28529 w 68249"/>
                  <a:gd name="connsiteY10" fmla="*/ 25200 h 122906"/>
                  <a:gd name="connsiteX11" fmla="*/ 33690 w 68249"/>
                  <a:gd name="connsiteY11" fmla="*/ 22844 h 122906"/>
                  <a:gd name="connsiteX12" fmla="*/ 46621 w 68249"/>
                  <a:gd name="connsiteY12" fmla="*/ 25594 h 122906"/>
                  <a:gd name="connsiteX13" fmla="*/ 62521 w 68249"/>
                  <a:gd name="connsiteY13" fmla="*/ 9689 h 12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249" h="122906">
                    <a:moveTo>
                      <a:pt x="62504" y="9689"/>
                    </a:moveTo>
                    <a:cubicBezTo>
                      <a:pt x="51213" y="-442"/>
                      <a:pt x="34968" y="-2862"/>
                      <a:pt x="21215" y="3538"/>
                    </a:cubicBezTo>
                    <a:cubicBezTo>
                      <a:pt x="11641" y="8402"/>
                      <a:pt x="4737" y="17285"/>
                      <a:pt x="2386" y="27764"/>
                    </a:cubicBezTo>
                    <a:cubicBezTo>
                      <a:pt x="-3362" y="52221"/>
                      <a:pt x="1380" y="77966"/>
                      <a:pt x="15464" y="98771"/>
                    </a:cubicBezTo>
                    <a:cubicBezTo>
                      <a:pt x="24706" y="112523"/>
                      <a:pt x="39313" y="124925"/>
                      <a:pt x="57005" y="122631"/>
                    </a:cubicBezTo>
                    <a:cubicBezTo>
                      <a:pt x="63133" y="122439"/>
                      <a:pt x="68057" y="117515"/>
                      <a:pt x="68250" y="111387"/>
                    </a:cubicBezTo>
                    <a:cubicBezTo>
                      <a:pt x="68212" y="105193"/>
                      <a:pt x="63200" y="100180"/>
                      <a:pt x="57005" y="100143"/>
                    </a:cubicBezTo>
                    <a:cubicBezTo>
                      <a:pt x="44766" y="101734"/>
                      <a:pt x="36799" y="91597"/>
                      <a:pt x="31487" y="81804"/>
                    </a:cubicBezTo>
                    <a:cubicBezTo>
                      <a:pt x="26822" y="73436"/>
                      <a:pt x="23858" y="64228"/>
                      <a:pt x="22767" y="54711"/>
                    </a:cubicBezTo>
                    <a:cubicBezTo>
                      <a:pt x="21289" y="45016"/>
                      <a:pt x="22912" y="35103"/>
                      <a:pt x="27405" y="26386"/>
                    </a:cubicBezTo>
                    <a:cubicBezTo>
                      <a:pt x="25572" y="29327"/>
                      <a:pt x="30283" y="23929"/>
                      <a:pt x="28529" y="25200"/>
                    </a:cubicBezTo>
                    <a:cubicBezTo>
                      <a:pt x="29994" y="23945"/>
                      <a:pt x="31783" y="23129"/>
                      <a:pt x="33690" y="22844"/>
                    </a:cubicBezTo>
                    <a:cubicBezTo>
                      <a:pt x="38190" y="21550"/>
                      <a:pt x="43038" y="22581"/>
                      <a:pt x="46621" y="25594"/>
                    </a:cubicBezTo>
                    <a:cubicBezTo>
                      <a:pt x="57388" y="35202"/>
                      <a:pt x="73349" y="19347"/>
                      <a:pt x="62521" y="9689"/>
                    </a:cubicBezTo>
                    <a:close/>
                  </a:path>
                </a:pathLst>
              </a:custGeom>
              <a:solidFill>
                <a:srgbClr val="211715"/>
              </a:solidFill>
              <a:ln w="5579" cap="flat">
                <a:noFill/>
                <a:prstDash val="solid"/>
                <a:miter/>
              </a:ln>
            </p:spPr>
            <p:txBody>
              <a:bodyPr rtlCol="0" anchor="ctr"/>
              <a:lstStyle/>
              <a:p>
                <a:endParaRPr lang="ja-JP" altLang="en-US"/>
              </a:p>
            </p:txBody>
          </p:sp>
          <p:sp>
            <p:nvSpPr>
              <p:cNvPr id="97" name="フリーフォーム: 図形 96">
                <a:extLst>
                  <a:ext uri="{FF2B5EF4-FFF2-40B4-BE49-F238E27FC236}">
                    <a16:creationId xmlns:a16="http://schemas.microsoft.com/office/drawing/2014/main" id="{C62AC9DE-8E7A-9672-62E0-4DCB1BC671D8}"/>
                  </a:ext>
                </a:extLst>
              </p:cNvPr>
              <p:cNvSpPr/>
              <p:nvPr/>
            </p:nvSpPr>
            <p:spPr>
              <a:xfrm>
                <a:off x="6279241" y="4177170"/>
                <a:ext cx="68607" cy="122975"/>
              </a:xfrm>
              <a:custGeom>
                <a:avLst/>
                <a:gdLst>
                  <a:gd name="connsiteX0" fmla="*/ 21634 w 68607"/>
                  <a:gd name="connsiteY0" fmla="*/ 25630 h 122975"/>
                  <a:gd name="connsiteX1" fmla="*/ 33845 w 68607"/>
                  <a:gd name="connsiteY1" fmla="*/ 22724 h 122975"/>
                  <a:gd name="connsiteX2" fmla="*/ 39720 w 68607"/>
                  <a:gd name="connsiteY2" fmla="*/ 25237 h 122975"/>
                  <a:gd name="connsiteX3" fmla="*/ 40845 w 68607"/>
                  <a:gd name="connsiteY3" fmla="*/ 26423 h 122975"/>
                  <a:gd name="connsiteX4" fmla="*/ 45483 w 68607"/>
                  <a:gd name="connsiteY4" fmla="*/ 54747 h 122975"/>
                  <a:gd name="connsiteX5" fmla="*/ 36757 w 68607"/>
                  <a:gd name="connsiteY5" fmla="*/ 81840 h 122975"/>
                  <a:gd name="connsiteX6" fmla="*/ 11244 w 68607"/>
                  <a:gd name="connsiteY6" fmla="*/ 100180 h 122975"/>
                  <a:gd name="connsiteX7" fmla="*/ 0 w 68607"/>
                  <a:gd name="connsiteY7" fmla="*/ 111424 h 122975"/>
                  <a:gd name="connsiteX8" fmla="*/ 11244 w 68607"/>
                  <a:gd name="connsiteY8" fmla="*/ 122668 h 122975"/>
                  <a:gd name="connsiteX9" fmla="*/ 64890 w 68607"/>
                  <a:gd name="connsiteY9" fmla="*/ 72103 h 122975"/>
                  <a:gd name="connsiteX10" fmla="*/ 50599 w 68607"/>
                  <a:gd name="connsiteY10" fmla="*/ 5514 h 122975"/>
                  <a:gd name="connsiteX11" fmla="*/ 5718 w 68607"/>
                  <a:gd name="connsiteY11" fmla="*/ 9725 h 122975"/>
                  <a:gd name="connsiteX12" fmla="*/ 21617 w 68607"/>
                  <a:gd name="connsiteY12" fmla="*/ 25630 h 12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607" h="122974">
                    <a:moveTo>
                      <a:pt x="21634" y="25630"/>
                    </a:moveTo>
                    <a:cubicBezTo>
                      <a:pt x="25013" y="22776"/>
                      <a:pt x="29544" y="21697"/>
                      <a:pt x="33845" y="22724"/>
                    </a:cubicBezTo>
                    <a:cubicBezTo>
                      <a:pt x="36010" y="22952"/>
                      <a:pt x="38056" y="23828"/>
                      <a:pt x="39720" y="25237"/>
                    </a:cubicBezTo>
                    <a:cubicBezTo>
                      <a:pt x="38034" y="23994"/>
                      <a:pt x="42644" y="29285"/>
                      <a:pt x="40845" y="26423"/>
                    </a:cubicBezTo>
                    <a:cubicBezTo>
                      <a:pt x="45342" y="35138"/>
                      <a:pt x="46967" y="45053"/>
                      <a:pt x="45483" y="54747"/>
                    </a:cubicBezTo>
                    <a:cubicBezTo>
                      <a:pt x="44387" y="64264"/>
                      <a:pt x="41418" y="73472"/>
                      <a:pt x="36757" y="81840"/>
                    </a:cubicBezTo>
                    <a:cubicBezTo>
                      <a:pt x="31456" y="91634"/>
                      <a:pt x="23489" y="101771"/>
                      <a:pt x="11244" y="100180"/>
                    </a:cubicBezTo>
                    <a:cubicBezTo>
                      <a:pt x="5049" y="100210"/>
                      <a:pt x="28" y="105226"/>
                      <a:pt x="0" y="111424"/>
                    </a:cubicBezTo>
                    <a:cubicBezTo>
                      <a:pt x="152" y="117570"/>
                      <a:pt x="5099" y="122517"/>
                      <a:pt x="11244" y="122668"/>
                    </a:cubicBezTo>
                    <a:cubicBezTo>
                      <a:pt x="40013" y="126401"/>
                      <a:pt x="57705" y="95361"/>
                      <a:pt x="64890" y="72103"/>
                    </a:cubicBezTo>
                    <a:cubicBezTo>
                      <a:pt x="71350" y="51205"/>
                      <a:pt x="71019" y="18878"/>
                      <a:pt x="50599" y="5514"/>
                    </a:cubicBezTo>
                    <a:cubicBezTo>
                      <a:pt x="36358" y="-3176"/>
                      <a:pt x="18092" y="-1463"/>
                      <a:pt x="5718" y="9725"/>
                    </a:cubicBezTo>
                    <a:cubicBezTo>
                      <a:pt x="-5105" y="19384"/>
                      <a:pt x="10845" y="35238"/>
                      <a:pt x="21617" y="25630"/>
                    </a:cubicBezTo>
                    <a:close/>
                  </a:path>
                </a:pathLst>
              </a:custGeom>
              <a:solidFill>
                <a:srgbClr val="211715"/>
              </a:solidFill>
              <a:ln w="5579" cap="flat">
                <a:noFill/>
                <a:prstDash val="solid"/>
                <a:miter/>
              </a:ln>
            </p:spPr>
            <p:txBody>
              <a:bodyPr rtlCol="0" anchor="ctr"/>
              <a:lstStyle/>
              <a:p>
                <a:endParaRPr lang="ja-JP" altLang="en-US"/>
              </a:p>
            </p:txBody>
          </p:sp>
          <p:sp>
            <p:nvSpPr>
              <p:cNvPr id="98" name="フリーフォーム: 図形 97">
                <a:extLst>
                  <a:ext uri="{FF2B5EF4-FFF2-40B4-BE49-F238E27FC236}">
                    <a16:creationId xmlns:a16="http://schemas.microsoft.com/office/drawing/2014/main" id="{6190DD54-E158-8B36-309B-C67A44604A77}"/>
                  </a:ext>
                </a:extLst>
              </p:cNvPr>
              <p:cNvSpPr/>
              <p:nvPr/>
            </p:nvSpPr>
            <p:spPr>
              <a:xfrm>
                <a:off x="6181573" y="4265694"/>
                <a:ext cx="121004" cy="143887"/>
              </a:xfrm>
              <a:custGeom>
                <a:avLst/>
                <a:gdLst>
                  <a:gd name="connsiteX0" fmla="*/ 99046 w 121004"/>
                  <a:gd name="connsiteY0" fmla="*/ 8108 h 143887"/>
                  <a:gd name="connsiteX1" fmla="*/ 91928 w 121004"/>
                  <a:gd name="connsiteY1" fmla="*/ 31823 h 143887"/>
                  <a:gd name="connsiteX2" fmla="*/ 88757 w 121004"/>
                  <a:gd name="connsiteY2" fmla="*/ 39485 h 143887"/>
                  <a:gd name="connsiteX3" fmla="*/ 88600 w 121004"/>
                  <a:gd name="connsiteY3" fmla="*/ 39862 h 143887"/>
                  <a:gd name="connsiteX4" fmla="*/ 87593 w 121004"/>
                  <a:gd name="connsiteY4" fmla="*/ 42021 h 143887"/>
                  <a:gd name="connsiteX5" fmla="*/ 70215 w 121004"/>
                  <a:gd name="connsiteY5" fmla="*/ 70947 h 143887"/>
                  <a:gd name="connsiteX6" fmla="*/ 8029 w 121004"/>
                  <a:gd name="connsiteY6" fmla="*/ 121861 h 143887"/>
                  <a:gd name="connsiteX7" fmla="*/ 14005 w 121004"/>
                  <a:gd name="connsiteY7" fmla="*/ 143545 h 143887"/>
                  <a:gd name="connsiteX8" fmla="*/ 87942 w 121004"/>
                  <a:gd name="connsiteY8" fmla="*/ 84665 h 143887"/>
                  <a:gd name="connsiteX9" fmla="*/ 106827 w 121004"/>
                  <a:gd name="connsiteY9" fmla="*/ 53743 h 143887"/>
                  <a:gd name="connsiteX10" fmla="*/ 109986 w 121004"/>
                  <a:gd name="connsiteY10" fmla="*/ 46586 h 143887"/>
                  <a:gd name="connsiteX11" fmla="*/ 110391 w 121004"/>
                  <a:gd name="connsiteY11" fmla="*/ 45664 h 143887"/>
                  <a:gd name="connsiteX12" fmla="*/ 112792 w 121004"/>
                  <a:gd name="connsiteY12" fmla="*/ 39896 h 143887"/>
                  <a:gd name="connsiteX13" fmla="*/ 120730 w 121004"/>
                  <a:gd name="connsiteY13" fmla="*/ 14068 h 143887"/>
                  <a:gd name="connsiteX14" fmla="*/ 99046 w 121004"/>
                  <a:gd name="connsiteY14" fmla="*/ 8092 h 14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04" h="143887">
                    <a:moveTo>
                      <a:pt x="99046" y="8108"/>
                    </a:moveTo>
                    <a:cubicBezTo>
                      <a:pt x="97297" y="16187"/>
                      <a:pt x="94919" y="24116"/>
                      <a:pt x="91928" y="31823"/>
                    </a:cubicBezTo>
                    <a:cubicBezTo>
                      <a:pt x="90849" y="34673"/>
                      <a:pt x="90106" y="36123"/>
                      <a:pt x="88757" y="39485"/>
                    </a:cubicBezTo>
                    <a:cubicBezTo>
                      <a:pt x="87633" y="42297"/>
                      <a:pt x="89567" y="37844"/>
                      <a:pt x="88600" y="39862"/>
                    </a:cubicBezTo>
                    <a:cubicBezTo>
                      <a:pt x="88257" y="40582"/>
                      <a:pt x="87936" y="41307"/>
                      <a:pt x="87593" y="42021"/>
                    </a:cubicBezTo>
                    <a:cubicBezTo>
                      <a:pt x="82619" y="52132"/>
                      <a:pt x="76806" y="61808"/>
                      <a:pt x="70215" y="70947"/>
                    </a:cubicBezTo>
                    <a:cubicBezTo>
                      <a:pt x="55148" y="92311"/>
                      <a:pt x="34515" y="115631"/>
                      <a:pt x="8029" y="121861"/>
                    </a:cubicBezTo>
                    <a:cubicBezTo>
                      <a:pt x="-6026" y="125167"/>
                      <a:pt x="-95" y="146857"/>
                      <a:pt x="14005" y="143545"/>
                    </a:cubicBezTo>
                    <a:cubicBezTo>
                      <a:pt x="45489" y="136146"/>
                      <a:pt x="69704" y="109869"/>
                      <a:pt x="87942" y="84665"/>
                    </a:cubicBezTo>
                    <a:cubicBezTo>
                      <a:pt x="95127" y="74930"/>
                      <a:pt x="101446" y="64583"/>
                      <a:pt x="106827" y="53743"/>
                    </a:cubicBezTo>
                    <a:cubicBezTo>
                      <a:pt x="107951" y="51393"/>
                      <a:pt x="108980" y="48998"/>
                      <a:pt x="109986" y="46586"/>
                    </a:cubicBezTo>
                    <a:cubicBezTo>
                      <a:pt x="111189" y="43708"/>
                      <a:pt x="109059" y="48588"/>
                      <a:pt x="110391" y="45664"/>
                    </a:cubicBezTo>
                    <a:cubicBezTo>
                      <a:pt x="111251" y="43770"/>
                      <a:pt x="112027" y="41830"/>
                      <a:pt x="112792" y="39896"/>
                    </a:cubicBezTo>
                    <a:cubicBezTo>
                      <a:pt x="116171" y="31530"/>
                      <a:pt x="118830" y="22888"/>
                      <a:pt x="120730" y="14068"/>
                    </a:cubicBezTo>
                    <a:cubicBezTo>
                      <a:pt x="123676" y="-55"/>
                      <a:pt x="102003" y="-6093"/>
                      <a:pt x="99046" y="8092"/>
                    </a:cubicBezTo>
                    <a:close/>
                  </a:path>
                </a:pathLst>
              </a:custGeom>
              <a:solidFill>
                <a:srgbClr val="211715"/>
              </a:solidFill>
              <a:ln w="5579" cap="flat">
                <a:noFill/>
                <a:prstDash val="solid"/>
                <a:miter/>
              </a:ln>
            </p:spPr>
            <p:txBody>
              <a:bodyPr rtlCol="0" anchor="ctr"/>
              <a:lstStyle/>
              <a:p>
                <a:endParaRPr lang="ja-JP" altLang="en-US"/>
              </a:p>
            </p:txBody>
          </p:sp>
          <p:sp>
            <p:nvSpPr>
              <p:cNvPr id="99" name="フリーフォーム: 図形 98">
                <a:extLst>
                  <a:ext uri="{FF2B5EF4-FFF2-40B4-BE49-F238E27FC236}">
                    <a16:creationId xmlns:a16="http://schemas.microsoft.com/office/drawing/2014/main" id="{22CCB57F-EA39-3961-4573-55E2E6D274EF}"/>
                  </a:ext>
                </a:extLst>
              </p:cNvPr>
              <p:cNvSpPr/>
              <p:nvPr/>
            </p:nvSpPr>
            <p:spPr>
              <a:xfrm>
                <a:off x="5970330" y="4265191"/>
                <a:ext cx="136647" cy="147811"/>
              </a:xfrm>
              <a:custGeom>
                <a:avLst/>
                <a:gdLst>
                  <a:gd name="connsiteX0" fmla="*/ 324 w 136647"/>
                  <a:gd name="connsiteY0" fmla="*/ 14031 h 147811"/>
                  <a:gd name="connsiteX1" fmla="*/ 122425 w 136647"/>
                  <a:gd name="connsiteY1" fmla="*/ 147483 h 147811"/>
                  <a:gd name="connsiteX2" fmla="*/ 136261 w 136647"/>
                  <a:gd name="connsiteY2" fmla="*/ 139612 h 147811"/>
                  <a:gd name="connsiteX3" fmla="*/ 128390 w 136647"/>
                  <a:gd name="connsiteY3" fmla="*/ 125781 h 147811"/>
                  <a:gd name="connsiteX4" fmla="*/ 22009 w 136647"/>
                  <a:gd name="connsiteY4" fmla="*/ 8054 h 147811"/>
                  <a:gd name="connsiteX5" fmla="*/ 324 w 136647"/>
                  <a:gd name="connsiteY5" fmla="*/ 14031 h 14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647" h="147811">
                    <a:moveTo>
                      <a:pt x="324" y="14031"/>
                    </a:moveTo>
                    <a:cubicBezTo>
                      <a:pt x="13817" y="73260"/>
                      <a:pt x="58423" y="137830"/>
                      <a:pt x="122425" y="147483"/>
                    </a:cubicBezTo>
                    <a:cubicBezTo>
                      <a:pt x="128393" y="148929"/>
                      <a:pt x="134454" y="145480"/>
                      <a:pt x="136261" y="139612"/>
                    </a:cubicBezTo>
                    <a:cubicBezTo>
                      <a:pt x="137859" y="133625"/>
                      <a:pt x="134353" y="127465"/>
                      <a:pt x="128390" y="125781"/>
                    </a:cubicBezTo>
                    <a:cubicBezTo>
                      <a:pt x="71697" y="117241"/>
                      <a:pt x="33950" y="60396"/>
                      <a:pt x="22009" y="8054"/>
                    </a:cubicBezTo>
                    <a:cubicBezTo>
                      <a:pt x="18793" y="-6052"/>
                      <a:pt x="-2892" y="-81"/>
                      <a:pt x="324" y="14031"/>
                    </a:cubicBezTo>
                    <a:close/>
                  </a:path>
                </a:pathLst>
              </a:custGeom>
              <a:solidFill>
                <a:srgbClr val="211715"/>
              </a:solidFill>
              <a:ln w="5579" cap="flat">
                <a:noFill/>
                <a:prstDash val="solid"/>
                <a:miter/>
              </a:ln>
            </p:spPr>
            <p:txBody>
              <a:bodyPr rtlCol="0" anchor="ctr"/>
              <a:lstStyle/>
              <a:p>
                <a:endParaRPr lang="ja-JP" altLang="en-US"/>
              </a:p>
            </p:txBody>
          </p:sp>
          <p:sp>
            <p:nvSpPr>
              <p:cNvPr id="100" name="フリーフォーム: 図形 99">
                <a:extLst>
                  <a:ext uri="{FF2B5EF4-FFF2-40B4-BE49-F238E27FC236}">
                    <a16:creationId xmlns:a16="http://schemas.microsoft.com/office/drawing/2014/main" id="{5FDF15CD-BAE8-DEB5-E9D9-E28B25FF0C88}"/>
                  </a:ext>
                </a:extLst>
              </p:cNvPr>
              <p:cNvSpPr/>
              <p:nvPr/>
            </p:nvSpPr>
            <p:spPr>
              <a:xfrm>
                <a:off x="6100507" y="4308029"/>
                <a:ext cx="74399" cy="29183"/>
              </a:xfrm>
              <a:custGeom>
                <a:avLst/>
                <a:gdLst>
                  <a:gd name="connsiteX0" fmla="*/ 5533 w 74399"/>
                  <a:gd name="connsiteY0" fmla="*/ 21601 h 29183"/>
                  <a:gd name="connsiteX1" fmla="*/ 37849 w 74399"/>
                  <a:gd name="connsiteY1" fmla="*/ 29146 h 29183"/>
                  <a:gd name="connsiteX2" fmla="*/ 71104 w 74399"/>
                  <a:gd name="connsiteY2" fmla="*/ 19060 h 29183"/>
                  <a:gd name="connsiteX3" fmla="*/ 71107 w 74399"/>
                  <a:gd name="connsiteY3" fmla="*/ 3158 h 29183"/>
                  <a:gd name="connsiteX4" fmla="*/ 71104 w 74399"/>
                  <a:gd name="connsiteY4" fmla="*/ 3155 h 29183"/>
                  <a:gd name="connsiteX5" fmla="*/ 55205 w 74399"/>
                  <a:gd name="connsiteY5" fmla="*/ 3155 h 29183"/>
                  <a:gd name="connsiteX6" fmla="*/ 53889 w 74399"/>
                  <a:gd name="connsiteY6" fmla="*/ 3717 h 29183"/>
                  <a:gd name="connsiteX7" fmla="*/ 53979 w 74399"/>
                  <a:gd name="connsiteY7" fmla="*/ 3785 h 29183"/>
                  <a:gd name="connsiteX8" fmla="*/ 51365 w 74399"/>
                  <a:gd name="connsiteY8" fmla="*/ 4735 h 29183"/>
                  <a:gd name="connsiteX9" fmla="*/ 44056 w 74399"/>
                  <a:gd name="connsiteY9" fmla="*/ 6421 h 29183"/>
                  <a:gd name="connsiteX10" fmla="*/ 44230 w 74399"/>
                  <a:gd name="connsiteY10" fmla="*/ 6365 h 29183"/>
                  <a:gd name="connsiteX11" fmla="*/ 42077 w 74399"/>
                  <a:gd name="connsiteY11" fmla="*/ 6545 h 29183"/>
                  <a:gd name="connsiteX12" fmla="*/ 36877 w 74399"/>
                  <a:gd name="connsiteY12" fmla="*/ 6691 h 29183"/>
                  <a:gd name="connsiteX13" fmla="*/ 32216 w 74399"/>
                  <a:gd name="connsiteY13" fmla="*/ 6522 h 29183"/>
                  <a:gd name="connsiteX14" fmla="*/ 30085 w 74399"/>
                  <a:gd name="connsiteY14" fmla="*/ 6343 h 29183"/>
                  <a:gd name="connsiteX15" fmla="*/ 28871 w 74399"/>
                  <a:gd name="connsiteY15" fmla="*/ 6208 h 29183"/>
                  <a:gd name="connsiteX16" fmla="*/ 29928 w 74399"/>
                  <a:gd name="connsiteY16" fmla="*/ 6348 h 29183"/>
                  <a:gd name="connsiteX17" fmla="*/ 23091 w 74399"/>
                  <a:gd name="connsiteY17" fmla="*/ 4830 h 29183"/>
                  <a:gd name="connsiteX18" fmla="*/ 20280 w 74399"/>
                  <a:gd name="connsiteY18" fmla="*/ 3880 h 29183"/>
                  <a:gd name="connsiteX19" fmla="*/ 20398 w 74399"/>
                  <a:gd name="connsiteY19" fmla="*/ 3948 h 29183"/>
                  <a:gd name="connsiteX20" fmla="*/ 16924 w 74399"/>
                  <a:gd name="connsiteY20" fmla="*/ 2216 h 29183"/>
                  <a:gd name="connsiteX21" fmla="*/ 1539 w 74399"/>
                  <a:gd name="connsiteY21" fmla="*/ 6250 h 29183"/>
                  <a:gd name="connsiteX22" fmla="*/ 5573 w 74399"/>
                  <a:gd name="connsiteY22" fmla="*/ 21635 h 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399" h="29183">
                    <a:moveTo>
                      <a:pt x="5533" y="21601"/>
                    </a:moveTo>
                    <a:cubicBezTo>
                      <a:pt x="15505" y="26779"/>
                      <a:pt x="26616" y="29373"/>
                      <a:pt x="37849" y="29146"/>
                    </a:cubicBezTo>
                    <a:cubicBezTo>
                      <a:pt x="49750" y="29593"/>
                      <a:pt x="61457" y="26042"/>
                      <a:pt x="71104" y="19060"/>
                    </a:cubicBezTo>
                    <a:cubicBezTo>
                      <a:pt x="75496" y="14670"/>
                      <a:pt x="75498" y="7550"/>
                      <a:pt x="71107" y="3158"/>
                    </a:cubicBezTo>
                    <a:cubicBezTo>
                      <a:pt x="71106" y="3157"/>
                      <a:pt x="71105" y="3156"/>
                      <a:pt x="71104" y="3155"/>
                    </a:cubicBezTo>
                    <a:cubicBezTo>
                      <a:pt x="66639" y="-1052"/>
                      <a:pt x="59670" y="-1052"/>
                      <a:pt x="55205" y="3155"/>
                    </a:cubicBezTo>
                    <a:cubicBezTo>
                      <a:pt x="59095" y="125"/>
                      <a:pt x="55120" y="3054"/>
                      <a:pt x="53889" y="3717"/>
                    </a:cubicBezTo>
                    <a:cubicBezTo>
                      <a:pt x="52939" y="4212"/>
                      <a:pt x="50415" y="5005"/>
                      <a:pt x="53979" y="3785"/>
                    </a:cubicBezTo>
                    <a:cubicBezTo>
                      <a:pt x="53102" y="4088"/>
                      <a:pt x="52248" y="4454"/>
                      <a:pt x="51365" y="4735"/>
                    </a:cubicBezTo>
                    <a:cubicBezTo>
                      <a:pt x="48992" y="5499"/>
                      <a:pt x="46372" y="5617"/>
                      <a:pt x="44056" y="6421"/>
                    </a:cubicBezTo>
                    <a:cubicBezTo>
                      <a:pt x="45248" y="6017"/>
                      <a:pt x="45923" y="6196"/>
                      <a:pt x="44230" y="6365"/>
                    </a:cubicBezTo>
                    <a:cubicBezTo>
                      <a:pt x="43516" y="6438"/>
                      <a:pt x="42797" y="6500"/>
                      <a:pt x="42077" y="6545"/>
                    </a:cubicBezTo>
                    <a:cubicBezTo>
                      <a:pt x="40345" y="6657"/>
                      <a:pt x="38608" y="6697"/>
                      <a:pt x="36877" y="6691"/>
                    </a:cubicBezTo>
                    <a:cubicBezTo>
                      <a:pt x="35319" y="6691"/>
                      <a:pt x="33768" y="6629"/>
                      <a:pt x="32216" y="6522"/>
                    </a:cubicBezTo>
                    <a:cubicBezTo>
                      <a:pt x="31508" y="6472"/>
                      <a:pt x="30794" y="6416"/>
                      <a:pt x="30085" y="6343"/>
                    </a:cubicBezTo>
                    <a:cubicBezTo>
                      <a:pt x="29680" y="6302"/>
                      <a:pt x="29276" y="6257"/>
                      <a:pt x="28871" y="6208"/>
                    </a:cubicBezTo>
                    <a:cubicBezTo>
                      <a:pt x="27988" y="6101"/>
                      <a:pt x="28337" y="6151"/>
                      <a:pt x="29928" y="6348"/>
                    </a:cubicBezTo>
                    <a:cubicBezTo>
                      <a:pt x="27613" y="6020"/>
                      <a:pt x="25327" y="5512"/>
                      <a:pt x="23091" y="4830"/>
                    </a:cubicBezTo>
                    <a:cubicBezTo>
                      <a:pt x="22130" y="4544"/>
                      <a:pt x="21197" y="4201"/>
                      <a:pt x="20280" y="3880"/>
                    </a:cubicBezTo>
                    <a:cubicBezTo>
                      <a:pt x="17778" y="3020"/>
                      <a:pt x="22670" y="5005"/>
                      <a:pt x="20398" y="3948"/>
                    </a:cubicBezTo>
                    <a:cubicBezTo>
                      <a:pt x="19229" y="3397"/>
                      <a:pt x="18071" y="2819"/>
                      <a:pt x="16924" y="2216"/>
                    </a:cubicBezTo>
                    <a:cubicBezTo>
                      <a:pt x="11561" y="-918"/>
                      <a:pt x="4673" y="887"/>
                      <a:pt x="1539" y="6250"/>
                    </a:cubicBezTo>
                    <a:cubicBezTo>
                      <a:pt x="-1595" y="11612"/>
                      <a:pt x="210" y="18500"/>
                      <a:pt x="5573" y="21635"/>
                    </a:cubicBezTo>
                    <a:close/>
                  </a:path>
                </a:pathLst>
              </a:custGeom>
              <a:solidFill>
                <a:srgbClr val="211715"/>
              </a:solidFill>
              <a:ln w="5579" cap="flat">
                <a:noFill/>
                <a:prstDash val="solid"/>
                <a:miter/>
              </a:ln>
            </p:spPr>
            <p:txBody>
              <a:bodyPr rtlCol="0" anchor="ctr"/>
              <a:lstStyle/>
              <a:p>
                <a:endParaRPr lang="ja-JP" altLang="en-US"/>
              </a:p>
            </p:txBody>
          </p:sp>
          <p:sp>
            <p:nvSpPr>
              <p:cNvPr id="101" name="フリーフォーム: 図形 100">
                <a:extLst>
                  <a:ext uri="{FF2B5EF4-FFF2-40B4-BE49-F238E27FC236}">
                    <a16:creationId xmlns:a16="http://schemas.microsoft.com/office/drawing/2014/main" id="{740FAE8C-B039-D763-930C-A2D70487C298}"/>
                  </a:ext>
                </a:extLst>
              </p:cNvPr>
              <p:cNvSpPr/>
              <p:nvPr/>
            </p:nvSpPr>
            <p:spPr>
              <a:xfrm>
                <a:off x="6125612" y="4241198"/>
                <a:ext cx="31015" cy="43533"/>
              </a:xfrm>
              <a:custGeom>
                <a:avLst/>
                <a:gdLst>
                  <a:gd name="connsiteX0" fmla="*/ 5531 w 31015"/>
                  <a:gd name="connsiteY0" fmla="*/ 14243 h 43533"/>
                  <a:gd name="connsiteX1" fmla="*/ 8904 w 31015"/>
                  <a:gd name="connsiteY1" fmla="*/ 29737 h 43533"/>
                  <a:gd name="connsiteX2" fmla="*/ 8499 w 31015"/>
                  <a:gd name="connsiteY2" fmla="*/ 26746 h 43533"/>
                  <a:gd name="connsiteX3" fmla="*/ 8556 w 31015"/>
                  <a:gd name="connsiteY3" fmla="*/ 28883 h 43533"/>
                  <a:gd name="connsiteX4" fmla="*/ 8960 w 31015"/>
                  <a:gd name="connsiteY4" fmla="*/ 25897 h 43533"/>
                  <a:gd name="connsiteX5" fmla="*/ 8724 w 31015"/>
                  <a:gd name="connsiteY5" fmla="*/ 26859 h 43533"/>
                  <a:gd name="connsiteX6" fmla="*/ 9849 w 31015"/>
                  <a:gd name="connsiteY6" fmla="*/ 24171 h 43533"/>
                  <a:gd name="connsiteX7" fmla="*/ 9506 w 31015"/>
                  <a:gd name="connsiteY7" fmla="*/ 24790 h 43533"/>
                  <a:gd name="connsiteX8" fmla="*/ 11266 w 31015"/>
                  <a:gd name="connsiteY8" fmla="*/ 22513 h 43533"/>
                  <a:gd name="connsiteX9" fmla="*/ 10759 w 31015"/>
                  <a:gd name="connsiteY9" fmla="*/ 23013 h 43533"/>
                  <a:gd name="connsiteX10" fmla="*/ 13008 w 31015"/>
                  <a:gd name="connsiteY10" fmla="*/ 21253 h 43533"/>
                  <a:gd name="connsiteX11" fmla="*/ 11783 w 31015"/>
                  <a:gd name="connsiteY11" fmla="*/ 21905 h 43533"/>
                  <a:gd name="connsiteX12" fmla="*/ 14464 w 31015"/>
                  <a:gd name="connsiteY12" fmla="*/ 20781 h 43533"/>
                  <a:gd name="connsiteX13" fmla="*/ 12396 w 31015"/>
                  <a:gd name="connsiteY13" fmla="*/ 21383 h 43533"/>
                  <a:gd name="connsiteX14" fmla="*/ 15386 w 31015"/>
                  <a:gd name="connsiteY14" fmla="*/ 20983 h 43533"/>
                  <a:gd name="connsiteX15" fmla="*/ 13447 w 31015"/>
                  <a:gd name="connsiteY15" fmla="*/ 20983 h 43533"/>
                  <a:gd name="connsiteX16" fmla="*/ 16438 w 31015"/>
                  <a:gd name="connsiteY16" fmla="*/ 21388 h 43533"/>
                  <a:gd name="connsiteX17" fmla="*/ 14251 w 31015"/>
                  <a:gd name="connsiteY17" fmla="*/ 21006 h 43533"/>
                  <a:gd name="connsiteX18" fmla="*/ 9753 w 31015"/>
                  <a:gd name="connsiteY18" fmla="*/ 20809 h 43533"/>
                  <a:gd name="connsiteX19" fmla="*/ 5570 w 31015"/>
                  <a:gd name="connsiteY19" fmla="*/ 22142 h 43533"/>
                  <a:gd name="connsiteX20" fmla="*/ 1539 w 31015"/>
                  <a:gd name="connsiteY20" fmla="*/ 37524 h 43533"/>
                  <a:gd name="connsiteX21" fmla="*/ 3299 w 31015"/>
                  <a:gd name="connsiteY21" fmla="*/ 39801 h 43533"/>
                  <a:gd name="connsiteX22" fmla="*/ 8258 w 31015"/>
                  <a:gd name="connsiteY22" fmla="*/ 42696 h 43533"/>
                  <a:gd name="connsiteX23" fmla="*/ 14110 w 31015"/>
                  <a:gd name="connsiteY23" fmla="*/ 43534 h 43533"/>
                  <a:gd name="connsiteX24" fmla="*/ 23106 w 31015"/>
                  <a:gd name="connsiteY24" fmla="*/ 41341 h 43533"/>
                  <a:gd name="connsiteX25" fmla="*/ 30493 w 31015"/>
                  <a:gd name="connsiteY25" fmla="*/ 32385 h 43533"/>
                  <a:gd name="connsiteX26" fmla="*/ 30499 w 31015"/>
                  <a:gd name="connsiteY26" fmla="*/ 23109 h 43533"/>
                  <a:gd name="connsiteX27" fmla="*/ 27215 w 31015"/>
                  <a:gd name="connsiteY27" fmla="*/ 8277 h 43533"/>
                  <a:gd name="connsiteX28" fmla="*/ 13401 w 31015"/>
                  <a:gd name="connsiteY28" fmla="*/ 402 h 43533"/>
                  <a:gd name="connsiteX29" fmla="*/ 13385 w 31015"/>
                  <a:gd name="connsiteY29" fmla="*/ 407 h 43533"/>
                  <a:gd name="connsiteX30" fmla="*/ 6667 w 31015"/>
                  <a:gd name="connsiteY30" fmla="*/ 5573 h 43533"/>
                  <a:gd name="connsiteX31" fmla="*/ 5542 w 31015"/>
                  <a:gd name="connsiteY31" fmla="*/ 14237 h 4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015" h="43533">
                    <a:moveTo>
                      <a:pt x="5531" y="14243"/>
                    </a:moveTo>
                    <a:cubicBezTo>
                      <a:pt x="6938" y="19342"/>
                      <a:pt x="8064" y="24515"/>
                      <a:pt x="8904" y="29737"/>
                    </a:cubicBezTo>
                    <a:lnTo>
                      <a:pt x="8499" y="26746"/>
                    </a:lnTo>
                    <a:cubicBezTo>
                      <a:pt x="8599" y="27454"/>
                      <a:pt x="8619" y="28171"/>
                      <a:pt x="8556" y="28883"/>
                    </a:cubicBezTo>
                    <a:lnTo>
                      <a:pt x="8960" y="25897"/>
                    </a:lnTo>
                    <a:cubicBezTo>
                      <a:pt x="8913" y="26224"/>
                      <a:pt x="8833" y="26547"/>
                      <a:pt x="8724" y="26859"/>
                    </a:cubicBezTo>
                    <a:lnTo>
                      <a:pt x="9849" y="24171"/>
                    </a:lnTo>
                    <a:cubicBezTo>
                      <a:pt x="9754" y="24388"/>
                      <a:pt x="9640" y="24595"/>
                      <a:pt x="9506" y="24790"/>
                    </a:cubicBezTo>
                    <a:lnTo>
                      <a:pt x="11266" y="22513"/>
                    </a:lnTo>
                    <a:cubicBezTo>
                      <a:pt x="11117" y="22699"/>
                      <a:pt x="10947" y="22867"/>
                      <a:pt x="10759" y="23013"/>
                    </a:cubicBezTo>
                    <a:lnTo>
                      <a:pt x="13008" y="21253"/>
                    </a:lnTo>
                    <a:cubicBezTo>
                      <a:pt x="12615" y="21498"/>
                      <a:pt x="12206" y="21716"/>
                      <a:pt x="11783" y="21905"/>
                    </a:cubicBezTo>
                    <a:lnTo>
                      <a:pt x="14464" y="20781"/>
                    </a:lnTo>
                    <a:cubicBezTo>
                      <a:pt x="13802" y="21066"/>
                      <a:pt x="13107" y="21267"/>
                      <a:pt x="12396" y="21383"/>
                    </a:cubicBezTo>
                    <a:lnTo>
                      <a:pt x="15386" y="20983"/>
                    </a:lnTo>
                    <a:cubicBezTo>
                      <a:pt x="14742" y="21062"/>
                      <a:pt x="14091" y="21062"/>
                      <a:pt x="13447" y="20983"/>
                    </a:cubicBezTo>
                    <a:lnTo>
                      <a:pt x="16438" y="21388"/>
                    </a:lnTo>
                    <a:cubicBezTo>
                      <a:pt x="15701" y="21287"/>
                      <a:pt x="14987" y="21107"/>
                      <a:pt x="14251" y="21006"/>
                    </a:cubicBezTo>
                    <a:cubicBezTo>
                      <a:pt x="12796" y="20537"/>
                      <a:pt x="11243" y="20469"/>
                      <a:pt x="9753" y="20809"/>
                    </a:cubicBezTo>
                    <a:cubicBezTo>
                      <a:pt x="8265" y="20874"/>
                      <a:pt x="6822" y="21334"/>
                      <a:pt x="5570" y="22142"/>
                    </a:cubicBezTo>
                    <a:cubicBezTo>
                      <a:pt x="210" y="25276"/>
                      <a:pt x="-1595" y="32163"/>
                      <a:pt x="1539" y="37524"/>
                    </a:cubicBezTo>
                    <a:lnTo>
                      <a:pt x="3299" y="39801"/>
                    </a:lnTo>
                    <a:cubicBezTo>
                      <a:pt x="4672" y="41180"/>
                      <a:pt x="6381" y="42178"/>
                      <a:pt x="8258" y="42696"/>
                    </a:cubicBezTo>
                    <a:cubicBezTo>
                      <a:pt x="10214" y="42960"/>
                      <a:pt x="12120" y="43449"/>
                      <a:pt x="14110" y="43534"/>
                    </a:cubicBezTo>
                    <a:cubicBezTo>
                      <a:pt x="17242" y="43544"/>
                      <a:pt x="20330" y="42792"/>
                      <a:pt x="23106" y="41341"/>
                    </a:cubicBezTo>
                    <a:cubicBezTo>
                      <a:pt x="26772" y="39597"/>
                      <a:pt x="29478" y="36317"/>
                      <a:pt x="30493" y="32385"/>
                    </a:cubicBezTo>
                    <a:cubicBezTo>
                      <a:pt x="31187" y="29332"/>
                      <a:pt x="31189" y="26163"/>
                      <a:pt x="30499" y="23109"/>
                    </a:cubicBezTo>
                    <a:cubicBezTo>
                      <a:pt x="29655" y="18116"/>
                      <a:pt x="28503" y="13174"/>
                      <a:pt x="27215" y="8277"/>
                    </a:cubicBezTo>
                    <a:cubicBezTo>
                      <a:pt x="25575" y="2288"/>
                      <a:pt x="19390" y="-1238"/>
                      <a:pt x="13401" y="402"/>
                    </a:cubicBezTo>
                    <a:cubicBezTo>
                      <a:pt x="13396" y="404"/>
                      <a:pt x="13390" y="405"/>
                      <a:pt x="13385" y="407"/>
                    </a:cubicBezTo>
                    <a:cubicBezTo>
                      <a:pt x="10564" y="1200"/>
                      <a:pt x="8158" y="3051"/>
                      <a:pt x="6667" y="5573"/>
                    </a:cubicBezTo>
                    <a:cubicBezTo>
                      <a:pt x="5198" y="8211"/>
                      <a:pt x="4796" y="11312"/>
                      <a:pt x="5542" y="14237"/>
                    </a:cubicBezTo>
                    <a:close/>
                  </a:path>
                </a:pathLst>
              </a:custGeom>
              <a:solidFill>
                <a:srgbClr val="211715"/>
              </a:solidFill>
              <a:ln w="5579" cap="flat">
                <a:noFill/>
                <a:prstDash val="solid"/>
                <a:miter/>
              </a:ln>
            </p:spPr>
            <p:txBody>
              <a:bodyPr rtlCol="0" anchor="ctr"/>
              <a:lstStyle/>
              <a:p>
                <a:endParaRPr lang="ja-JP" altLang="en-US"/>
              </a:p>
            </p:txBody>
          </p:sp>
          <p:sp>
            <p:nvSpPr>
              <p:cNvPr id="102" name="フリーフォーム: 図形 101">
                <a:extLst>
                  <a:ext uri="{FF2B5EF4-FFF2-40B4-BE49-F238E27FC236}">
                    <a16:creationId xmlns:a16="http://schemas.microsoft.com/office/drawing/2014/main" id="{82628A20-C547-EF61-0F50-88D47C7EDC63}"/>
                  </a:ext>
                </a:extLst>
              </p:cNvPr>
              <p:cNvSpPr/>
              <p:nvPr/>
            </p:nvSpPr>
            <p:spPr>
              <a:xfrm>
                <a:off x="6051431" y="4198063"/>
                <a:ext cx="35019" cy="42023"/>
              </a:xfrm>
              <a:custGeom>
                <a:avLst/>
                <a:gdLst>
                  <a:gd name="connsiteX0" fmla="*/ 986 w 35019"/>
                  <a:gd name="connsiteY0" fmla="*/ 12631 h 42023"/>
                  <a:gd name="connsiteX1" fmla="*/ 16014 w 35019"/>
                  <a:gd name="connsiteY1" fmla="*/ 42023 h 42023"/>
                  <a:gd name="connsiteX2" fmla="*/ 31098 w 35019"/>
                  <a:gd name="connsiteY2" fmla="*/ 7521 h 42023"/>
                  <a:gd name="connsiteX3" fmla="*/ 986 w 35019"/>
                  <a:gd name="connsiteY3" fmla="*/ 12631 h 42023"/>
                </a:gdLst>
                <a:ahLst/>
                <a:cxnLst>
                  <a:cxn ang="0">
                    <a:pos x="connsiteX0" y="connsiteY0"/>
                  </a:cxn>
                  <a:cxn ang="0">
                    <a:pos x="connsiteX1" y="connsiteY1"/>
                  </a:cxn>
                  <a:cxn ang="0">
                    <a:pos x="connsiteX2" y="connsiteY2"/>
                  </a:cxn>
                  <a:cxn ang="0">
                    <a:pos x="connsiteX3" y="connsiteY3"/>
                  </a:cxn>
                </a:cxnLst>
                <a:rect l="l" t="t" r="r" b="b"/>
                <a:pathLst>
                  <a:path w="35019" h="42023">
                    <a:moveTo>
                      <a:pt x="986" y="12631"/>
                    </a:moveTo>
                    <a:cubicBezTo>
                      <a:pt x="-1600" y="21064"/>
                      <a:pt x="87" y="40376"/>
                      <a:pt x="16014" y="42023"/>
                    </a:cubicBezTo>
                    <a:cubicBezTo>
                      <a:pt x="37063" y="41900"/>
                      <a:pt x="38182" y="18517"/>
                      <a:pt x="31098" y="7521"/>
                    </a:cubicBezTo>
                    <a:cubicBezTo>
                      <a:pt x="25296" y="-1480"/>
                      <a:pt x="8239" y="-5219"/>
                      <a:pt x="986" y="12631"/>
                    </a:cubicBezTo>
                    <a:close/>
                  </a:path>
                </a:pathLst>
              </a:custGeom>
              <a:solidFill>
                <a:srgbClr val="211715"/>
              </a:solidFill>
              <a:ln w="5579" cap="flat">
                <a:noFill/>
                <a:prstDash val="solid"/>
                <a:miter/>
              </a:ln>
            </p:spPr>
            <p:txBody>
              <a:bodyPr rtlCol="0" anchor="ctr"/>
              <a:lstStyle/>
              <a:p>
                <a:endParaRPr lang="ja-JP" altLang="en-US"/>
              </a:p>
            </p:txBody>
          </p:sp>
          <p:sp>
            <p:nvSpPr>
              <p:cNvPr id="103" name="フリーフォーム: 図形 102">
                <a:extLst>
                  <a:ext uri="{FF2B5EF4-FFF2-40B4-BE49-F238E27FC236}">
                    <a16:creationId xmlns:a16="http://schemas.microsoft.com/office/drawing/2014/main" id="{0A345C74-BADA-A668-A3F8-FC89EA591859}"/>
                  </a:ext>
                </a:extLst>
              </p:cNvPr>
              <p:cNvSpPr/>
              <p:nvPr/>
            </p:nvSpPr>
            <p:spPr>
              <a:xfrm>
                <a:off x="6186957" y="4198063"/>
                <a:ext cx="35016" cy="42023"/>
              </a:xfrm>
              <a:custGeom>
                <a:avLst/>
                <a:gdLst>
                  <a:gd name="connsiteX0" fmla="*/ 34028 w 35016"/>
                  <a:gd name="connsiteY0" fmla="*/ 12631 h 42023"/>
                  <a:gd name="connsiteX1" fmla="*/ 19005 w 35016"/>
                  <a:gd name="connsiteY1" fmla="*/ 42023 h 42023"/>
                  <a:gd name="connsiteX2" fmla="*/ 3921 w 35016"/>
                  <a:gd name="connsiteY2" fmla="*/ 7521 h 42023"/>
                  <a:gd name="connsiteX3" fmla="*/ 34028 w 35016"/>
                  <a:gd name="connsiteY3" fmla="*/ 12631 h 42023"/>
                </a:gdLst>
                <a:ahLst/>
                <a:cxnLst>
                  <a:cxn ang="0">
                    <a:pos x="connsiteX0" y="connsiteY0"/>
                  </a:cxn>
                  <a:cxn ang="0">
                    <a:pos x="connsiteX1" y="connsiteY1"/>
                  </a:cxn>
                  <a:cxn ang="0">
                    <a:pos x="connsiteX2" y="connsiteY2"/>
                  </a:cxn>
                  <a:cxn ang="0">
                    <a:pos x="connsiteX3" y="connsiteY3"/>
                  </a:cxn>
                </a:cxnLst>
                <a:rect l="l" t="t" r="r" b="b"/>
                <a:pathLst>
                  <a:path w="35016" h="42023">
                    <a:moveTo>
                      <a:pt x="34028" y="12631"/>
                    </a:moveTo>
                    <a:cubicBezTo>
                      <a:pt x="36620" y="21064"/>
                      <a:pt x="34933" y="40376"/>
                      <a:pt x="19005" y="42023"/>
                    </a:cubicBezTo>
                    <a:cubicBezTo>
                      <a:pt x="-2044" y="41894"/>
                      <a:pt x="-3163" y="18517"/>
                      <a:pt x="3921" y="7521"/>
                    </a:cubicBezTo>
                    <a:cubicBezTo>
                      <a:pt x="9723" y="-1480"/>
                      <a:pt x="26781" y="-5219"/>
                      <a:pt x="34028" y="12631"/>
                    </a:cubicBezTo>
                    <a:close/>
                  </a:path>
                </a:pathLst>
              </a:custGeom>
              <a:solidFill>
                <a:srgbClr val="211715"/>
              </a:solidFill>
              <a:ln w="5579" cap="flat">
                <a:noFill/>
                <a:prstDash val="solid"/>
                <a:miter/>
              </a:ln>
            </p:spPr>
            <p:txBody>
              <a:bodyPr rtlCol="0" anchor="ctr"/>
              <a:lstStyle/>
              <a:p>
                <a:endParaRPr lang="ja-JP" altLang="en-US"/>
              </a:p>
            </p:txBody>
          </p:sp>
          <p:sp>
            <p:nvSpPr>
              <p:cNvPr id="104" name="フリーフォーム: 図形 103">
                <a:extLst>
                  <a:ext uri="{FF2B5EF4-FFF2-40B4-BE49-F238E27FC236}">
                    <a16:creationId xmlns:a16="http://schemas.microsoft.com/office/drawing/2014/main" id="{94E373D0-D969-6532-9B14-BB79546BDF51}"/>
                  </a:ext>
                </a:extLst>
              </p:cNvPr>
              <p:cNvSpPr/>
              <p:nvPr/>
            </p:nvSpPr>
            <p:spPr>
              <a:xfrm>
                <a:off x="5913580" y="3921385"/>
                <a:ext cx="326430" cy="288961"/>
              </a:xfrm>
              <a:custGeom>
                <a:avLst/>
                <a:gdLst>
                  <a:gd name="connsiteX0" fmla="*/ 22920 w 326430"/>
                  <a:gd name="connsiteY0" fmla="*/ 278110 h 288961"/>
                  <a:gd name="connsiteX1" fmla="*/ 63517 w 326430"/>
                  <a:gd name="connsiteY1" fmla="*/ 99198 h 288961"/>
                  <a:gd name="connsiteX2" fmla="*/ 209451 w 326430"/>
                  <a:gd name="connsiteY2" fmla="*/ 22737 h 288961"/>
                  <a:gd name="connsiteX3" fmla="*/ 267634 w 326430"/>
                  <a:gd name="connsiteY3" fmla="*/ 27088 h 288961"/>
                  <a:gd name="connsiteX4" fmla="*/ 309586 w 326430"/>
                  <a:gd name="connsiteY4" fmla="*/ 41082 h 288961"/>
                  <a:gd name="connsiteX5" fmla="*/ 320937 w 326430"/>
                  <a:gd name="connsiteY5" fmla="*/ 21663 h 288961"/>
                  <a:gd name="connsiteX6" fmla="*/ 224585 w 326430"/>
                  <a:gd name="connsiteY6" fmla="*/ 7 h 288961"/>
                  <a:gd name="connsiteX7" fmla="*/ 116118 w 326430"/>
                  <a:gd name="connsiteY7" fmla="*/ 26099 h 288961"/>
                  <a:gd name="connsiteX8" fmla="*/ 52425 w 326430"/>
                  <a:gd name="connsiteY8" fmla="*/ 76479 h 288961"/>
                  <a:gd name="connsiteX9" fmla="*/ 14195 w 326430"/>
                  <a:gd name="connsiteY9" fmla="*/ 153822 h 288961"/>
                  <a:gd name="connsiteX10" fmla="*/ 432 w 326430"/>
                  <a:gd name="connsiteY10" fmla="*/ 278110 h 288961"/>
                  <a:gd name="connsiteX11" fmla="*/ 22920 w 326430"/>
                  <a:gd name="connsiteY11" fmla="*/ 278110 h 288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430" h="288961">
                    <a:moveTo>
                      <a:pt x="22920" y="278110"/>
                    </a:moveTo>
                    <a:cubicBezTo>
                      <a:pt x="21048" y="217133"/>
                      <a:pt x="28542" y="150989"/>
                      <a:pt x="63517" y="99198"/>
                    </a:cubicBezTo>
                    <a:cubicBezTo>
                      <a:pt x="94776" y="52888"/>
                      <a:pt x="154770" y="25610"/>
                      <a:pt x="209451" y="22737"/>
                    </a:cubicBezTo>
                    <a:cubicBezTo>
                      <a:pt x="228952" y="21657"/>
                      <a:pt x="248510" y="23119"/>
                      <a:pt x="267634" y="27088"/>
                    </a:cubicBezTo>
                    <a:cubicBezTo>
                      <a:pt x="282204" y="29766"/>
                      <a:pt x="296326" y="34477"/>
                      <a:pt x="309586" y="41082"/>
                    </a:cubicBezTo>
                    <a:cubicBezTo>
                      <a:pt x="322197" y="48228"/>
                      <a:pt x="333542" y="28803"/>
                      <a:pt x="320937" y="21663"/>
                    </a:cubicBezTo>
                    <a:cubicBezTo>
                      <a:pt x="292720" y="5657"/>
                      <a:pt x="256502" y="535"/>
                      <a:pt x="224585" y="7"/>
                    </a:cubicBezTo>
                    <a:cubicBezTo>
                      <a:pt x="186842" y="-281"/>
                      <a:pt x="149602" y="8677"/>
                      <a:pt x="116118" y="26099"/>
                    </a:cubicBezTo>
                    <a:cubicBezTo>
                      <a:pt x="91454" y="38025"/>
                      <a:pt x="69710" y="55224"/>
                      <a:pt x="52425" y="76479"/>
                    </a:cubicBezTo>
                    <a:cubicBezTo>
                      <a:pt x="34906" y="99611"/>
                      <a:pt x="21934" y="125856"/>
                      <a:pt x="14195" y="153822"/>
                    </a:cubicBezTo>
                    <a:cubicBezTo>
                      <a:pt x="3129" y="194276"/>
                      <a:pt x="-1515" y="236216"/>
                      <a:pt x="432" y="278110"/>
                    </a:cubicBezTo>
                    <a:cubicBezTo>
                      <a:pt x="876" y="292548"/>
                      <a:pt x="23364" y="292610"/>
                      <a:pt x="22920" y="278110"/>
                    </a:cubicBezTo>
                    <a:close/>
                  </a:path>
                </a:pathLst>
              </a:custGeom>
              <a:solidFill>
                <a:srgbClr val="211715"/>
              </a:solidFill>
              <a:ln w="5579" cap="flat">
                <a:noFill/>
                <a:prstDash val="solid"/>
                <a:miter/>
              </a:ln>
            </p:spPr>
            <p:txBody>
              <a:bodyPr rtlCol="0" anchor="ctr"/>
              <a:lstStyle/>
              <a:p>
                <a:endParaRPr lang="ja-JP" altLang="en-US"/>
              </a:p>
            </p:txBody>
          </p:sp>
          <p:sp>
            <p:nvSpPr>
              <p:cNvPr id="105" name="フリーフォーム: 図形 104">
                <a:extLst>
                  <a:ext uri="{FF2B5EF4-FFF2-40B4-BE49-F238E27FC236}">
                    <a16:creationId xmlns:a16="http://schemas.microsoft.com/office/drawing/2014/main" id="{C873AC77-FEC2-95D4-0718-89E98A409931}"/>
                  </a:ext>
                </a:extLst>
              </p:cNvPr>
              <p:cNvSpPr/>
              <p:nvPr/>
            </p:nvSpPr>
            <p:spPr>
              <a:xfrm>
                <a:off x="5891167" y="4188650"/>
                <a:ext cx="89359" cy="292222"/>
              </a:xfrm>
              <a:custGeom>
                <a:avLst/>
                <a:gdLst>
                  <a:gd name="connsiteX0" fmla="*/ 22856 w 89359"/>
                  <a:gd name="connsiteY0" fmla="*/ 10845 h 292222"/>
                  <a:gd name="connsiteX1" fmla="*/ 11865 w 89359"/>
                  <a:gd name="connsiteY1" fmla="*/ 144089 h 292222"/>
                  <a:gd name="connsiteX2" fmla="*/ 620 w 89359"/>
                  <a:gd name="connsiteY2" fmla="*/ 207012 h 292222"/>
                  <a:gd name="connsiteX3" fmla="*/ 13073 w 89359"/>
                  <a:gd name="connsiteY3" fmla="*/ 261923 h 292222"/>
                  <a:gd name="connsiteX4" fmla="*/ 78498 w 89359"/>
                  <a:gd name="connsiteY4" fmla="*/ 292176 h 292222"/>
                  <a:gd name="connsiteX5" fmla="*/ 78498 w 89359"/>
                  <a:gd name="connsiteY5" fmla="*/ 269687 h 292222"/>
                  <a:gd name="connsiteX6" fmla="*/ 30963 w 89359"/>
                  <a:gd name="connsiteY6" fmla="*/ 248554 h 292222"/>
                  <a:gd name="connsiteX7" fmla="*/ 23738 w 89359"/>
                  <a:gd name="connsiteY7" fmla="*/ 200766 h 292222"/>
                  <a:gd name="connsiteX8" fmla="*/ 34454 w 89359"/>
                  <a:gd name="connsiteY8" fmla="*/ 146136 h 292222"/>
                  <a:gd name="connsiteX9" fmla="*/ 41909 w 89359"/>
                  <a:gd name="connsiteY9" fmla="*/ 94491 h 292222"/>
                  <a:gd name="connsiteX10" fmla="*/ 45355 w 89359"/>
                  <a:gd name="connsiteY10" fmla="*/ 10862 h 292222"/>
                  <a:gd name="connsiteX11" fmla="*/ 22867 w 89359"/>
                  <a:gd name="connsiteY11" fmla="*/ 10862 h 29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359" h="292222">
                    <a:moveTo>
                      <a:pt x="22856" y="10845"/>
                    </a:moveTo>
                    <a:cubicBezTo>
                      <a:pt x="22805" y="55018"/>
                      <a:pt x="22114" y="100855"/>
                      <a:pt x="11865" y="144089"/>
                    </a:cubicBezTo>
                    <a:cubicBezTo>
                      <a:pt x="6619" y="164768"/>
                      <a:pt x="2861" y="185796"/>
                      <a:pt x="620" y="207012"/>
                    </a:cubicBezTo>
                    <a:cubicBezTo>
                      <a:pt x="-1207" y="227105"/>
                      <a:pt x="457" y="245355"/>
                      <a:pt x="13073" y="261923"/>
                    </a:cubicBezTo>
                    <a:cubicBezTo>
                      <a:pt x="28847" y="281816"/>
                      <a:pt x="53125" y="293043"/>
                      <a:pt x="78498" y="292176"/>
                    </a:cubicBezTo>
                    <a:cubicBezTo>
                      <a:pt x="92964" y="292024"/>
                      <a:pt x="92997" y="269535"/>
                      <a:pt x="78498" y="269687"/>
                    </a:cubicBezTo>
                    <a:cubicBezTo>
                      <a:pt x="60196" y="270591"/>
                      <a:pt x="42553" y="262747"/>
                      <a:pt x="30963" y="248554"/>
                    </a:cubicBezTo>
                    <a:cubicBezTo>
                      <a:pt x="20050" y="234150"/>
                      <a:pt x="21866" y="217756"/>
                      <a:pt x="23738" y="200766"/>
                    </a:cubicBezTo>
                    <a:cubicBezTo>
                      <a:pt x="26344" y="182380"/>
                      <a:pt x="29921" y="164144"/>
                      <a:pt x="34454" y="146136"/>
                    </a:cubicBezTo>
                    <a:cubicBezTo>
                      <a:pt x="37992" y="129089"/>
                      <a:pt x="40482" y="111842"/>
                      <a:pt x="41909" y="94491"/>
                    </a:cubicBezTo>
                    <a:cubicBezTo>
                      <a:pt x="44495" y="66695"/>
                      <a:pt x="45322" y="38764"/>
                      <a:pt x="45355" y="10862"/>
                    </a:cubicBezTo>
                    <a:cubicBezTo>
                      <a:pt x="45355" y="-3609"/>
                      <a:pt x="22867" y="-3632"/>
                      <a:pt x="22867" y="10862"/>
                    </a:cubicBezTo>
                    <a:close/>
                  </a:path>
                </a:pathLst>
              </a:custGeom>
              <a:solidFill>
                <a:srgbClr val="211715"/>
              </a:solidFill>
              <a:ln w="5579" cap="flat">
                <a:noFill/>
                <a:prstDash val="solid"/>
                <a:miter/>
              </a:ln>
            </p:spPr>
            <p:txBody>
              <a:bodyPr rtlCol="0" anchor="ctr"/>
              <a:lstStyle/>
              <a:p>
                <a:endParaRPr lang="ja-JP" altLang="en-US"/>
              </a:p>
            </p:txBody>
          </p:sp>
          <p:sp>
            <p:nvSpPr>
              <p:cNvPr id="106" name="フリーフォーム: 図形 105">
                <a:extLst>
                  <a:ext uri="{FF2B5EF4-FFF2-40B4-BE49-F238E27FC236}">
                    <a16:creationId xmlns:a16="http://schemas.microsoft.com/office/drawing/2014/main" id="{82C5074D-1CDF-26F2-8B24-B969499CA9D6}"/>
                  </a:ext>
                </a:extLst>
              </p:cNvPr>
              <p:cNvSpPr/>
              <p:nvPr/>
            </p:nvSpPr>
            <p:spPr>
              <a:xfrm>
                <a:off x="6278986" y="4188635"/>
                <a:ext cx="105535" cy="287853"/>
              </a:xfrm>
              <a:custGeom>
                <a:avLst/>
                <a:gdLst>
                  <a:gd name="connsiteX0" fmla="*/ 48819 w 105535"/>
                  <a:gd name="connsiteY0" fmla="*/ 10860 h 287853"/>
                  <a:gd name="connsiteX1" fmla="*/ 65714 w 105535"/>
                  <a:gd name="connsiteY1" fmla="*/ 142159 h 287853"/>
                  <a:gd name="connsiteX2" fmla="*/ 72685 w 105535"/>
                  <a:gd name="connsiteY2" fmla="*/ 244116 h 287853"/>
                  <a:gd name="connsiteX3" fmla="*/ 13726 w 105535"/>
                  <a:gd name="connsiteY3" fmla="*/ 262404 h 287853"/>
                  <a:gd name="connsiteX4" fmla="*/ 7750 w 105535"/>
                  <a:gd name="connsiteY4" fmla="*/ 284089 h 287853"/>
                  <a:gd name="connsiteX5" fmla="*/ 77396 w 105535"/>
                  <a:gd name="connsiteY5" fmla="*/ 271023 h 287853"/>
                  <a:gd name="connsiteX6" fmla="*/ 105535 w 105535"/>
                  <a:gd name="connsiteY6" fmla="*/ 216005 h 287853"/>
                  <a:gd name="connsiteX7" fmla="*/ 91379 w 105535"/>
                  <a:gd name="connsiteY7" fmla="*/ 149524 h 287853"/>
                  <a:gd name="connsiteX8" fmla="*/ 79330 w 105535"/>
                  <a:gd name="connsiteY8" fmla="*/ 100887 h 287853"/>
                  <a:gd name="connsiteX9" fmla="*/ 71308 w 105535"/>
                  <a:gd name="connsiteY9" fmla="*/ 10860 h 287853"/>
                  <a:gd name="connsiteX10" fmla="*/ 48819 w 105535"/>
                  <a:gd name="connsiteY10" fmla="*/ 10860 h 28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535" h="287853">
                    <a:moveTo>
                      <a:pt x="48819" y="10860"/>
                    </a:moveTo>
                    <a:cubicBezTo>
                      <a:pt x="48836" y="55167"/>
                      <a:pt x="54514" y="99291"/>
                      <a:pt x="65714" y="142159"/>
                    </a:cubicBezTo>
                    <a:cubicBezTo>
                      <a:pt x="74613" y="174154"/>
                      <a:pt x="96180" y="213987"/>
                      <a:pt x="72685" y="244116"/>
                    </a:cubicBezTo>
                    <a:cubicBezTo>
                      <a:pt x="59113" y="262401"/>
                      <a:pt x="35264" y="269798"/>
                      <a:pt x="13726" y="262404"/>
                    </a:cubicBezTo>
                    <a:cubicBezTo>
                      <a:pt x="-9" y="257733"/>
                      <a:pt x="-5901" y="279451"/>
                      <a:pt x="7750" y="284089"/>
                    </a:cubicBezTo>
                    <a:cubicBezTo>
                      <a:pt x="31660" y="292092"/>
                      <a:pt x="58011" y="287149"/>
                      <a:pt x="77396" y="271023"/>
                    </a:cubicBezTo>
                    <a:cubicBezTo>
                      <a:pt x="94572" y="257849"/>
                      <a:pt x="104905" y="237643"/>
                      <a:pt x="105535" y="216005"/>
                    </a:cubicBezTo>
                    <a:cubicBezTo>
                      <a:pt x="105355" y="192657"/>
                      <a:pt x="98350" y="171456"/>
                      <a:pt x="91379" y="149524"/>
                    </a:cubicBezTo>
                    <a:cubicBezTo>
                      <a:pt x="86336" y="133583"/>
                      <a:pt x="82310" y="117338"/>
                      <a:pt x="79330" y="100887"/>
                    </a:cubicBezTo>
                    <a:cubicBezTo>
                      <a:pt x="74175" y="71151"/>
                      <a:pt x="71493" y="41039"/>
                      <a:pt x="71308" y="10860"/>
                    </a:cubicBezTo>
                    <a:cubicBezTo>
                      <a:pt x="71088" y="-3600"/>
                      <a:pt x="48600" y="-3640"/>
                      <a:pt x="48819" y="10860"/>
                    </a:cubicBezTo>
                    <a:close/>
                  </a:path>
                </a:pathLst>
              </a:custGeom>
              <a:solidFill>
                <a:srgbClr val="211715"/>
              </a:solidFill>
              <a:ln w="5579" cap="flat">
                <a:noFill/>
                <a:prstDash val="solid"/>
                <a:miter/>
              </a:ln>
            </p:spPr>
            <p:txBody>
              <a:bodyPr rtlCol="0" anchor="ctr"/>
              <a:lstStyle/>
              <a:p>
                <a:endParaRPr lang="ja-JP" altLang="en-US"/>
              </a:p>
            </p:txBody>
          </p:sp>
          <p:sp>
            <p:nvSpPr>
              <p:cNvPr id="107" name="フリーフォーム: 図形 106">
                <a:extLst>
                  <a:ext uri="{FF2B5EF4-FFF2-40B4-BE49-F238E27FC236}">
                    <a16:creationId xmlns:a16="http://schemas.microsoft.com/office/drawing/2014/main" id="{07760E75-115A-D29C-3ED9-8183BA373603}"/>
                  </a:ext>
                </a:extLst>
              </p:cNvPr>
              <p:cNvSpPr/>
              <p:nvPr/>
            </p:nvSpPr>
            <p:spPr>
              <a:xfrm>
                <a:off x="5862848" y="4432061"/>
                <a:ext cx="190224" cy="104134"/>
              </a:xfrm>
              <a:custGeom>
                <a:avLst/>
                <a:gdLst>
                  <a:gd name="connsiteX0" fmla="*/ 19618 w 190224"/>
                  <a:gd name="connsiteY0" fmla="*/ 101281 h 104134"/>
                  <a:gd name="connsiteX1" fmla="*/ 84992 w 190224"/>
                  <a:gd name="connsiteY1" fmla="*/ 61600 h 104134"/>
                  <a:gd name="connsiteX2" fmla="*/ 182328 w 190224"/>
                  <a:gd name="connsiteY2" fmla="*/ 22194 h 104134"/>
                  <a:gd name="connsiteX3" fmla="*/ 176346 w 190224"/>
                  <a:gd name="connsiteY3" fmla="*/ 510 h 104134"/>
                  <a:gd name="connsiteX4" fmla="*/ 73641 w 190224"/>
                  <a:gd name="connsiteY4" fmla="*/ 42181 h 104134"/>
                  <a:gd name="connsiteX5" fmla="*/ 3713 w 190224"/>
                  <a:gd name="connsiteY5" fmla="*/ 85376 h 104134"/>
                  <a:gd name="connsiteX6" fmla="*/ 19618 w 190224"/>
                  <a:gd name="connsiteY6" fmla="*/ 101281 h 10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224" h="104134">
                    <a:moveTo>
                      <a:pt x="19618" y="101281"/>
                    </a:moveTo>
                    <a:cubicBezTo>
                      <a:pt x="37834" y="85719"/>
                      <a:pt x="62734" y="72563"/>
                      <a:pt x="84992" y="61600"/>
                    </a:cubicBezTo>
                    <a:cubicBezTo>
                      <a:pt x="116247" y="45698"/>
                      <a:pt x="148813" y="32514"/>
                      <a:pt x="182328" y="22194"/>
                    </a:cubicBezTo>
                    <a:cubicBezTo>
                      <a:pt x="196186" y="18130"/>
                      <a:pt x="190289" y="-3577"/>
                      <a:pt x="176346" y="510"/>
                    </a:cubicBezTo>
                    <a:cubicBezTo>
                      <a:pt x="140982" y="11438"/>
                      <a:pt x="106622" y="25380"/>
                      <a:pt x="73641" y="42181"/>
                    </a:cubicBezTo>
                    <a:cubicBezTo>
                      <a:pt x="48649" y="53656"/>
                      <a:pt x="25163" y="68166"/>
                      <a:pt x="3713" y="85376"/>
                    </a:cubicBezTo>
                    <a:cubicBezTo>
                      <a:pt x="-7306" y="94793"/>
                      <a:pt x="8661" y="110636"/>
                      <a:pt x="19618" y="101281"/>
                    </a:cubicBezTo>
                    <a:close/>
                  </a:path>
                </a:pathLst>
              </a:custGeom>
              <a:solidFill>
                <a:srgbClr val="211715"/>
              </a:solidFill>
              <a:ln w="5579" cap="flat">
                <a:noFill/>
                <a:prstDash val="solid"/>
                <a:miter/>
              </a:ln>
            </p:spPr>
            <p:txBody>
              <a:bodyPr rtlCol="0" anchor="ctr"/>
              <a:lstStyle/>
              <a:p>
                <a:endParaRPr lang="ja-JP" altLang="en-US"/>
              </a:p>
            </p:txBody>
          </p:sp>
          <p:sp>
            <p:nvSpPr>
              <p:cNvPr id="108" name="フリーフォーム: 図形 107">
                <a:extLst>
                  <a:ext uri="{FF2B5EF4-FFF2-40B4-BE49-F238E27FC236}">
                    <a16:creationId xmlns:a16="http://schemas.microsoft.com/office/drawing/2014/main" id="{C816DF3F-1BAC-D679-6D13-16DFE6E9D0E0}"/>
                  </a:ext>
                </a:extLst>
              </p:cNvPr>
              <p:cNvSpPr/>
              <p:nvPr/>
            </p:nvSpPr>
            <p:spPr>
              <a:xfrm>
                <a:off x="5732711" y="4616379"/>
                <a:ext cx="191023" cy="291632"/>
              </a:xfrm>
              <a:custGeom>
                <a:avLst/>
                <a:gdLst>
                  <a:gd name="connsiteX0" fmla="*/ 67 w 191023"/>
                  <a:gd name="connsiteY0" fmla="*/ 10790 h 291632"/>
                  <a:gd name="connsiteX1" fmla="*/ 10186 w 191023"/>
                  <a:gd name="connsiteY1" fmla="*/ 161884 h 291632"/>
                  <a:gd name="connsiteX2" fmla="*/ 35430 w 191023"/>
                  <a:gd name="connsiteY2" fmla="*/ 244844 h 291632"/>
                  <a:gd name="connsiteX3" fmla="*/ 97638 w 191023"/>
                  <a:gd name="connsiteY3" fmla="*/ 288522 h 291632"/>
                  <a:gd name="connsiteX4" fmla="*/ 185484 w 191023"/>
                  <a:gd name="connsiteY4" fmla="*/ 278239 h 291632"/>
                  <a:gd name="connsiteX5" fmla="*/ 189521 w 191023"/>
                  <a:gd name="connsiteY5" fmla="*/ 262857 h 291632"/>
                  <a:gd name="connsiteX6" fmla="*/ 174133 w 191023"/>
                  <a:gd name="connsiteY6" fmla="*/ 258820 h 291632"/>
                  <a:gd name="connsiteX7" fmla="*/ 107573 w 191023"/>
                  <a:gd name="connsiteY7" fmla="*/ 267664 h 291632"/>
                  <a:gd name="connsiteX8" fmla="*/ 53657 w 191023"/>
                  <a:gd name="connsiteY8" fmla="*/ 231817 h 291632"/>
                  <a:gd name="connsiteX9" fmla="*/ 32186 w 191023"/>
                  <a:gd name="connsiteY9" fmla="*/ 156655 h 291632"/>
                  <a:gd name="connsiteX10" fmla="*/ 26642 w 191023"/>
                  <a:gd name="connsiteY10" fmla="*/ 80515 h 291632"/>
                  <a:gd name="connsiteX11" fmla="*/ 22527 w 191023"/>
                  <a:gd name="connsiteY11" fmla="*/ 10801 h 291632"/>
                  <a:gd name="connsiteX12" fmla="*/ 38 w 191023"/>
                  <a:gd name="connsiteY12" fmla="*/ 10801 h 291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023" h="291632">
                    <a:moveTo>
                      <a:pt x="67" y="10790"/>
                    </a:moveTo>
                    <a:cubicBezTo>
                      <a:pt x="3884" y="61141"/>
                      <a:pt x="5413" y="111594"/>
                      <a:pt x="10186" y="161884"/>
                    </a:cubicBezTo>
                    <a:cubicBezTo>
                      <a:pt x="12997" y="191226"/>
                      <a:pt x="17703" y="220438"/>
                      <a:pt x="35430" y="244844"/>
                    </a:cubicBezTo>
                    <a:cubicBezTo>
                      <a:pt x="50298" y="266354"/>
                      <a:pt x="72360" y="281843"/>
                      <a:pt x="97638" y="288522"/>
                    </a:cubicBezTo>
                    <a:cubicBezTo>
                      <a:pt x="127249" y="294959"/>
                      <a:pt x="158161" y="291344"/>
                      <a:pt x="185484" y="278239"/>
                    </a:cubicBezTo>
                    <a:cubicBezTo>
                      <a:pt x="190802" y="275074"/>
                      <a:pt x="192598" y="268226"/>
                      <a:pt x="189521" y="262857"/>
                    </a:cubicBezTo>
                    <a:cubicBezTo>
                      <a:pt x="186297" y="257612"/>
                      <a:pt x="179516" y="255835"/>
                      <a:pt x="174133" y="258820"/>
                    </a:cubicBezTo>
                    <a:cubicBezTo>
                      <a:pt x="153357" y="268451"/>
                      <a:pt x="130143" y="271538"/>
                      <a:pt x="107573" y="267664"/>
                    </a:cubicBezTo>
                    <a:cubicBezTo>
                      <a:pt x="85602" y="263228"/>
                      <a:pt x="66246" y="250359"/>
                      <a:pt x="53657" y="231817"/>
                    </a:cubicBezTo>
                    <a:cubicBezTo>
                      <a:pt x="38021" y="209425"/>
                      <a:pt x="34626" y="183231"/>
                      <a:pt x="32186" y="156655"/>
                    </a:cubicBezTo>
                    <a:cubicBezTo>
                      <a:pt x="29858" y="131311"/>
                      <a:pt x="28010" y="105933"/>
                      <a:pt x="26642" y="80515"/>
                    </a:cubicBezTo>
                    <a:cubicBezTo>
                      <a:pt x="25349" y="57268"/>
                      <a:pt x="24287" y="34009"/>
                      <a:pt x="22527" y="10801"/>
                    </a:cubicBezTo>
                    <a:cubicBezTo>
                      <a:pt x="21442" y="-3541"/>
                      <a:pt x="-1052" y="-3659"/>
                      <a:pt x="38" y="10801"/>
                    </a:cubicBezTo>
                    <a:close/>
                  </a:path>
                </a:pathLst>
              </a:custGeom>
              <a:solidFill>
                <a:srgbClr val="211715"/>
              </a:solidFill>
              <a:ln w="5579" cap="flat">
                <a:noFill/>
                <a:prstDash val="solid"/>
                <a:miter/>
              </a:ln>
            </p:spPr>
            <p:txBody>
              <a:bodyPr rtlCol="0" anchor="ctr"/>
              <a:lstStyle/>
              <a:p>
                <a:endParaRPr lang="ja-JP" altLang="en-US"/>
              </a:p>
            </p:txBody>
          </p:sp>
          <p:sp>
            <p:nvSpPr>
              <p:cNvPr id="109" name="フリーフォーム: 図形 108">
                <a:extLst>
                  <a:ext uri="{FF2B5EF4-FFF2-40B4-BE49-F238E27FC236}">
                    <a16:creationId xmlns:a16="http://schemas.microsoft.com/office/drawing/2014/main" id="{372BA78F-EAFA-5A5A-DA79-8A95A3494D27}"/>
                  </a:ext>
                </a:extLst>
              </p:cNvPr>
              <p:cNvSpPr/>
              <p:nvPr/>
            </p:nvSpPr>
            <p:spPr>
              <a:xfrm>
                <a:off x="5713468" y="4424363"/>
                <a:ext cx="170475" cy="243490"/>
              </a:xfrm>
              <a:custGeom>
                <a:avLst/>
                <a:gdLst>
                  <a:gd name="connsiteX0" fmla="*/ 22958 w 170475"/>
                  <a:gd name="connsiteY0" fmla="*/ 145685 h 243490"/>
                  <a:gd name="connsiteX1" fmla="*/ 10404 w 170475"/>
                  <a:gd name="connsiteY1" fmla="*/ 124451 h 243490"/>
                  <a:gd name="connsiteX2" fmla="*/ 14 w 170475"/>
                  <a:gd name="connsiteY2" fmla="*/ 92646 h 243490"/>
                  <a:gd name="connsiteX3" fmla="*/ 5034 w 170475"/>
                  <a:gd name="connsiteY3" fmla="*/ 72969 h 243490"/>
                  <a:gd name="connsiteX4" fmla="*/ 38593 w 170475"/>
                  <a:gd name="connsiteY4" fmla="*/ 24130 h 243490"/>
                  <a:gd name="connsiteX5" fmla="*/ 47903 w 170475"/>
                  <a:gd name="connsiteY5" fmla="*/ 13976 h 243490"/>
                  <a:gd name="connsiteX6" fmla="*/ 68042 w 170475"/>
                  <a:gd name="connsiteY6" fmla="*/ 5633 h 243490"/>
                  <a:gd name="connsiteX7" fmla="*/ 85352 w 170475"/>
                  <a:gd name="connsiteY7" fmla="*/ 15190 h 243490"/>
                  <a:gd name="connsiteX8" fmla="*/ 111405 w 170475"/>
                  <a:gd name="connsiteY8" fmla="*/ 4773 h 243490"/>
                  <a:gd name="connsiteX9" fmla="*/ 138189 w 170475"/>
                  <a:gd name="connsiteY9" fmla="*/ 2468 h 243490"/>
                  <a:gd name="connsiteX10" fmla="*/ 160508 w 170475"/>
                  <a:gd name="connsiteY10" fmla="*/ 19334 h 243490"/>
                  <a:gd name="connsiteX11" fmla="*/ 170268 w 170475"/>
                  <a:gd name="connsiteY11" fmla="*/ 38854 h 243490"/>
                  <a:gd name="connsiteX12" fmla="*/ 165996 w 170475"/>
                  <a:gd name="connsiteY12" fmla="*/ 51740 h 243490"/>
                  <a:gd name="connsiteX13" fmla="*/ 148005 w 170475"/>
                  <a:gd name="connsiteY13" fmla="*/ 58335 h 243490"/>
                  <a:gd name="connsiteX14" fmla="*/ 157169 w 170475"/>
                  <a:gd name="connsiteY14" fmla="*/ 76972 h 243490"/>
                  <a:gd name="connsiteX15" fmla="*/ 159232 w 170475"/>
                  <a:gd name="connsiteY15" fmla="*/ 88216 h 243490"/>
                  <a:gd name="connsiteX16" fmla="*/ 158912 w 170475"/>
                  <a:gd name="connsiteY16" fmla="*/ 92849 h 243490"/>
                  <a:gd name="connsiteX17" fmla="*/ 156978 w 170475"/>
                  <a:gd name="connsiteY17" fmla="*/ 97403 h 243490"/>
                  <a:gd name="connsiteX18" fmla="*/ 142838 w 170475"/>
                  <a:gd name="connsiteY18" fmla="*/ 143386 h 243490"/>
                  <a:gd name="connsiteX19" fmla="*/ 141714 w 170475"/>
                  <a:gd name="connsiteY19" fmla="*/ 220364 h 243490"/>
                  <a:gd name="connsiteX20" fmla="*/ 103332 w 170475"/>
                  <a:gd name="connsiteY20" fmla="*/ 240783 h 243490"/>
                  <a:gd name="connsiteX21" fmla="*/ 77667 w 170475"/>
                  <a:gd name="connsiteY21" fmla="*/ 242999 h 243490"/>
                  <a:gd name="connsiteX22" fmla="*/ 58208 w 170475"/>
                  <a:gd name="connsiteY22" fmla="*/ 231692 h 243490"/>
                  <a:gd name="connsiteX23" fmla="*/ 49432 w 170475"/>
                  <a:gd name="connsiteY23" fmla="*/ 213286 h 243490"/>
                  <a:gd name="connsiteX24" fmla="*/ 35484 w 170475"/>
                  <a:gd name="connsiteY24" fmla="*/ 172981 h 243490"/>
                  <a:gd name="connsiteX25" fmla="*/ 22958 w 170475"/>
                  <a:gd name="connsiteY25" fmla="*/ 145685 h 24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0475" h="243489">
                    <a:moveTo>
                      <a:pt x="22958" y="145685"/>
                    </a:moveTo>
                    <a:cubicBezTo>
                      <a:pt x="19298" y="138309"/>
                      <a:pt x="15102" y="131214"/>
                      <a:pt x="10404" y="124451"/>
                    </a:cubicBezTo>
                    <a:cubicBezTo>
                      <a:pt x="3410" y="115348"/>
                      <a:pt x="-256" y="104121"/>
                      <a:pt x="14" y="92646"/>
                    </a:cubicBezTo>
                    <a:cubicBezTo>
                      <a:pt x="522" y="85844"/>
                      <a:pt x="2222" y="79181"/>
                      <a:pt x="5034" y="72969"/>
                    </a:cubicBezTo>
                    <a:cubicBezTo>
                      <a:pt x="16577" y="55023"/>
                      <a:pt x="26556" y="39343"/>
                      <a:pt x="38593" y="24130"/>
                    </a:cubicBezTo>
                    <a:cubicBezTo>
                      <a:pt x="41512" y="20581"/>
                      <a:pt x="44620" y="17191"/>
                      <a:pt x="47903" y="13976"/>
                    </a:cubicBezTo>
                    <a:cubicBezTo>
                      <a:pt x="53276" y="8683"/>
                      <a:pt x="60499" y="5691"/>
                      <a:pt x="68042" y="5633"/>
                    </a:cubicBezTo>
                    <a:cubicBezTo>
                      <a:pt x="74913" y="6196"/>
                      <a:pt x="81215" y="9675"/>
                      <a:pt x="85352" y="15190"/>
                    </a:cubicBezTo>
                    <a:cubicBezTo>
                      <a:pt x="101161" y="20194"/>
                      <a:pt x="104388" y="10282"/>
                      <a:pt x="111405" y="4773"/>
                    </a:cubicBezTo>
                    <a:cubicBezTo>
                      <a:pt x="119312" y="-635"/>
                      <a:pt x="129473" y="-1509"/>
                      <a:pt x="138189" y="2468"/>
                    </a:cubicBezTo>
                    <a:cubicBezTo>
                      <a:pt x="146714" y="6487"/>
                      <a:pt x="154314" y="12230"/>
                      <a:pt x="160508" y="19334"/>
                    </a:cubicBezTo>
                    <a:cubicBezTo>
                      <a:pt x="165575" y="24764"/>
                      <a:pt x="168965" y="31542"/>
                      <a:pt x="170268" y="38854"/>
                    </a:cubicBezTo>
                    <a:cubicBezTo>
                      <a:pt x="171080" y="43593"/>
                      <a:pt x="169478" y="48425"/>
                      <a:pt x="165996" y="51740"/>
                    </a:cubicBezTo>
                    <a:cubicBezTo>
                      <a:pt x="161225" y="56421"/>
                      <a:pt x="154671" y="58823"/>
                      <a:pt x="148005" y="58335"/>
                    </a:cubicBezTo>
                    <a:lnTo>
                      <a:pt x="157169" y="76972"/>
                    </a:lnTo>
                    <a:cubicBezTo>
                      <a:pt x="158661" y="80525"/>
                      <a:pt x="159365" y="84365"/>
                      <a:pt x="159232" y="88216"/>
                    </a:cubicBezTo>
                    <a:cubicBezTo>
                      <a:pt x="159320" y="89768"/>
                      <a:pt x="159213" y="91325"/>
                      <a:pt x="158912" y="92849"/>
                    </a:cubicBezTo>
                    <a:cubicBezTo>
                      <a:pt x="158460" y="94440"/>
                      <a:pt x="157810" y="95969"/>
                      <a:pt x="156978" y="97403"/>
                    </a:cubicBezTo>
                    <a:cubicBezTo>
                      <a:pt x="149826" y="110958"/>
                      <a:pt x="136789" y="126953"/>
                      <a:pt x="142838" y="143386"/>
                    </a:cubicBezTo>
                    <a:cubicBezTo>
                      <a:pt x="157742" y="186592"/>
                      <a:pt x="155690" y="208141"/>
                      <a:pt x="141714" y="220364"/>
                    </a:cubicBezTo>
                    <a:cubicBezTo>
                      <a:pt x="130540" y="229854"/>
                      <a:pt x="117447" y="236820"/>
                      <a:pt x="103332" y="240783"/>
                    </a:cubicBezTo>
                    <a:cubicBezTo>
                      <a:pt x="99396" y="241599"/>
                      <a:pt x="81315" y="244674"/>
                      <a:pt x="77667" y="242999"/>
                    </a:cubicBezTo>
                    <a:cubicBezTo>
                      <a:pt x="70493" y="239710"/>
                      <a:pt x="63510" y="238085"/>
                      <a:pt x="58208" y="231692"/>
                    </a:cubicBezTo>
                    <a:cubicBezTo>
                      <a:pt x="54026" y="226239"/>
                      <a:pt x="51036" y="219970"/>
                      <a:pt x="49432" y="213286"/>
                    </a:cubicBezTo>
                    <a:cubicBezTo>
                      <a:pt x="47234" y="205359"/>
                      <a:pt x="40533" y="185737"/>
                      <a:pt x="35484" y="172981"/>
                    </a:cubicBezTo>
                    <a:cubicBezTo>
                      <a:pt x="31770" y="163676"/>
                      <a:pt x="27590" y="154568"/>
                      <a:pt x="22958" y="145685"/>
                    </a:cubicBezTo>
                    <a:close/>
                  </a:path>
                </a:pathLst>
              </a:custGeom>
              <a:solidFill>
                <a:srgbClr val="FFFFFF"/>
              </a:solidFill>
              <a:ln w="5579" cap="flat">
                <a:noFill/>
                <a:prstDash val="solid"/>
                <a:miter/>
              </a:ln>
            </p:spPr>
            <p:txBody>
              <a:bodyPr rtlCol="0" anchor="ctr"/>
              <a:lstStyle/>
              <a:p>
                <a:endParaRPr lang="ja-JP" altLang="en-US"/>
              </a:p>
            </p:txBody>
          </p:sp>
          <p:sp>
            <p:nvSpPr>
              <p:cNvPr id="110" name="フリーフォーム: 図形 109">
                <a:extLst>
                  <a:ext uri="{FF2B5EF4-FFF2-40B4-BE49-F238E27FC236}">
                    <a16:creationId xmlns:a16="http://schemas.microsoft.com/office/drawing/2014/main" id="{FB700A00-5736-6387-F4EB-98E3A547A3EE}"/>
                  </a:ext>
                </a:extLst>
              </p:cNvPr>
              <p:cNvSpPr/>
              <p:nvPr/>
            </p:nvSpPr>
            <p:spPr>
              <a:xfrm>
                <a:off x="5702462" y="4419233"/>
                <a:ext cx="181546" cy="259755"/>
              </a:xfrm>
              <a:custGeom>
                <a:avLst/>
                <a:gdLst>
                  <a:gd name="connsiteX0" fmla="*/ 107001 w 181546"/>
                  <a:gd name="connsiteY0" fmla="*/ 16397 h 259755"/>
                  <a:gd name="connsiteX1" fmla="*/ 52607 w 181546"/>
                  <a:gd name="connsiteY1" fmla="*/ 9650 h 259755"/>
                  <a:gd name="connsiteX2" fmla="*/ 29787 w 181546"/>
                  <a:gd name="connsiteY2" fmla="*/ 37052 h 259755"/>
                  <a:gd name="connsiteX3" fmla="*/ 9885 w 181546"/>
                  <a:gd name="connsiteY3" fmla="*/ 66883 h 259755"/>
                  <a:gd name="connsiteX4" fmla="*/ 4903 w 181546"/>
                  <a:gd name="connsiteY4" fmla="*/ 123279 h 259755"/>
                  <a:gd name="connsiteX5" fmla="*/ 19824 w 181546"/>
                  <a:gd name="connsiteY5" fmla="*/ 148247 h 259755"/>
                  <a:gd name="connsiteX6" fmla="*/ 33081 w 181546"/>
                  <a:gd name="connsiteY6" fmla="*/ 174957 h 259755"/>
                  <a:gd name="connsiteX7" fmla="*/ 50875 w 181546"/>
                  <a:gd name="connsiteY7" fmla="*/ 225714 h 259755"/>
                  <a:gd name="connsiteX8" fmla="*/ 95031 w 181546"/>
                  <a:gd name="connsiteY8" fmla="*/ 259756 h 259755"/>
                  <a:gd name="connsiteX9" fmla="*/ 142319 w 181546"/>
                  <a:gd name="connsiteY9" fmla="*/ 246296 h 259755"/>
                  <a:gd name="connsiteX10" fmla="*/ 173561 w 181546"/>
                  <a:gd name="connsiteY10" fmla="*/ 211844 h 259755"/>
                  <a:gd name="connsiteX11" fmla="*/ 165555 w 181546"/>
                  <a:gd name="connsiteY11" fmla="*/ 148112 h 259755"/>
                  <a:gd name="connsiteX12" fmla="*/ 164836 w 181546"/>
                  <a:gd name="connsiteY12" fmla="*/ 132499 h 259755"/>
                  <a:gd name="connsiteX13" fmla="*/ 172425 w 181546"/>
                  <a:gd name="connsiteY13" fmla="*/ 117319 h 259755"/>
                  <a:gd name="connsiteX14" fmla="*/ 180937 w 181546"/>
                  <a:gd name="connsiteY14" fmla="*/ 99418 h 259755"/>
                  <a:gd name="connsiteX15" fmla="*/ 178992 w 181546"/>
                  <a:gd name="connsiteY15" fmla="*/ 79061 h 259755"/>
                  <a:gd name="connsiteX16" fmla="*/ 165162 w 181546"/>
                  <a:gd name="connsiteY16" fmla="*/ 71190 h 259755"/>
                  <a:gd name="connsiteX17" fmla="*/ 157291 w 181546"/>
                  <a:gd name="connsiteY17" fmla="*/ 85020 h 259755"/>
                  <a:gd name="connsiteX18" fmla="*/ 158235 w 181546"/>
                  <a:gd name="connsiteY18" fmla="*/ 96787 h 259755"/>
                  <a:gd name="connsiteX19" fmla="*/ 151877 w 181546"/>
                  <a:gd name="connsiteY19" fmla="*/ 107857 h 259755"/>
                  <a:gd name="connsiteX20" fmla="*/ 141279 w 181546"/>
                  <a:gd name="connsiteY20" fmla="*/ 135709 h 259755"/>
                  <a:gd name="connsiteX21" fmla="*/ 147002 w 181546"/>
                  <a:gd name="connsiteY21" fmla="*/ 163994 h 259755"/>
                  <a:gd name="connsiteX22" fmla="*/ 152540 w 181546"/>
                  <a:gd name="connsiteY22" fmla="*/ 189653 h 259755"/>
                  <a:gd name="connsiteX23" fmla="*/ 147137 w 181546"/>
                  <a:gd name="connsiteY23" fmla="*/ 215116 h 259755"/>
                  <a:gd name="connsiteX24" fmla="*/ 109705 w 181546"/>
                  <a:gd name="connsiteY24" fmla="*/ 235305 h 259755"/>
                  <a:gd name="connsiteX25" fmla="*/ 93603 w 181546"/>
                  <a:gd name="connsiteY25" fmla="*/ 237290 h 259755"/>
                  <a:gd name="connsiteX26" fmla="*/ 92248 w 181546"/>
                  <a:gd name="connsiteY26" fmla="*/ 237430 h 259755"/>
                  <a:gd name="connsiteX27" fmla="*/ 87711 w 181546"/>
                  <a:gd name="connsiteY27" fmla="*/ 235547 h 259755"/>
                  <a:gd name="connsiteX28" fmla="*/ 77462 w 181546"/>
                  <a:gd name="connsiteY28" fmla="*/ 229272 h 259755"/>
                  <a:gd name="connsiteX29" fmla="*/ 69693 w 181546"/>
                  <a:gd name="connsiteY29" fmla="*/ 210253 h 259755"/>
                  <a:gd name="connsiteX30" fmla="*/ 61445 w 181546"/>
                  <a:gd name="connsiteY30" fmla="*/ 186112 h 259755"/>
                  <a:gd name="connsiteX31" fmla="*/ 41166 w 181546"/>
                  <a:gd name="connsiteY31" fmla="*/ 140392 h 259755"/>
                  <a:gd name="connsiteX32" fmla="*/ 22242 w 181546"/>
                  <a:gd name="connsiteY32" fmla="*/ 97737 h 259755"/>
                  <a:gd name="connsiteX33" fmla="*/ 29989 w 181546"/>
                  <a:gd name="connsiteY33" fmla="*/ 77099 h 259755"/>
                  <a:gd name="connsiteX34" fmla="*/ 49189 w 181546"/>
                  <a:gd name="connsiteY34" fmla="*/ 48364 h 259755"/>
                  <a:gd name="connsiteX35" fmla="*/ 69833 w 181546"/>
                  <a:gd name="connsiteY35" fmla="*/ 24656 h 259755"/>
                  <a:gd name="connsiteX36" fmla="*/ 86673 w 181546"/>
                  <a:gd name="connsiteY36" fmla="*/ 26452 h 259755"/>
                  <a:gd name="connsiteX37" fmla="*/ 87560 w 181546"/>
                  <a:gd name="connsiteY37" fmla="*/ 27708 h 259755"/>
                  <a:gd name="connsiteX38" fmla="*/ 106978 w 181546"/>
                  <a:gd name="connsiteY38" fmla="*/ 16357 h 259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1546" h="259755">
                    <a:moveTo>
                      <a:pt x="107001" y="16397"/>
                    </a:moveTo>
                    <a:cubicBezTo>
                      <a:pt x="96465" y="-4366"/>
                      <a:pt x="68478" y="-4017"/>
                      <a:pt x="52607" y="9650"/>
                    </a:cubicBezTo>
                    <a:cubicBezTo>
                      <a:pt x="43940" y="17847"/>
                      <a:pt x="36279" y="27046"/>
                      <a:pt x="29787" y="37052"/>
                    </a:cubicBezTo>
                    <a:cubicBezTo>
                      <a:pt x="22849" y="46790"/>
                      <a:pt x="16356" y="56831"/>
                      <a:pt x="9885" y="66883"/>
                    </a:cubicBezTo>
                    <a:cubicBezTo>
                      <a:pt x="-1220" y="83626"/>
                      <a:pt x="-3095" y="104849"/>
                      <a:pt x="4903" y="123279"/>
                    </a:cubicBezTo>
                    <a:cubicBezTo>
                      <a:pt x="9447" y="131852"/>
                      <a:pt x="14428" y="140184"/>
                      <a:pt x="19824" y="148247"/>
                    </a:cubicBezTo>
                    <a:cubicBezTo>
                      <a:pt x="24682" y="156910"/>
                      <a:pt x="29095" y="165861"/>
                      <a:pt x="33081" y="174957"/>
                    </a:cubicBezTo>
                    <a:cubicBezTo>
                      <a:pt x="40306" y="191441"/>
                      <a:pt x="45062" y="208740"/>
                      <a:pt x="50875" y="225714"/>
                    </a:cubicBezTo>
                    <a:cubicBezTo>
                      <a:pt x="56537" y="245515"/>
                      <a:pt x="74440" y="259317"/>
                      <a:pt x="95031" y="259756"/>
                    </a:cubicBezTo>
                    <a:cubicBezTo>
                      <a:pt x="111640" y="259098"/>
                      <a:pt x="127852" y="254482"/>
                      <a:pt x="142319" y="246296"/>
                    </a:cubicBezTo>
                    <a:cubicBezTo>
                      <a:pt x="156374" y="238358"/>
                      <a:pt x="169412" y="228114"/>
                      <a:pt x="173561" y="211844"/>
                    </a:cubicBezTo>
                    <a:cubicBezTo>
                      <a:pt x="178897" y="190930"/>
                      <a:pt x="172111" y="167918"/>
                      <a:pt x="165555" y="148112"/>
                    </a:cubicBezTo>
                    <a:cubicBezTo>
                      <a:pt x="163444" y="143164"/>
                      <a:pt x="163188" y="137621"/>
                      <a:pt x="164836" y="132499"/>
                    </a:cubicBezTo>
                    <a:cubicBezTo>
                      <a:pt x="166806" y="127180"/>
                      <a:pt x="169351" y="122087"/>
                      <a:pt x="172425" y="117319"/>
                    </a:cubicBezTo>
                    <a:cubicBezTo>
                      <a:pt x="176231" y="111860"/>
                      <a:pt x="179107" y="105816"/>
                      <a:pt x="180937" y="99418"/>
                    </a:cubicBezTo>
                    <a:cubicBezTo>
                      <a:pt x="182184" y="92582"/>
                      <a:pt x="181510" y="85537"/>
                      <a:pt x="178992" y="79061"/>
                    </a:cubicBezTo>
                    <a:cubicBezTo>
                      <a:pt x="177195" y="73186"/>
                      <a:pt x="171129" y="69734"/>
                      <a:pt x="165162" y="71190"/>
                    </a:cubicBezTo>
                    <a:cubicBezTo>
                      <a:pt x="159195" y="72871"/>
                      <a:pt x="155686" y="79033"/>
                      <a:pt x="157291" y="85020"/>
                    </a:cubicBezTo>
                    <a:cubicBezTo>
                      <a:pt x="159065" y="88686"/>
                      <a:pt x="159401" y="92886"/>
                      <a:pt x="158235" y="96787"/>
                    </a:cubicBezTo>
                    <a:cubicBezTo>
                      <a:pt x="156430" y="100650"/>
                      <a:pt x="154303" y="104355"/>
                      <a:pt x="151877" y="107857"/>
                    </a:cubicBezTo>
                    <a:cubicBezTo>
                      <a:pt x="146438" y="116302"/>
                      <a:pt x="142828" y="125786"/>
                      <a:pt x="141279" y="135709"/>
                    </a:cubicBezTo>
                    <a:cubicBezTo>
                      <a:pt x="140205" y="145739"/>
                      <a:pt x="144225" y="154588"/>
                      <a:pt x="147002" y="163994"/>
                    </a:cubicBezTo>
                    <a:cubicBezTo>
                      <a:pt x="149680" y="172349"/>
                      <a:pt x="151534" y="180939"/>
                      <a:pt x="152540" y="189653"/>
                    </a:cubicBezTo>
                    <a:cubicBezTo>
                      <a:pt x="153451" y="199683"/>
                      <a:pt x="152461" y="209623"/>
                      <a:pt x="147137" y="215116"/>
                    </a:cubicBezTo>
                    <a:cubicBezTo>
                      <a:pt x="136861" y="225303"/>
                      <a:pt x="123864" y="232314"/>
                      <a:pt x="109705" y="235305"/>
                    </a:cubicBezTo>
                    <a:cubicBezTo>
                      <a:pt x="104387" y="236317"/>
                      <a:pt x="99009" y="236980"/>
                      <a:pt x="93603" y="237290"/>
                    </a:cubicBezTo>
                    <a:cubicBezTo>
                      <a:pt x="92918" y="237329"/>
                      <a:pt x="89578" y="236677"/>
                      <a:pt x="92248" y="237430"/>
                    </a:cubicBezTo>
                    <a:cubicBezTo>
                      <a:pt x="93429" y="237768"/>
                      <a:pt x="87565" y="235485"/>
                      <a:pt x="87711" y="235547"/>
                    </a:cubicBezTo>
                    <a:cubicBezTo>
                      <a:pt x="83837" y="234315"/>
                      <a:pt x="80320" y="232162"/>
                      <a:pt x="77462" y="229272"/>
                    </a:cubicBezTo>
                    <a:cubicBezTo>
                      <a:pt x="73678" y="223487"/>
                      <a:pt x="71040" y="217033"/>
                      <a:pt x="69693" y="210253"/>
                    </a:cubicBezTo>
                    <a:cubicBezTo>
                      <a:pt x="67157" y="202140"/>
                      <a:pt x="64357" y="194095"/>
                      <a:pt x="61445" y="186112"/>
                    </a:cubicBezTo>
                    <a:cubicBezTo>
                      <a:pt x="55802" y="170403"/>
                      <a:pt x="49024" y="155122"/>
                      <a:pt x="41166" y="140392"/>
                    </a:cubicBezTo>
                    <a:cubicBezTo>
                      <a:pt x="33857" y="126838"/>
                      <a:pt x="21134" y="114193"/>
                      <a:pt x="22242" y="97737"/>
                    </a:cubicBezTo>
                    <a:cubicBezTo>
                      <a:pt x="22855" y="90271"/>
                      <a:pt x="25538" y="83126"/>
                      <a:pt x="29989" y="77099"/>
                    </a:cubicBezTo>
                    <a:cubicBezTo>
                      <a:pt x="36230" y="67417"/>
                      <a:pt x="42498" y="57747"/>
                      <a:pt x="49189" y="48364"/>
                    </a:cubicBezTo>
                    <a:cubicBezTo>
                      <a:pt x="54906" y="40347"/>
                      <a:pt x="61338" y="29985"/>
                      <a:pt x="69833" y="24656"/>
                    </a:cubicBezTo>
                    <a:cubicBezTo>
                      <a:pt x="74980" y="20501"/>
                      <a:pt x="82519" y="21306"/>
                      <a:pt x="86673" y="26452"/>
                    </a:cubicBezTo>
                    <a:cubicBezTo>
                      <a:pt x="86995" y="26852"/>
                      <a:pt x="87291" y="27271"/>
                      <a:pt x="87560" y="27708"/>
                    </a:cubicBezTo>
                    <a:cubicBezTo>
                      <a:pt x="94109" y="40639"/>
                      <a:pt x="113517" y="29249"/>
                      <a:pt x="106978" y="16357"/>
                    </a:cubicBezTo>
                    <a:close/>
                  </a:path>
                </a:pathLst>
              </a:custGeom>
              <a:solidFill>
                <a:srgbClr val="211715"/>
              </a:solidFill>
              <a:ln w="5579" cap="flat">
                <a:noFill/>
                <a:prstDash val="solid"/>
                <a:miter/>
              </a:ln>
            </p:spPr>
            <p:txBody>
              <a:bodyPr rtlCol="0" anchor="ctr"/>
              <a:lstStyle/>
              <a:p>
                <a:endParaRPr lang="ja-JP" altLang="en-US"/>
              </a:p>
            </p:txBody>
          </p:sp>
          <p:sp>
            <p:nvSpPr>
              <p:cNvPr id="111" name="フリーフォーム: 図形 110">
                <a:extLst>
                  <a:ext uri="{FF2B5EF4-FFF2-40B4-BE49-F238E27FC236}">
                    <a16:creationId xmlns:a16="http://schemas.microsoft.com/office/drawing/2014/main" id="{D245DCEE-1472-E6B0-6C81-2CDF92E24845}"/>
                  </a:ext>
                </a:extLst>
              </p:cNvPr>
              <p:cNvSpPr/>
              <p:nvPr/>
            </p:nvSpPr>
            <p:spPr>
              <a:xfrm>
                <a:off x="5757671" y="4437557"/>
                <a:ext cx="81755" cy="65251"/>
              </a:xfrm>
              <a:custGeom>
                <a:avLst/>
                <a:gdLst>
                  <a:gd name="connsiteX0" fmla="*/ 20955 w 81755"/>
                  <a:gd name="connsiteY0" fmla="*/ 59786 h 65251"/>
                  <a:gd name="connsiteX1" fmla="*/ 33273 w 81755"/>
                  <a:gd name="connsiteY1" fmla="*/ 43398 h 65251"/>
                  <a:gd name="connsiteX2" fmla="*/ 36944 w 81755"/>
                  <a:gd name="connsiteY2" fmla="*/ 38619 h 65251"/>
                  <a:gd name="connsiteX3" fmla="*/ 36983 w 81755"/>
                  <a:gd name="connsiteY3" fmla="*/ 38563 h 65251"/>
                  <a:gd name="connsiteX4" fmla="*/ 38726 w 81755"/>
                  <a:gd name="connsiteY4" fmla="*/ 36314 h 65251"/>
                  <a:gd name="connsiteX5" fmla="*/ 44596 w 81755"/>
                  <a:gd name="connsiteY5" fmla="*/ 28848 h 65251"/>
                  <a:gd name="connsiteX6" fmla="*/ 48127 w 81755"/>
                  <a:gd name="connsiteY6" fmla="*/ 24547 h 65251"/>
                  <a:gd name="connsiteX7" fmla="*/ 49144 w 81755"/>
                  <a:gd name="connsiteY7" fmla="*/ 23557 h 65251"/>
                  <a:gd name="connsiteX8" fmla="*/ 49853 w 81755"/>
                  <a:gd name="connsiteY8" fmla="*/ 23141 h 65251"/>
                  <a:gd name="connsiteX9" fmla="*/ 49532 w 81755"/>
                  <a:gd name="connsiteY9" fmla="*/ 23141 h 65251"/>
                  <a:gd name="connsiteX10" fmla="*/ 51157 w 81755"/>
                  <a:gd name="connsiteY10" fmla="*/ 22607 h 65251"/>
                  <a:gd name="connsiteX11" fmla="*/ 50634 w 81755"/>
                  <a:gd name="connsiteY11" fmla="*/ 22545 h 65251"/>
                  <a:gd name="connsiteX12" fmla="*/ 52321 w 81755"/>
                  <a:gd name="connsiteY12" fmla="*/ 22461 h 65251"/>
                  <a:gd name="connsiteX13" fmla="*/ 53974 w 81755"/>
                  <a:gd name="connsiteY13" fmla="*/ 22540 h 65251"/>
                  <a:gd name="connsiteX14" fmla="*/ 53411 w 81755"/>
                  <a:gd name="connsiteY14" fmla="*/ 22585 h 65251"/>
                  <a:gd name="connsiteX15" fmla="*/ 55008 w 81755"/>
                  <a:gd name="connsiteY15" fmla="*/ 23085 h 65251"/>
                  <a:gd name="connsiteX16" fmla="*/ 54637 w 81755"/>
                  <a:gd name="connsiteY16" fmla="*/ 23006 h 65251"/>
                  <a:gd name="connsiteX17" fmla="*/ 55267 w 81755"/>
                  <a:gd name="connsiteY17" fmla="*/ 23214 h 65251"/>
                  <a:gd name="connsiteX18" fmla="*/ 57763 w 81755"/>
                  <a:gd name="connsiteY18" fmla="*/ 25660 h 65251"/>
                  <a:gd name="connsiteX19" fmla="*/ 58432 w 81755"/>
                  <a:gd name="connsiteY19" fmla="*/ 26902 h 65251"/>
                  <a:gd name="connsiteX20" fmla="*/ 58370 w 81755"/>
                  <a:gd name="connsiteY20" fmla="*/ 26486 h 65251"/>
                  <a:gd name="connsiteX21" fmla="*/ 58932 w 81755"/>
                  <a:gd name="connsiteY21" fmla="*/ 28044 h 65251"/>
                  <a:gd name="connsiteX22" fmla="*/ 59337 w 81755"/>
                  <a:gd name="connsiteY22" fmla="*/ 29618 h 65251"/>
                  <a:gd name="connsiteX23" fmla="*/ 59281 w 81755"/>
                  <a:gd name="connsiteY23" fmla="*/ 28988 h 65251"/>
                  <a:gd name="connsiteX24" fmla="*/ 59236 w 81755"/>
                  <a:gd name="connsiteY24" fmla="*/ 32069 h 65251"/>
                  <a:gd name="connsiteX25" fmla="*/ 70480 w 81755"/>
                  <a:gd name="connsiteY25" fmla="*/ 43313 h 65251"/>
                  <a:gd name="connsiteX26" fmla="*/ 81724 w 81755"/>
                  <a:gd name="connsiteY26" fmla="*/ 32069 h 65251"/>
                  <a:gd name="connsiteX27" fmla="*/ 68231 w 81755"/>
                  <a:gd name="connsiteY27" fmla="*/ 5004 h 65251"/>
                  <a:gd name="connsiteX28" fmla="*/ 38108 w 81755"/>
                  <a:gd name="connsiteY28" fmla="*/ 3959 h 65251"/>
                  <a:gd name="connsiteX29" fmla="*/ 27342 w 81755"/>
                  <a:gd name="connsiteY29" fmla="*/ 14641 h 65251"/>
                  <a:gd name="connsiteX30" fmla="*/ 14073 w 81755"/>
                  <a:gd name="connsiteY30" fmla="*/ 31749 h 65251"/>
                  <a:gd name="connsiteX31" fmla="*/ 1525 w 81755"/>
                  <a:gd name="connsiteY31" fmla="*/ 48441 h 65251"/>
                  <a:gd name="connsiteX32" fmla="*/ 5556 w 81755"/>
                  <a:gd name="connsiteY32" fmla="*/ 63823 h 65251"/>
                  <a:gd name="connsiteX33" fmla="*/ 20944 w 81755"/>
                  <a:gd name="connsiteY33" fmla="*/ 59792 h 65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1755" h="65251">
                    <a:moveTo>
                      <a:pt x="20955" y="59786"/>
                    </a:moveTo>
                    <a:cubicBezTo>
                      <a:pt x="24980" y="54260"/>
                      <a:pt x="29124" y="48823"/>
                      <a:pt x="33273" y="43398"/>
                    </a:cubicBezTo>
                    <a:cubicBezTo>
                      <a:pt x="34491" y="41801"/>
                      <a:pt x="35715" y="40208"/>
                      <a:pt x="36944" y="38619"/>
                    </a:cubicBezTo>
                    <a:cubicBezTo>
                      <a:pt x="38541" y="36544"/>
                      <a:pt x="35404" y="40604"/>
                      <a:pt x="36983" y="38563"/>
                    </a:cubicBezTo>
                    <a:cubicBezTo>
                      <a:pt x="37546" y="37815"/>
                      <a:pt x="38147" y="37067"/>
                      <a:pt x="38726" y="36314"/>
                    </a:cubicBezTo>
                    <a:cubicBezTo>
                      <a:pt x="40672" y="33818"/>
                      <a:pt x="42622" y="31321"/>
                      <a:pt x="44596" y="28848"/>
                    </a:cubicBezTo>
                    <a:cubicBezTo>
                      <a:pt x="45720" y="27403"/>
                      <a:pt x="46845" y="25902"/>
                      <a:pt x="48127" y="24547"/>
                    </a:cubicBezTo>
                    <a:cubicBezTo>
                      <a:pt x="48453" y="24198"/>
                      <a:pt x="48818" y="23900"/>
                      <a:pt x="49144" y="23557"/>
                    </a:cubicBezTo>
                    <a:cubicBezTo>
                      <a:pt x="47919" y="24850"/>
                      <a:pt x="49094" y="23726"/>
                      <a:pt x="49853" y="23141"/>
                    </a:cubicBezTo>
                    <a:cubicBezTo>
                      <a:pt x="50977" y="22579"/>
                      <a:pt x="50887" y="22579"/>
                      <a:pt x="49532" y="23141"/>
                    </a:cubicBezTo>
                    <a:cubicBezTo>
                      <a:pt x="50064" y="22935"/>
                      <a:pt x="50606" y="22757"/>
                      <a:pt x="51157" y="22607"/>
                    </a:cubicBezTo>
                    <a:cubicBezTo>
                      <a:pt x="52416" y="22345"/>
                      <a:pt x="52242" y="22324"/>
                      <a:pt x="50634" y="22545"/>
                    </a:cubicBezTo>
                    <a:cubicBezTo>
                      <a:pt x="51195" y="22488"/>
                      <a:pt x="51757" y="22460"/>
                      <a:pt x="52321" y="22461"/>
                    </a:cubicBezTo>
                    <a:cubicBezTo>
                      <a:pt x="52873" y="22456"/>
                      <a:pt x="53424" y="22482"/>
                      <a:pt x="53974" y="22540"/>
                    </a:cubicBezTo>
                    <a:cubicBezTo>
                      <a:pt x="52354" y="22309"/>
                      <a:pt x="52174" y="22320"/>
                      <a:pt x="53411" y="22585"/>
                    </a:cubicBezTo>
                    <a:cubicBezTo>
                      <a:pt x="53952" y="22723"/>
                      <a:pt x="54485" y="22890"/>
                      <a:pt x="55008" y="23085"/>
                    </a:cubicBezTo>
                    <a:cubicBezTo>
                      <a:pt x="53631" y="22472"/>
                      <a:pt x="53507" y="22450"/>
                      <a:pt x="54637" y="23006"/>
                    </a:cubicBezTo>
                    <a:cubicBezTo>
                      <a:pt x="55486" y="23569"/>
                      <a:pt x="56706" y="24395"/>
                      <a:pt x="55267" y="23214"/>
                    </a:cubicBezTo>
                    <a:cubicBezTo>
                      <a:pt x="56150" y="23975"/>
                      <a:pt x="56985" y="24792"/>
                      <a:pt x="57763" y="25660"/>
                    </a:cubicBezTo>
                    <a:cubicBezTo>
                      <a:pt x="55868" y="23658"/>
                      <a:pt x="58050" y="26346"/>
                      <a:pt x="58432" y="26902"/>
                    </a:cubicBezTo>
                    <a:cubicBezTo>
                      <a:pt x="58994" y="28027"/>
                      <a:pt x="58994" y="27892"/>
                      <a:pt x="58370" y="26486"/>
                    </a:cubicBezTo>
                    <a:cubicBezTo>
                      <a:pt x="58572" y="26998"/>
                      <a:pt x="58752" y="27515"/>
                      <a:pt x="58932" y="28044"/>
                    </a:cubicBezTo>
                    <a:cubicBezTo>
                      <a:pt x="59112" y="28572"/>
                      <a:pt x="59225" y="29084"/>
                      <a:pt x="59337" y="29618"/>
                    </a:cubicBezTo>
                    <a:cubicBezTo>
                      <a:pt x="59568" y="30877"/>
                      <a:pt x="59551" y="30664"/>
                      <a:pt x="59281" y="28988"/>
                    </a:cubicBezTo>
                    <a:cubicBezTo>
                      <a:pt x="59590" y="29129"/>
                      <a:pt x="59281" y="31732"/>
                      <a:pt x="59236" y="32069"/>
                    </a:cubicBezTo>
                    <a:cubicBezTo>
                      <a:pt x="59261" y="38269"/>
                      <a:pt x="64281" y="43289"/>
                      <a:pt x="70480" y="43313"/>
                    </a:cubicBezTo>
                    <a:cubicBezTo>
                      <a:pt x="76625" y="43159"/>
                      <a:pt x="81570" y="38214"/>
                      <a:pt x="81724" y="32069"/>
                    </a:cubicBezTo>
                    <a:cubicBezTo>
                      <a:pt x="82206" y="21322"/>
                      <a:pt x="77104" y="11087"/>
                      <a:pt x="68231" y="5004"/>
                    </a:cubicBezTo>
                    <a:cubicBezTo>
                      <a:pt x="59279" y="-1267"/>
                      <a:pt x="47473" y="-1676"/>
                      <a:pt x="38108" y="3959"/>
                    </a:cubicBezTo>
                    <a:cubicBezTo>
                      <a:pt x="33894" y="6829"/>
                      <a:pt x="30244" y="10449"/>
                      <a:pt x="27342" y="14641"/>
                    </a:cubicBezTo>
                    <a:cubicBezTo>
                      <a:pt x="22844" y="20302"/>
                      <a:pt x="18464" y="26020"/>
                      <a:pt x="14073" y="31749"/>
                    </a:cubicBezTo>
                    <a:cubicBezTo>
                      <a:pt x="9846" y="37275"/>
                      <a:pt x="5640" y="42813"/>
                      <a:pt x="1525" y="48441"/>
                    </a:cubicBezTo>
                    <a:cubicBezTo>
                      <a:pt x="-1586" y="53804"/>
                      <a:pt x="214" y="60674"/>
                      <a:pt x="5556" y="63823"/>
                    </a:cubicBezTo>
                    <a:cubicBezTo>
                      <a:pt x="10941" y="66780"/>
                      <a:pt x="17700" y="65009"/>
                      <a:pt x="20944" y="59792"/>
                    </a:cubicBezTo>
                    <a:close/>
                  </a:path>
                </a:pathLst>
              </a:custGeom>
              <a:solidFill>
                <a:srgbClr val="211715"/>
              </a:solidFill>
              <a:ln w="5579" cap="flat">
                <a:noFill/>
                <a:prstDash val="solid"/>
                <a:miter/>
              </a:ln>
            </p:spPr>
            <p:txBody>
              <a:bodyPr rtlCol="0" anchor="ctr"/>
              <a:lstStyle/>
              <a:p>
                <a:endParaRPr lang="ja-JP" altLang="en-US"/>
              </a:p>
            </p:txBody>
          </p:sp>
          <p:sp>
            <p:nvSpPr>
              <p:cNvPr id="112" name="フリーフォーム: 図形 111">
                <a:extLst>
                  <a:ext uri="{FF2B5EF4-FFF2-40B4-BE49-F238E27FC236}">
                    <a16:creationId xmlns:a16="http://schemas.microsoft.com/office/drawing/2014/main" id="{850AB447-45FB-6445-7C26-B2D9B07180A2}"/>
                  </a:ext>
                </a:extLst>
              </p:cNvPr>
              <p:cNvSpPr/>
              <p:nvPr/>
            </p:nvSpPr>
            <p:spPr>
              <a:xfrm>
                <a:off x="5793242" y="4457824"/>
                <a:ext cx="73561" cy="77575"/>
              </a:xfrm>
              <a:custGeom>
                <a:avLst/>
                <a:gdLst>
                  <a:gd name="connsiteX0" fmla="*/ 19071 w 73561"/>
                  <a:gd name="connsiteY0" fmla="*/ 49296 h 77575"/>
                  <a:gd name="connsiteX1" fmla="*/ 37489 w 73561"/>
                  <a:gd name="connsiteY1" fmla="*/ 29782 h 77575"/>
                  <a:gd name="connsiteX2" fmla="*/ 42465 w 73561"/>
                  <a:gd name="connsiteY2" fmla="*/ 25413 h 77575"/>
                  <a:gd name="connsiteX3" fmla="*/ 44618 w 73561"/>
                  <a:gd name="connsiteY3" fmla="*/ 23581 h 77575"/>
                  <a:gd name="connsiteX4" fmla="*/ 45742 w 73561"/>
                  <a:gd name="connsiteY4" fmla="*/ 22614 h 77575"/>
                  <a:gd name="connsiteX5" fmla="*/ 46203 w 73561"/>
                  <a:gd name="connsiteY5" fmla="*/ 22192 h 77575"/>
                  <a:gd name="connsiteX6" fmla="*/ 46203 w 73561"/>
                  <a:gd name="connsiteY6" fmla="*/ 22327 h 77575"/>
                  <a:gd name="connsiteX7" fmla="*/ 45377 w 73561"/>
                  <a:gd name="connsiteY7" fmla="*/ 22642 h 77575"/>
                  <a:gd name="connsiteX8" fmla="*/ 46608 w 73561"/>
                  <a:gd name="connsiteY8" fmla="*/ 22271 h 77575"/>
                  <a:gd name="connsiteX9" fmla="*/ 47980 w 73561"/>
                  <a:gd name="connsiteY9" fmla="*/ 22417 h 77575"/>
                  <a:gd name="connsiteX10" fmla="*/ 47176 w 73561"/>
                  <a:gd name="connsiteY10" fmla="*/ 22344 h 77575"/>
                  <a:gd name="connsiteX11" fmla="*/ 48975 w 73561"/>
                  <a:gd name="connsiteY11" fmla="*/ 22850 h 77575"/>
                  <a:gd name="connsiteX12" fmla="*/ 48036 w 73561"/>
                  <a:gd name="connsiteY12" fmla="*/ 22411 h 77575"/>
                  <a:gd name="connsiteX13" fmla="*/ 49374 w 73561"/>
                  <a:gd name="connsiteY13" fmla="*/ 23114 h 77575"/>
                  <a:gd name="connsiteX14" fmla="*/ 50645 w 73561"/>
                  <a:gd name="connsiteY14" fmla="*/ 23935 h 77575"/>
                  <a:gd name="connsiteX15" fmla="*/ 49661 w 73561"/>
                  <a:gd name="connsiteY15" fmla="*/ 23249 h 77575"/>
                  <a:gd name="connsiteX16" fmla="*/ 49858 w 73561"/>
                  <a:gd name="connsiteY16" fmla="*/ 23339 h 77575"/>
                  <a:gd name="connsiteX17" fmla="*/ 49785 w 73561"/>
                  <a:gd name="connsiteY17" fmla="*/ 23339 h 77575"/>
                  <a:gd name="connsiteX18" fmla="*/ 50515 w 73561"/>
                  <a:gd name="connsiteY18" fmla="*/ 24576 h 77575"/>
                  <a:gd name="connsiteX19" fmla="*/ 50853 w 73561"/>
                  <a:gd name="connsiteY19" fmla="*/ 25234 h 77575"/>
                  <a:gd name="connsiteX20" fmla="*/ 50853 w 73561"/>
                  <a:gd name="connsiteY20" fmla="*/ 25234 h 77575"/>
                  <a:gd name="connsiteX21" fmla="*/ 50566 w 73561"/>
                  <a:gd name="connsiteY21" fmla="*/ 24581 h 77575"/>
                  <a:gd name="connsiteX22" fmla="*/ 50909 w 73561"/>
                  <a:gd name="connsiteY22" fmla="*/ 25644 h 77575"/>
                  <a:gd name="connsiteX23" fmla="*/ 51201 w 73561"/>
                  <a:gd name="connsiteY23" fmla="*/ 26707 h 77575"/>
                  <a:gd name="connsiteX24" fmla="*/ 51162 w 73561"/>
                  <a:gd name="connsiteY24" fmla="*/ 25818 h 77575"/>
                  <a:gd name="connsiteX25" fmla="*/ 51235 w 73561"/>
                  <a:gd name="connsiteY25" fmla="*/ 27162 h 77575"/>
                  <a:gd name="connsiteX26" fmla="*/ 51347 w 73561"/>
                  <a:gd name="connsiteY26" fmla="*/ 26920 h 77575"/>
                  <a:gd name="connsiteX27" fmla="*/ 51173 w 73561"/>
                  <a:gd name="connsiteY27" fmla="*/ 27224 h 77575"/>
                  <a:gd name="connsiteX28" fmla="*/ 50780 w 73561"/>
                  <a:gd name="connsiteY28" fmla="*/ 28416 h 77575"/>
                  <a:gd name="connsiteX29" fmla="*/ 51044 w 73561"/>
                  <a:gd name="connsiteY29" fmla="*/ 27724 h 77575"/>
                  <a:gd name="connsiteX30" fmla="*/ 50645 w 73561"/>
                  <a:gd name="connsiteY30" fmla="*/ 28523 h 77575"/>
                  <a:gd name="connsiteX31" fmla="*/ 44983 w 73561"/>
                  <a:gd name="connsiteY31" fmla="*/ 37597 h 77575"/>
                  <a:gd name="connsiteX32" fmla="*/ 44106 w 73561"/>
                  <a:gd name="connsiteY32" fmla="*/ 38772 h 77575"/>
                  <a:gd name="connsiteX33" fmla="*/ 44303 w 73561"/>
                  <a:gd name="connsiteY33" fmla="*/ 38485 h 77575"/>
                  <a:gd name="connsiteX34" fmla="*/ 41233 w 73561"/>
                  <a:gd name="connsiteY34" fmla="*/ 42218 h 77575"/>
                  <a:gd name="connsiteX35" fmla="*/ 27403 w 73561"/>
                  <a:gd name="connsiteY35" fmla="*/ 58241 h 77575"/>
                  <a:gd name="connsiteX36" fmla="*/ 27126 w 73561"/>
                  <a:gd name="connsiteY36" fmla="*/ 74140 h 77575"/>
                  <a:gd name="connsiteX37" fmla="*/ 43026 w 73561"/>
                  <a:gd name="connsiteY37" fmla="*/ 74416 h 77575"/>
                  <a:gd name="connsiteX38" fmla="*/ 43302 w 73561"/>
                  <a:gd name="connsiteY38" fmla="*/ 74140 h 77575"/>
                  <a:gd name="connsiteX39" fmla="*/ 57549 w 73561"/>
                  <a:gd name="connsiteY39" fmla="*/ 57628 h 77575"/>
                  <a:gd name="connsiteX40" fmla="*/ 72166 w 73561"/>
                  <a:gd name="connsiteY40" fmla="*/ 35196 h 77575"/>
                  <a:gd name="connsiteX41" fmla="*/ 60725 w 73561"/>
                  <a:gd name="connsiteY41" fmla="*/ 3712 h 77575"/>
                  <a:gd name="connsiteX42" fmla="*/ 42116 w 73561"/>
                  <a:gd name="connsiteY42" fmla="*/ 384 h 77575"/>
                  <a:gd name="connsiteX43" fmla="*/ 27836 w 73561"/>
                  <a:gd name="connsiteY43" fmla="*/ 8446 h 77575"/>
                  <a:gd name="connsiteX44" fmla="*/ 3194 w 73561"/>
                  <a:gd name="connsiteY44" fmla="*/ 33391 h 77575"/>
                  <a:gd name="connsiteX45" fmla="*/ 3194 w 73561"/>
                  <a:gd name="connsiteY45" fmla="*/ 49296 h 77575"/>
                  <a:gd name="connsiteX46" fmla="*/ 19093 w 73561"/>
                  <a:gd name="connsiteY46" fmla="*/ 49296 h 7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3561" h="77575">
                    <a:moveTo>
                      <a:pt x="19071" y="49296"/>
                    </a:moveTo>
                    <a:cubicBezTo>
                      <a:pt x="24766" y="42387"/>
                      <a:pt x="30918" y="35865"/>
                      <a:pt x="37489" y="29782"/>
                    </a:cubicBezTo>
                    <a:cubicBezTo>
                      <a:pt x="39119" y="28292"/>
                      <a:pt x="40789" y="26847"/>
                      <a:pt x="42465" y="25413"/>
                    </a:cubicBezTo>
                    <a:lnTo>
                      <a:pt x="44618" y="23581"/>
                    </a:lnTo>
                    <a:cubicBezTo>
                      <a:pt x="45000" y="23260"/>
                      <a:pt x="45382" y="22940"/>
                      <a:pt x="45742" y="22614"/>
                    </a:cubicBezTo>
                    <a:cubicBezTo>
                      <a:pt x="46102" y="22288"/>
                      <a:pt x="47592" y="20927"/>
                      <a:pt x="46203" y="22192"/>
                    </a:cubicBezTo>
                    <a:cubicBezTo>
                      <a:pt x="44910" y="23361"/>
                      <a:pt x="45995" y="22518"/>
                      <a:pt x="46203" y="22327"/>
                    </a:cubicBezTo>
                    <a:cubicBezTo>
                      <a:pt x="47513" y="20961"/>
                      <a:pt x="45821" y="23063"/>
                      <a:pt x="45377" y="22642"/>
                    </a:cubicBezTo>
                    <a:cubicBezTo>
                      <a:pt x="45439" y="22698"/>
                      <a:pt x="48806" y="21798"/>
                      <a:pt x="46608" y="22271"/>
                    </a:cubicBezTo>
                    <a:cubicBezTo>
                      <a:pt x="44612" y="22698"/>
                      <a:pt x="47614" y="22518"/>
                      <a:pt x="47980" y="22417"/>
                    </a:cubicBezTo>
                    <a:cubicBezTo>
                      <a:pt x="46378" y="22844"/>
                      <a:pt x="45978" y="21978"/>
                      <a:pt x="47176" y="22344"/>
                    </a:cubicBezTo>
                    <a:cubicBezTo>
                      <a:pt x="47738" y="22524"/>
                      <a:pt x="48385" y="22726"/>
                      <a:pt x="48975" y="22850"/>
                    </a:cubicBezTo>
                    <a:cubicBezTo>
                      <a:pt x="50099" y="23080"/>
                      <a:pt x="48132" y="22529"/>
                      <a:pt x="48036" y="22411"/>
                    </a:cubicBezTo>
                    <a:cubicBezTo>
                      <a:pt x="48460" y="22685"/>
                      <a:pt x="48908" y="22920"/>
                      <a:pt x="49374" y="23114"/>
                    </a:cubicBezTo>
                    <a:cubicBezTo>
                      <a:pt x="49773" y="23424"/>
                      <a:pt x="50198" y="23698"/>
                      <a:pt x="50645" y="23935"/>
                    </a:cubicBezTo>
                    <a:cubicBezTo>
                      <a:pt x="50802" y="23980"/>
                      <a:pt x="48593" y="22777"/>
                      <a:pt x="49661" y="23249"/>
                    </a:cubicBezTo>
                    <a:cubicBezTo>
                      <a:pt x="50021" y="23406"/>
                      <a:pt x="50915" y="24773"/>
                      <a:pt x="49858" y="23339"/>
                    </a:cubicBezTo>
                    <a:cubicBezTo>
                      <a:pt x="48801" y="21905"/>
                      <a:pt x="49621" y="23024"/>
                      <a:pt x="49785" y="23339"/>
                    </a:cubicBezTo>
                    <a:cubicBezTo>
                      <a:pt x="50026" y="23755"/>
                      <a:pt x="50291" y="24154"/>
                      <a:pt x="50515" y="24576"/>
                    </a:cubicBezTo>
                    <a:lnTo>
                      <a:pt x="50853" y="25234"/>
                    </a:lnTo>
                    <a:cubicBezTo>
                      <a:pt x="51261" y="26122"/>
                      <a:pt x="51261" y="26122"/>
                      <a:pt x="50853" y="25234"/>
                    </a:cubicBezTo>
                    <a:lnTo>
                      <a:pt x="50566" y="24581"/>
                    </a:lnTo>
                    <a:cubicBezTo>
                      <a:pt x="50690" y="24930"/>
                      <a:pt x="50808" y="25284"/>
                      <a:pt x="50909" y="25644"/>
                    </a:cubicBezTo>
                    <a:cubicBezTo>
                      <a:pt x="51010" y="26004"/>
                      <a:pt x="51094" y="26358"/>
                      <a:pt x="51201" y="26707"/>
                    </a:cubicBezTo>
                    <a:cubicBezTo>
                      <a:pt x="51764" y="28567"/>
                      <a:pt x="51021" y="26144"/>
                      <a:pt x="51162" y="25818"/>
                    </a:cubicBezTo>
                    <a:cubicBezTo>
                      <a:pt x="51147" y="26268"/>
                      <a:pt x="51172" y="26718"/>
                      <a:pt x="51235" y="27162"/>
                    </a:cubicBezTo>
                    <a:cubicBezTo>
                      <a:pt x="51291" y="27561"/>
                      <a:pt x="51061" y="28776"/>
                      <a:pt x="51347" y="26920"/>
                    </a:cubicBezTo>
                    <a:cubicBezTo>
                      <a:pt x="51651" y="24919"/>
                      <a:pt x="51347" y="26723"/>
                      <a:pt x="51173" y="27224"/>
                    </a:cubicBezTo>
                    <a:cubicBezTo>
                      <a:pt x="51085" y="27634"/>
                      <a:pt x="50953" y="28033"/>
                      <a:pt x="50780" y="28416"/>
                    </a:cubicBezTo>
                    <a:cubicBezTo>
                      <a:pt x="51312" y="27201"/>
                      <a:pt x="51400" y="26971"/>
                      <a:pt x="51044" y="27724"/>
                    </a:cubicBezTo>
                    <a:cubicBezTo>
                      <a:pt x="50920" y="27994"/>
                      <a:pt x="50785" y="28258"/>
                      <a:pt x="50645" y="28523"/>
                    </a:cubicBezTo>
                    <a:cubicBezTo>
                      <a:pt x="48975" y="31677"/>
                      <a:pt x="47083" y="34712"/>
                      <a:pt x="44983" y="37597"/>
                    </a:cubicBezTo>
                    <a:cubicBezTo>
                      <a:pt x="44697" y="37996"/>
                      <a:pt x="44382" y="38372"/>
                      <a:pt x="44106" y="38772"/>
                    </a:cubicBezTo>
                    <a:cubicBezTo>
                      <a:pt x="46299" y="35561"/>
                      <a:pt x="44893" y="37748"/>
                      <a:pt x="44303" y="38485"/>
                    </a:cubicBezTo>
                    <a:cubicBezTo>
                      <a:pt x="43297" y="39739"/>
                      <a:pt x="42268" y="40981"/>
                      <a:pt x="41233" y="42218"/>
                    </a:cubicBezTo>
                    <a:cubicBezTo>
                      <a:pt x="36736" y="47632"/>
                      <a:pt x="32052" y="52934"/>
                      <a:pt x="27403" y="58241"/>
                    </a:cubicBezTo>
                    <a:cubicBezTo>
                      <a:pt x="22936" y="62553"/>
                      <a:pt x="22812" y="69671"/>
                      <a:pt x="27126" y="74140"/>
                    </a:cubicBezTo>
                    <a:cubicBezTo>
                      <a:pt x="31441" y="78610"/>
                      <a:pt x="38559" y="78734"/>
                      <a:pt x="43026" y="74416"/>
                    </a:cubicBezTo>
                    <a:cubicBezTo>
                      <a:pt x="43120" y="74326"/>
                      <a:pt x="43212" y="74236"/>
                      <a:pt x="43302" y="74140"/>
                    </a:cubicBezTo>
                    <a:cubicBezTo>
                      <a:pt x="48098" y="68676"/>
                      <a:pt x="52899" y="63211"/>
                      <a:pt x="57549" y="57628"/>
                    </a:cubicBezTo>
                    <a:cubicBezTo>
                      <a:pt x="63595" y="50983"/>
                      <a:pt x="68531" y="43410"/>
                      <a:pt x="72166" y="35196"/>
                    </a:cubicBezTo>
                    <a:cubicBezTo>
                      <a:pt x="76142" y="23318"/>
                      <a:pt x="71399" y="10266"/>
                      <a:pt x="60725" y="3712"/>
                    </a:cubicBezTo>
                    <a:cubicBezTo>
                      <a:pt x="55091" y="492"/>
                      <a:pt x="48517" y="-684"/>
                      <a:pt x="42116" y="384"/>
                    </a:cubicBezTo>
                    <a:cubicBezTo>
                      <a:pt x="36674" y="1629"/>
                      <a:pt x="31713" y="4430"/>
                      <a:pt x="27836" y="8446"/>
                    </a:cubicBezTo>
                    <a:cubicBezTo>
                      <a:pt x="18931" y="16049"/>
                      <a:pt x="10688" y="24394"/>
                      <a:pt x="3194" y="33391"/>
                    </a:cubicBezTo>
                    <a:cubicBezTo>
                      <a:pt x="-1065" y="37838"/>
                      <a:pt x="-1065" y="44849"/>
                      <a:pt x="3194" y="49296"/>
                    </a:cubicBezTo>
                    <a:cubicBezTo>
                      <a:pt x="7615" y="53614"/>
                      <a:pt x="14673" y="53614"/>
                      <a:pt x="19093" y="49296"/>
                    </a:cubicBezTo>
                    <a:close/>
                  </a:path>
                </a:pathLst>
              </a:custGeom>
              <a:solidFill>
                <a:srgbClr val="211715"/>
              </a:solidFill>
              <a:ln w="5579" cap="flat">
                <a:noFill/>
                <a:prstDash val="solid"/>
                <a:miter/>
              </a:ln>
            </p:spPr>
            <p:txBody>
              <a:bodyPr rtlCol="0" anchor="ctr"/>
              <a:lstStyle/>
              <a:p>
                <a:endParaRPr lang="ja-JP" altLang="en-US"/>
              </a:p>
            </p:txBody>
          </p:sp>
          <p:sp>
            <p:nvSpPr>
              <p:cNvPr id="113" name="フリーフォーム: 図形 112">
                <a:extLst>
                  <a:ext uri="{FF2B5EF4-FFF2-40B4-BE49-F238E27FC236}">
                    <a16:creationId xmlns:a16="http://schemas.microsoft.com/office/drawing/2014/main" id="{1DF854C9-D390-E7DA-69A9-0CD99F3B2CFC}"/>
                  </a:ext>
                </a:extLst>
              </p:cNvPr>
              <p:cNvSpPr/>
              <p:nvPr/>
            </p:nvSpPr>
            <p:spPr>
              <a:xfrm>
                <a:off x="5803967" y="4413170"/>
                <a:ext cx="91255" cy="80779"/>
              </a:xfrm>
              <a:custGeom>
                <a:avLst/>
                <a:gdLst>
                  <a:gd name="connsiteX0" fmla="*/ 16824 w 91255"/>
                  <a:gd name="connsiteY0" fmla="*/ 34833 h 80779"/>
                  <a:gd name="connsiteX1" fmla="*/ 24037 w 91255"/>
                  <a:gd name="connsiteY1" fmla="*/ 28570 h 80779"/>
                  <a:gd name="connsiteX2" fmla="*/ 26365 w 91255"/>
                  <a:gd name="connsiteY2" fmla="*/ 26147 h 80779"/>
                  <a:gd name="connsiteX3" fmla="*/ 27995 w 91255"/>
                  <a:gd name="connsiteY3" fmla="*/ 24618 h 80779"/>
                  <a:gd name="connsiteX4" fmla="*/ 27844 w 91255"/>
                  <a:gd name="connsiteY4" fmla="*/ 24753 h 80779"/>
                  <a:gd name="connsiteX5" fmla="*/ 29249 w 91255"/>
                  <a:gd name="connsiteY5" fmla="*/ 23758 h 80779"/>
                  <a:gd name="connsiteX6" fmla="*/ 32189 w 91255"/>
                  <a:gd name="connsiteY6" fmla="*/ 22836 h 80779"/>
                  <a:gd name="connsiteX7" fmla="*/ 33314 w 91255"/>
                  <a:gd name="connsiteY7" fmla="*/ 22577 h 80779"/>
                  <a:gd name="connsiteX8" fmla="*/ 37497 w 91255"/>
                  <a:gd name="connsiteY8" fmla="*/ 22543 h 80779"/>
                  <a:gd name="connsiteX9" fmla="*/ 38689 w 91255"/>
                  <a:gd name="connsiteY9" fmla="*/ 22684 h 80779"/>
                  <a:gd name="connsiteX10" fmla="*/ 41764 w 91255"/>
                  <a:gd name="connsiteY10" fmla="*/ 23448 h 80779"/>
                  <a:gd name="connsiteX11" fmla="*/ 43754 w 91255"/>
                  <a:gd name="connsiteY11" fmla="*/ 24112 h 80779"/>
                  <a:gd name="connsiteX12" fmla="*/ 43591 w 91255"/>
                  <a:gd name="connsiteY12" fmla="*/ 24027 h 80779"/>
                  <a:gd name="connsiteX13" fmla="*/ 47077 w 91255"/>
                  <a:gd name="connsiteY13" fmla="*/ 25815 h 80779"/>
                  <a:gd name="connsiteX14" fmla="*/ 52699 w 91255"/>
                  <a:gd name="connsiteY14" fmla="*/ 29543 h 80779"/>
                  <a:gd name="connsiteX15" fmla="*/ 54785 w 91255"/>
                  <a:gd name="connsiteY15" fmla="*/ 31364 h 80779"/>
                  <a:gd name="connsiteX16" fmla="*/ 57292 w 91255"/>
                  <a:gd name="connsiteY16" fmla="*/ 33658 h 80779"/>
                  <a:gd name="connsiteX17" fmla="*/ 62470 w 91255"/>
                  <a:gd name="connsiteY17" fmla="*/ 38830 h 80779"/>
                  <a:gd name="connsiteX18" fmla="*/ 63544 w 91255"/>
                  <a:gd name="connsiteY18" fmla="*/ 40028 h 80779"/>
                  <a:gd name="connsiteX19" fmla="*/ 63775 w 91255"/>
                  <a:gd name="connsiteY19" fmla="*/ 40348 h 80779"/>
                  <a:gd name="connsiteX20" fmla="*/ 65545 w 91255"/>
                  <a:gd name="connsiteY20" fmla="*/ 43159 h 80779"/>
                  <a:gd name="connsiteX21" fmla="*/ 67086 w 91255"/>
                  <a:gd name="connsiteY21" fmla="*/ 46145 h 80779"/>
                  <a:gd name="connsiteX22" fmla="*/ 67946 w 91255"/>
                  <a:gd name="connsiteY22" fmla="*/ 48697 h 80779"/>
                  <a:gd name="connsiteX23" fmla="*/ 68767 w 91255"/>
                  <a:gd name="connsiteY23" fmla="*/ 51924 h 80779"/>
                  <a:gd name="connsiteX24" fmla="*/ 68885 w 91255"/>
                  <a:gd name="connsiteY24" fmla="*/ 52650 h 80779"/>
                  <a:gd name="connsiteX25" fmla="*/ 68778 w 91255"/>
                  <a:gd name="connsiteY25" fmla="*/ 53386 h 80779"/>
                  <a:gd name="connsiteX26" fmla="*/ 68480 w 91255"/>
                  <a:gd name="connsiteY26" fmla="*/ 53915 h 80779"/>
                  <a:gd name="connsiteX27" fmla="*/ 68222 w 91255"/>
                  <a:gd name="connsiteY27" fmla="*/ 54269 h 80779"/>
                  <a:gd name="connsiteX28" fmla="*/ 66692 w 91255"/>
                  <a:gd name="connsiteY28" fmla="*/ 55820 h 80779"/>
                  <a:gd name="connsiteX29" fmla="*/ 66653 w 91255"/>
                  <a:gd name="connsiteY29" fmla="*/ 55854 h 80779"/>
                  <a:gd name="connsiteX30" fmla="*/ 63690 w 91255"/>
                  <a:gd name="connsiteY30" fmla="*/ 57541 h 80779"/>
                  <a:gd name="connsiteX31" fmla="*/ 62824 w 91255"/>
                  <a:gd name="connsiteY31" fmla="*/ 57766 h 80779"/>
                  <a:gd name="connsiteX32" fmla="*/ 61700 w 91255"/>
                  <a:gd name="connsiteY32" fmla="*/ 58176 h 80779"/>
                  <a:gd name="connsiteX33" fmla="*/ 57129 w 91255"/>
                  <a:gd name="connsiteY33" fmla="*/ 58216 h 80779"/>
                  <a:gd name="connsiteX34" fmla="*/ 45885 w 91255"/>
                  <a:gd name="connsiteY34" fmla="*/ 69460 h 80779"/>
                  <a:gd name="connsiteX35" fmla="*/ 57129 w 91255"/>
                  <a:gd name="connsiteY35" fmla="*/ 80704 h 80779"/>
                  <a:gd name="connsiteX36" fmla="*/ 84115 w 91255"/>
                  <a:gd name="connsiteY36" fmla="*/ 70168 h 80779"/>
                  <a:gd name="connsiteX37" fmla="*/ 91255 w 91255"/>
                  <a:gd name="connsiteY37" fmla="*/ 53386 h 80779"/>
                  <a:gd name="connsiteX38" fmla="*/ 86949 w 91255"/>
                  <a:gd name="connsiteY38" fmla="*/ 35817 h 80779"/>
                  <a:gd name="connsiteX39" fmla="*/ 67148 w 91255"/>
                  <a:gd name="connsiteY39" fmla="*/ 12570 h 80779"/>
                  <a:gd name="connsiteX40" fmla="*/ 35872 w 91255"/>
                  <a:gd name="connsiteY40" fmla="*/ 4 h 80779"/>
                  <a:gd name="connsiteX41" fmla="*/ 17786 w 91255"/>
                  <a:gd name="connsiteY41" fmla="*/ 4502 h 80779"/>
                  <a:gd name="connsiteX42" fmla="*/ 10466 w 91255"/>
                  <a:gd name="connsiteY42" fmla="*/ 10242 h 80779"/>
                  <a:gd name="connsiteX43" fmla="*/ 7362 w 91255"/>
                  <a:gd name="connsiteY43" fmla="*/ 13480 h 80779"/>
                  <a:gd name="connsiteX44" fmla="*/ 6182 w 91255"/>
                  <a:gd name="connsiteY44" fmla="*/ 14667 h 80779"/>
                  <a:gd name="connsiteX45" fmla="*/ 5473 w 91255"/>
                  <a:gd name="connsiteY45" fmla="*/ 15420 h 80779"/>
                  <a:gd name="connsiteX46" fmla="*/ 1442 w 91255"/>
                  <a:gd name="connsiteY46" fmla="*/ 30802 h 80779"/>
                  <a:gd name="connsiteX47" fmla="*/ 16824 w 91255"/>
                  <a:gd name="connsiteY47" fmla="*/ 34833 h 8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1255" h="80779">
                    <a:moveTo>
                      <a:pt x="16824" y="34833"/>
                    </a:moveTo>
                    <a:cubicBezTo>
                      <a:pt x="19408" y="32961"/>
                      <a:pt x="21821" y="30866"/>
                      <a:pt x="24037" y="28570"/>
                    </a:cubicBezTo>
                    <a:cubicBezTo>
                      <a:pt x="24813" y="27761"/>
                      <a:pt x="25572" y="26934"/>
                      <a:pt x="26365" y="26147"/>
                    </a:cubicBezTo>
                    <a:cubicBezTo>
                      <a:pt x="26893" y="25619"/>
                      <a:pt x="27439" y="25107"/>
                      <a:pt x="27995" y="24618"/>
                    </a:cubicBezTo>
                    <a:cubicBezTo>
                      <a:pt x="27268" y="25135"/>
                      <a:pt x="27218" y="25180"/>
                      <a:pt x="27844" y="24753"/>
                    </a:cubicBezTo>
                    <a:cubicBezTo>
                      <a:pt x="28248" y="24488"/>
                      <a:pt x="31357" y="22864"/>
                      <a:pt x="29249" y="23758"/>
                    </a:cubicBezTo>
                    <a:cubicBezTo>
                      <a:pt x="30203" y="23372"/>
                      <a:pt x="31186" y="23064"/>
                      <a:pt x="32189" y="22836"/>
                    </a:cubicBezTo>
                    <a:cubicBezTo>
                      <a:pt x="32915" y="22656"/>
                      <a:pt x="35265" y="22464"/>
                      <a:pt x="33314" y="22577"/>
                    </a:cubicBezTo>
                    <a:cubicBezTo>
                      <a:pt x="34719" y="22498"/>
                      <a:pt x="36125" y="22543"/>
                      <a:pt x="37497" y="22543"/>
                    </a:cubicBezTo>
                    <a:cubicBezTo>
                      <a:pt x="39864" y="22543"/>
                      <a:pt x="36181" y="22105"/>
                      <a:pt x="38689" y="22684"/>
                    </a:cubicBezTo>
                    <a:cubicBezTo>
                      <a:pt x="39723" y="22926"/>
                      <a:pt x="40746" y="23145"/>
                      <a:pt x="41764" y="23448"/>
                    </a:cubicBezTo>
                    <a:cubicBezTo>
                      <a:pt x="42433" y="23645"/>
                      <a:pt x="43096" y="23870"/>
                      <a:pt x="43754" y="24112"/>
                    </a:cubicBezTo>
                    <a:cubicBezTo>
                      <a:pt x="42911" y="23737"/>
                      <a:pt x="42856" y="23709"/>
                      <a:pt x="43591" y="24027"/>
                    </a:cubicBezTo>
                    <a:cubicBezTo>
                      <a:pt x="44783" y="24562"/>
                      <a:pt x="45941" y="25152"/>
                      <a:pt x="47077" y="25815"/>
                    </a:cubicBezTo>
                    <a:cubicBezTo>
                      <a:pt x="49037" y="26923"/>
                      <a:pt x="50915" y="28169"/>
                      <a:pt x="52699" y="29543"/>
                    </a:cubicBezTo>
                    <a:cubicBezTo>
                      <a:pt x="51350" y="28491"/>
                      <a:pt x="54498" y="31106"/>
                      <a:pt x="54785" y="31364"/>
                    </a:cubicBezTo>
                    <a:cubicBezTo>
                      <a:pt x="55634" y="32112"/>
                      <a:pt x="56471" y="32882"/>
                      <a:pt x="57292" y="33658"/>
                    </a:cubicBezTo>
                    <a:cubicBezTo>
                      <a:pt x="59063" y="35345"/>
                      <a:pt x="60817" y="37031"/>
                      <a:pt x="62470" y="38830"/>
                    </a:cubicBezTo>
                    <a:cubicBezTo>
                      <a:pt x="62841" y="39218"/>
                      <a:pt x="63201" y="39618"/>
                      <a:pt x="63544" y="40028"/>
                    </a:cubicBezTo>
                    <a:cubicBezTo>
                      <a:pt x="62922" y="39155"/>
                      <a:pt x="62999" y="39262"/>
                      <a:pt x="63775" y="40348"/>
                    </a:cubicBezTo>
                    <a:cubicBezTo>
                      <a:pt x="64393" y="41270"/>
                      <a:pt x="64995" y="42193"/>
                      <a:pt x="65545" y="43159"/>
                    </a:cubicBezTo>
                    <a:cubicBezTo>
                      <a:pt x="66096" y="44127"/>
                      <a:pt x="66614" y="45127"/>
                      <a:pt x="67086" y="46145"/>
                    </a:cubicBezTo>
                    <a:cubicBezTo>
                      <a:pt x="66321" y="44492"/>
                      <a:pt x="67822" y="48287"/>
                      <a:pt x="67946" y="48697"/>
                    </a:cubicBezTo>
                    <a:cubicBezTo>
                      <a:pt x="68268" y="49758"/>
                      <a:pt x="68542" y="50834"/>
                      <a:pt x="68767" y="51924"/>
                    </a:cubicBezTo>
                    <a:cubicBezTo>
                      <a:pt x="69022" y="53116"/>
                      <a:pt x="69061" y="53358"/>
                      <a:pt x="68885" y="52650"/>
                    </a:cubicBezTo>
                    <a:cubicBezTo>
                      <a:pt x="68744" y="51947"/>
                      <a:pt x="68705" y="52189"/>
                      <a:pt x="68778" y="53386"/>
                    </a:cubicBezTo>
                    <a:cubicBezTo>
                      <a:pt x="69711" y="50418"/>
                      <a:pt x="67536" y="55539"/>
                      <a:pt x="68480" y="53915"/>
                    </a:cubicBezTo>
                    <a:cubicBezTo>
                      <a:pt x="69357" y="52402"/>
                      <a:pt x="66029" y="56591"/>
                      <a:pt x="68222" y="54269"/>
                    </a:cubicBezTo>
                    <a:cubicBezTo>
                      <a:pt x="67772" y="54741"/>
                      <a:pt x="67097" y="55303"/>
                      <a:pt x="66692" y="55820"/>
                    </a:cubicBezTo>
                    <a:cubicBezTo>
                      <a:pt x="65422" y="57417"/>
                      <a:pt x="68486" y="54803"/>
                      <a:pt x="66653" y="55854"/>
                    </a:cubicBezTo>
                    <a:cubicBezTo>
                      <a:pt x="65664" y="56416"/>
                      <a:pt x="64708" y="57018"/>
                      <a:pt x="63690" y="57541"/>
                    </a:cubicBezTo>
                    <a:cubicBezTo>
                      <a:pt x="65456" y="56630"/>
                      <a:pt x="63741" y="57502"/>
                      <a:pt x="62824" y="57766"/>
                    </a:cubicBezTo>
                    <a:cubicBezTo>
                      <a:pt x="62616" y="57828"/>
                      <a:pt x="59401" y="58525"/>
                      <a:pt x="61700" y="58176"/>
                    </a:cubicBezTo>
                    <a:cubicBezTo>
                      <a:pt x="60182" y="58349"/>
                      <a:pt x="58650" y="58363"/>
                      <a:pt x="57129" y="58216"/>
                    </a:cubicBezTo>
                    <a:cubicBezTo>
                      <a:pt x="50935" y="58253"/>
                      <a:pt x="45922" y="63265"/>
                      <a:pt x="45885" y="69460"/>
                    </a:cubicBezTo>
                    <a:cubicBezTo>
                      <a:pt x="46024" y="75610"/>
                      <a:pt x="50978" y="80563"/>
                      <a:pt x="57129" y="80704"/>
                    </a:cubicBezTo>
                    <a:cubicBezTo>
                      <a:pt x="67244" y="81379"/>
                      <a:pt x="77135" y="77522"/>
                      <a:pt x="84115" y="70168"/>
                    </a:cubicBezTo>
                    <a:cubicBezTo>
                      <a:pt x="88371" y="65572"/>
                      <a:pt x="90895" y="59639"/>
                      <a:pt x="91255" y="53386"/>
                    </a:cubicBezTo>
                    <a:cubicBezTo>
                      <a:pt x="91168" y="47279"/>
                      <a:pt x="89695" y="41272"/>
                      <a:pt x="86949" y="35817"/>
                    </a:cubicBezTo>
                    <a:cubicBezTo>
                      <a:pt x="82318" y="26586"/>
                      <a:pt x="75525" y="18610"/>
                      <a:pt x="67148" y="12570"/>
                    </a:cubicBezTo>
                    <a:cubicBezTo>
                      <a:pt x="58436" y="4977"/>
                      <a:pt x="47415" y="549"/>
                      <a:pt x="35872" y="4"/>
                    </a:cubicBezTo>
                    <a:cubicBezTo>
                      <a:pt x="29555" y="-91"/>
                      <a:pt x="23322" y="1459"/>
                      <a:pt x="17786" y="4502"/>
                    </a:cubicBezTo>
                    <a:cubicBezTo>
                      <a:pt x="15108" y="6091"/>
                      <a:pt x="12647" y="8020"/>
                      <a:pt x="10466" y="10242"/>
                    </a:cubicBezTo>
                    <a:cubicBezTo>
                      <a:pt x="9397" y="11293"/>
                      <a:pt x="8408" y="12412"/>
                      <a:pt x="7362" y="13480"/>
                    </a:cubicBezTo>
                    <a:cubicBezTo>
                      <a:pt x="6974" y="13885"/>
                      <a:pt x="6581" y="14279"/>
                      <a:pt x="6182" y="14667"/>
                    </a:cubicBezTo>
                    <a:cubicBezTo>
                      <a:pt x="5951" y="14891"/>
                      <a:pt x="4130" y="16409"/>
                      <a:pt x="5473" y="15420"/>
                    </a:cubicBezTo>
                    <a:cubicBezTo>
                      <a:pt x="238" y="18649"/>
                      <a:pt x="-1536" y="25421"/>
                      <a:pt x="1442" y="30802"/>
                    </a:cubicBezTo>
                    <a:cubicBezTo>
                      <a:pt x="4619" y="36108"/>
                      <a:pt x="11454" y="37899"/>
                      <a:pt x="16824" y="34833"/>
                    </a:cubicBezTo>
                    <a:close/>
                  </a:path>
                </a:pathLst>
              </a:custGeom>
              <a:solidFill>
                <a:srgbClr val="211715"/>
              </a:solidFill>
              <a:ln w="5579" cap="flat">
                <a:noFill/>
                <a:prstDash val="solid"/>
                <a:miter/>
              </a:ln>
            </p:spPr>
            <p:txBody>
              <a:bodyPr rtlCol="0" anchor="ctr"/>
              <a:lstStyle/>
              <a:p>
                <a:endParaRPr lang="ja-JP" altLang="en-US"/>
              </a:p>
            </p:txBody>
          </p:sp>
          <p:sp>
            <p:nvSpPr>
              <p:cNvPr id="114" name="フリーフォーム: 図形 113">
                <a:extLst>
                  <a:ext uri="{FF2B5EF4-FFF2-40B4-BE49-F238E27FC236}">
                    <a16:creationId xmlns:a16="http://schemas.microsoft.com/office/drawing/2014/main" id="{FAB98FFC-4445-F985-0C0C-9FB8FBD4A5B8}"/>
                  </a:ext>
                </a:extLst>
              </p:cNvPr>
              <p:cNvSpPr/>
              <p:nvPr/>
            </p:nvSpPr>
            <p:spPr>
              <a:xfrm>
                <a:off x="6232420" y="4434022"/>
                <a:ext cx="254665" cy="397252"/>
              </a:xfrm>
              <a:custGeom>
                <a:avLst/>
                <a:gdLst>
                  <a:gd name="connsiteX0" fmla="*/ 7669 w 254665"/>
                  <a:gd name="connsiteY0" fmla="*/ 22426 h 397252"/>
                  <a:gd name="connsiteX1" fmla="*/ 90567 w 254665"/>
                  <a:gd name="connsiteY1" fmla="*/ 52786 h 397252"/>
                  <a:gd name="connsiteX2" fmla="*/ 164886 w 254665"/>
                  <a:gd name="connsiteY2" fmla="*/ 108557 h 397252"/>
                  <a:gd name="connsiteX3" fmla="*/ 199518 w 254665"/>
                  <a:gd name="connsiteY3" fmla="*/ 209401 h 397252"/>
                  <a:gd name="connsiteX4" fmla="*/ 219043 w 254665"/>
                  <a:gd name="connsiteY4" fmla="*/ 295273 h 397252"/>
                  <a:gd name="connsiteX5" fmla="*/ 232177 w 254665"/>
                  <a:gd name="connsiteY5" fmla="*/ 386008 h 397252"/>
                  <a:gd name="connsiteX6" fmla="*/ 243421 w 254665"/>
                  <a:gd name="connsiteY6" fmla="*/ 397253 h 397252"/>
                  <a:gd name="connsiteX7" fmla="*/ 254665 w 254665"/>
                  <a:gd name="connsiteY7" fmla="*/ 386008 h 397252"/>
                  <a:gd name="connsiteX8" fmla="*/ 223181 w 254665"/>
                  <a:gd name="connsiteY8" fmla="*/ 211543 h 397252"/>
                  <a:gd name="connsiteX9" fmla="*/ 187970 w 254665"/>
                  <a:gd name="connsiteY9" fmla="*/ 103835 h 397252"/>
                  <a:gd name="connsiteX10" fmla="*/ 110430 w 254665"/>
                  <a:gd name="connsiteY10" fmla="*/ 36448 h 397252"/>
                  <a:gd name="connsiteX11" fmla="*/ 13634 w 254665"/>
                  <a:gd name="connsiteY11" fmla="*/ 731 h 397252"/>
                  <a:gd name="connsiteX12" fmla="*/ 7658 w 254665"/>
                  <a:gd name="connsiteY12" fmla="*/ 22415 h 397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4665" h="397252">
                    <a:moveTo>
                      <a:pt x="7669" y="22426"/>
                    </a:moveTo>
                    <a:cubicBezTo>
                      <a:pt x="35324" y="32490"/>
                      <a:pt x="62917" y="42717"/>
                      <a:pt x="90567" y="52786"/>
                    </a:cubicBezTo>
                    <a:cubicBezTo>
                      <a:pt x="120673" y="63766"/>
                      <a:pt x="148300" y="80334"/>
                      <a:pt x="164886" y="108557"/>
                    </a:cubicBezTo>
                    <a:cubicBezTo>
                      <a:pt x="182978" y="139344"/>
                      <a:pt x="191068" y="175089"/>
                      <a:pt x="199518" y="209401"/>
                    </a:cubicBezTo>
                    <a:cubicBezTo>
                      <a:pt x="206534" y="237899"/>
                      <a:pt x="213433" y="266454"/>
                      <a:pt x="219043" y="295273"/>
                    </a:cubicBezTo>
                    <a:cubicBezTo>
                      <a:pt x="224891" y="325306"/>
                      <a:pt x="229000" y="355582"/>
                      <a:pt x="232177" y="386008"/>
                    </a:cubicBezTo>
                    <a:cubicBezTo>
                      <a:pt x="232345" y="392148"/>
                      <a:pt x="237282" y="397084"/>
                      <a:pt x="243421" y="397253"/>
                    </a:cubicBezTo>
                    <a:cubicBezTo>
                      <a:pt x="249611" y="397208"/>
                      <a:pt x="254620" y="392198"/>
                      <a:pt x="254665" y="386008"/>
                    </a:cubicBezTo>
                    <a:cubicBezTo>
                      <a:pt x="248155" y="327207"/>
                      <a:pt x="237636" y="268911"/>
                      <a:pt x="223181" y="211543"/>
                    </a:cubicBezTo>
                    <a:cubicBezTo>
                      <a:pt x="214220" y="174892"/>
                      <a:pt x="205624" y="137511"/>
                      <a:pt x="187970" y="103835"/>
                    </a:cubicBezTo>
                    <a:cubicBezTo>
                      <a:pt x="171194" y="71833"/>
                      <a:pt x="143409" y="50256"/>
                      <a:pt x="110430" y="36448"/>
                    </a:cubicBezTo>
                    <a:cubicBezTo>
                      <a:pt x="78794" y="23202"/>
                      <a:pt x="45865" y="12458"/>
                      <a:pt x="13634" y="731"/>
                    </a:cubicBezTo>
                    <a:cubicBezTo>
                      <a:pt x="17" y="-4228"/>
                      <a:pt x="-5858" y="17501"/>
                      <a:pt x="7658" y="22415"/>
                    </a:cubicBezTo>
                    <a:close/>
                  </a:path>
                </a:pathLst>
              </a:custGeom>
              <a:solidFill>
                <a:srgbClr val="211715"/>
              </a:solidFill>
              <a:ln w="5579" cap="flat">
                <a:noFill/>
                <a:prstDash val="solid"/>
                <a:miter/>
              </a:ln>
            </p:spPr>
            <p:txBody>
              <a:bodyPr rtlCol="0" anchor="ctr"/>
              <a:lstStyle/>
              <a:p>
                <a:endParaRPr lang="ja-JP" altLang="en-US"/>
              </a:p>
            </p:txBody>
          </p:sp>
          <p:sp>
            <p:nvSpPr>
              <p:cNvPr id="115" name="フリーフォーム: 図形 114">
                <a:extLst>
                  <a:ext uri="{FF2B5EF4-FFF2-40B4-BE49-F238E27FC236}">
                    <a16:creationId xmlns:a16="http://schemas.microsoft.com/office/drawing/2014/main" id="{339C29D3-6CEC-46AE-1F35-5AC9F9B6CE61}"/>
                  </a:ext>
                </a:extLst>
              </p:cNvPr>
              <p:cNvSpPr/>
              <p:nvPr/>
            </p:nvSpPr>
            <p:spPr>
              <a:xfrm>
                <a:off x="6047501" y="4498914"/>
                <a:ext cx="180645" cy="35652"/>
              </a:xfrm>
              <a:custGeom>
                <a:avLst/>
                <a:gdLst>
                  <a:gd name="connsiteX0" fmla="*/ 7952 w 180645"/>
                  <a:gd name="connsiteY0" fmla="*/ 24358 h 35652"/>
                  <a:gd name="connsiteX1" fmla="*/ 91789 w 180645"/>
                  <a:gd name="connsiteY1" fmla="*/ 35648 h 35652"/>
                  <a:gd name="connsiteX2" fmla="*/ 172438 w 180645"/>
                  <a:gd name="connsiteY2" fmla="*/ 22093 h 35652"/>
                  <a:gd name="connsiteX3" fmla="*/ 180309 w 180645"/>
                  <a:gd name="connsiteY3" fmla="*/ 8257 h 35652"/>
                  <a:gd name="connsiteX4" fmla="*/ 166473 w 180645"/>
                  <a:gd name="connsiteY4" fmla="*/ 386 h 35652"/>
                  <a:gd name="connsiteX5" fmla="*/ 13956 w 180645"/>
                  <a:gd name="connsiteY5" fmla="*/ 2635 h 35652"/>
                  <a:gd name="connsiteX6" fmla="*/ 7980 w 180645"/>
                  <a:gd name="connsiteY6" fmla="*/ 24319 h 3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645" h="35652">
                    <a:moveTo>
                      <a:pt x="7952" y="24358"/>
                    </a:moveTo>
                    <a:cubicBezTo>
                      <a:pt x="35256" y="31909"/>
                      <a:pt x="63460" y="35704"/>
                      <a:pt x="91789" y="35648"/>
                    </a:cubicBezTo>
                    <a:cubicBezTo>
                      <a:pt x="119253" y="35828"/>
                      <a:pt x="146541" y="31240"/>
                      <a:pt x="172438" y="22093"/>
                    </a:cubicBezTo>
                    <a:cubicBezTo>
                      <a:pt x="178319" y="20305"/>
                      <a:pt x="181776" y="14227"/>
                      <a:pt x="180309" y="8257"/>
                    </a:cubicBezTo>
                    <a:cubicBezTo>
                      <a:pt x="178623" y="2292"/>
                      <a:pt x="172461" y="-1211"/>
                      <a:pt x="166473" y="386"/>
                    </a:cubicBezTo>
                    <a:cubicBezTo>
                      <a:pt x="118426" y="18989"/>
                      <a:pt x="62891" y="15532"/>
                      <a:pt x="13956" y="2635"/>
                    </a:cubicBezTo>
                    <a:cubicBezTo>
                      <a:pt x="-48" y="-1053"/>
                      <a:pt x="-6025" y="20625"/>
                      <a:pt x="7980" y="24319"/>
                    </a:cubicBezTo>
                    <a:close/>
                  </a:path>
                </a:pathLst>
              </a:custGeom>
              <a:solidFill>
                <a:srgbClr val="211715"/>
              </a:solidFill>
              <a:ln w="5579" cap="flat">
                <a:noFill/>
                <a:prstDash val="solid"/>
                <a:miter/>
              </a:ln>
            </p:spPr>
            <p:txBody>
              <a:bodyPr rtlCol="0" anchor="ctr"/>
              <a:lstStyle/>
              <a:p>
                <a:endParaRPr lang="ja-JP" altLang="en-US"/>
              </a:p>
            </p:txBody>
          </p:sp>
          <p:sp>
            <p:nvSpPr>
              <p:cNvPr id="116" name="フリーフォーム: 図形 115">
                <a:extLst>
                  <a:ext uri="{FF2B5EF4-FFF2-40B4-BE49-F238E27FC236}">
                    <a16:creationId xmlns:a16="http://schemas.microsoft.com/office/drawing/2014/main" id="{10B69900-FA64-B2AA-8E24-86125AF64BEC}"/>
                  </a:ext>
                </a:extLst>
              </p:cNvPr>
              <p:cNvSpPr/>
              <p:nvPr/>
            </p:nvSpPr>
            <p:spPr>
              <a:xfrm>
                <a:off x="5891883" y="4939320"/>
                <a:ext cx="491483" cy="164768"/>
              </a:xfrm>
              <a:custGeom>
                <a:avLst/>
                <a:gdLst>
                  <a:gd name="connsiteX0" fmla="*/ 457989 w 491483"/>
                  <a:gd name="connsiteY0" fmla="*/ 20442 h 164768"/>
                  <a:gd name="connsiteX1" fmla="*/ 467451 w 491483"/>
                  <a:gd name="connsiteY1" fmla="*/ 119661 h 164768"/>
                  <a:gd name="connsiteX2" fmla="*/ 468356 w 491483"/>
                  <a:gd name="connsiteY2" fmla="*/ 130776 h 164768"/>
                  <a:gd name="connsiteX3" fmla="*/ 469115 w 491483"/>
                  <a:gd name="connsiteY3" fmla="*/ 140626 h 164768"/>
                  <a:gd name="connsiteX4" fmla="*/ 471690 w 491483"/>
                  <a:gd name="connsiteY4" fmla="*/ 137337 h 164768"/>
                  <a:gd name="connsiteX5" fmla="*/ 468485 w 491483"/>
                  <a:gd name="connsiteY5" fmla="*/ 137573 h 164768"/>
                  <a:gd name="connsiteX6" fmla="*/ 458135 w 491483"/>
                  <a:gd name="connsiteY6" fmla="*/ 138298 h 164768"/>
                  <a:gd name="connsiteX7" fmla="*/ 418173 w 491483"/>
                  <a:gd name="connsiteY7" fmla="*/ 140407 h 164768"/>
                  <a:gd name="connsiteX8" fmla="*/ 344073 w 491483"/>
                  <a:gd name="connsiteY8" fmla="*/ 138608 h 164768"/>
                  <a:gd name="connsiteX9" fmla="*/ 304657 w 491483"/>
                  <a:gd name="connsiteY9" fmla="*/ 127515 h 164768"/>
                  <a:gd name="connsiteX10" fmla="*/ 275236 w 491483"/>
                  <a:gd name="connsiteY10" fmla="*/ 100180 h 164768"/>
                  <a:gd name="connsiteX11" fmla="*/ 262036 w 491483"/>
                  <a:gd name="connsiteY11" fmla="*/ 66594 h 164768"/>
                  <a:gd name="connsiteX12" fmla="*/ 257892 w 491483"/>
                  <a:gd name="connsiteY12" fmla="*/ 46664 h 164768"/>
                  <a:gd name="connsiteX13" fmla="*/ 250634 w 491483"/>
                  <a:gd name="connsiteY13" fmla="*/ 21831 h 164768"/>
                  <a:gd name="connsiteX14" fmla="*/ 232564 w 491483"/>
                  <a:gd name="connsiteY14" fmla="*/ 20088 h 164768"/>
                  <a:gd name="connsiteX15" fmla="*/ 223710 w 491483"/>
                  <a:gd name="connsiteY15" fmla="*/ 43538 h 164768"/>
                  <a:gd name="connsiteX16" fmla="*/ 214995 w 491483"/>
                  <a:gd name="connsiteY16" fmla="*/ 81307 h 164768"/>
                  <a:gd name="connsiteX17" fmla="*/ 72542 w 491483"/>
                  <a:gd name="connsiteY17" fmla="*/ 142026 h 164768"/>
                  <a:gd name="connsiteX18" fmla="*/ 24844 w 491483"/>
                  <a:gd name="connsiteY18" fmla="*/ 140547 h 164768"/>
                  <a:gd name="connsiteX19" fmla="*/ 20965 w 491483"/>
                  <a:gd name="connsiteY19" fmla="*/ 140216 h 164768"/>
                  <a:gd name="connsiteX20" fmla="*/ 22421 w 491483"/>
                  <a:gd name="connsiteY20" fmla="*/ 143802 h 164768"/>
                  <a:gd name="connsiteX21" fmla="*/ 22674 w 491483"/>
                  <a:gd name="connsiteY21" fmla="*/ 140795 h 164768"/>
                  <a:gd name="connsiteX22" fmla="*/ 23579 w 491483"/>
                  <a:gd name="connsiteY22" fmla="*/ 130006 h 164768"/>
                  <a:gd name="connsiteX23" fmla="*/ 25384 w 491483"/>
                  <a:gd name="connsiteY23" fmla="*/ 109153 h 164768"/>
                  <a:gd name="connsiteX24" fmla="*/ 35346 w 491483"/>
                  <a:gd name="connsiteY24" fmla="*/ 11244 h 164768"/>
                  <a:gd name="connsiteX25" fmla="*/ 24102 w 491483"/>
                  <a:gd name="connsiteY25" fmla="*/ 0 h 164768"/>
                  <a:gd name="connsiteX26" fmla="*/ 12858 w 491483"/>
                  <a:gd name="connsiteY26" fmla="*/ 11244 h 164768"/>
                  <a:gd name="connsiteX27" fmla="*/ 3300 w 491483"/>
                  <a:gd name="connsiteY27" fmla="*/ 104453 h 164768"/>
                  <a:gd name="connsiteX28" fmla="*/ 1557 w 491483"/>
                  <a:gd name="connsiteY28" fmla="*/ 124254 h 164768"/>
                  <a:gd name="connsiteX29" fmla="*/ 0 w 491483"/>
                  <a:gd name="connsiteY29" fmla="*/ 145618 h 164768"/>
                  <a:gd name="connsiteX30" fmla="*/ 37106 w 491483"/>
                  <a:gd name="connsiteY30" fmla="*/ 163862 h 164768"/>
                  <a:gd name="connsiteX31" fmla="*/ 127026 w 491483"/>
                  <a:gd name="connsiteY31" fmla="*/ 161197 h 164768"/>
                  <a:gd name="connsiteX32" fmla="*/ 211830 w 491483"/>
                  <a:gd name="connsiteY32" fmla="*/ 126514 h 164768"/>
                  <a:gd name="connsiteX33" fmla="*/ 238007 w 491483"/>
                  <a:gd name="connsiteY33" fmla="*/ 83325 h 164768"/>
                  <a:gd name="connsiteX34" fmla="*/ 242802 w 491483"/>
                  <a:gd name="connsiteY34" fmla="*/ 63030 h 164768"/>
                  <a:gd name="connsiteX35" fmla="*/ 248273 w 491483"/>
                  <a:gd name="connsiteY35" fmla="*/ 33750 h 164768"/>
                  <a:gd name="connsiteX36" fmla="*/ 245383 w 491483"/>
                  <a:gd name="connsiteY36" fmla="*/ 38708 h 164768"/>
                  <a:gd name="connsiteX37" fmla="*/ 243449 w 491483"/>
                  <a:gd name="connsiteY37" fmla="*/ 39906 h 164768"/>
                  <a:gd name="connsiteX38" fmla="*/ 237467 w 491483"/>
                  <a:gd name="connsiteY38" fmla="*/ 39906 h 164768"/>
                  <a:gd name="connsiteX39" fmla="*/ 235544 w 491483"/>
                  <a:gd name="connsiteY39" fmla="*/ 38686 h 164768"/>
                  <a:gd name="connsiteX40" fmla="*/ 232654 w 491483"/>
                  <a:gd name="connsiteY40" fmla="*/ 33727 h 164768"/>
                  <a:gd name="connsiteX41" fmla="*/ 237383 w 491483"/>
                  <a:gd name="connsiteY41" fmla="*/ 58656 h 164768"/>
                  <a:gd name="connsiteX42" fmla="*/ 242161 w 491483"/>
                  <a:gd name="connsiteY42" fmla="*/ 80143 h 164768"/>
                  <a:gd name="connsiteX43" fmla="*/ 295009 w 491483"/>
                  <a:gd name="connsiteY43" fmla="*/ 147839 h 164768"/>
                  <a:gd name="connsiteX44" fmla="*/ 338120 w 491483"/>
                  <a:gd name="connsiteY44" fmla="*/ 160315 h 164768"/>
                  <a:gd name="connsiteX45" fmla="*/ 422412 w 491483"/>
                  <a:gd name="connsiteY45" fmla="*/ 162755 h 164768"/>
                  <a:gd name="connsiteX46" fmla="*/ 463453 w 491483"/>
                  <a:gd name="connsiteY46" fmla="*/ 160444 h 164768"/>
                  <a:gd name="connsiteX47" fmla="*/ 482063 w 491483"/>
                  <a:gd name="connsiteY47" fmla="*/ 157734 h 164768"/>
                  <a:gd name="connsiteX48" fmla="*/ 491367 w 491483"/>
                  <a:gd name="connsiteY48" fmla="*/ 137376 h 164768"/>
                  <a:gd name="connsiteX49" fmla="*/ 480488 w 491483"/>
                  <a:gd name="connsiteY49" fmla="*/ 20464 h 164768"/>
                  <a:gd name="connsiteX50" fmla="*/ 469244 w 491483"/>
                  <a:gd name="connsiteY50" fmla="*/ 9220 h 164768"/>
                  <a:gd name="connsiteX51" fmla="*/ 458000 w 491483"/>
                  <a:gd name="connsiteY51" fmla="*/ 20464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1483" h="164768">
                    <a:moveTo>
                      <a:pt x="457989" y="20442"/>
                    </a:moveTo>
                    <a:cubicBezTo>
                      <a:pt x="461424" y="53489"/>
                      <a:pt x="464707" y="86552"/>
                      <a:pt x="467451" y="119661"/>
                    </a:cubicBezTo>
                    <a:cubicBezTo>
                      <a:pt x="467760" y="123366"/>
                      <a:pt x="468064" y="127071"/>
                      <a:pt x="468356" y="130776"/>
                    </a:cubicBezTo>
                    <a:cubicBezTo>
                      <a:pt x="468182" y="134076"/>
                      <a:pt x="468435" y="137388"/>
                      <a:pt x="469115" y="140626"/>
                    </a:cubicBezTo>
                    <a:cubicBezTo>
                      <a:pt x="470211" y="143370"/>
                      <a:pt x="475861" y="137939"/>
                      <a:pt x="471690" y="137337"/>
                    </a:cubicBezTo>
                    <a:cubicBezTo>
                      <a:pt x="470616" y="137320"/>
                      <a:pt x="469542" y="137399"/>
                      <a:pt x="468485" y="137573"/>
                    </a:cubicBezTo>
                    <a:cubicBezTo>
                      <a:pt x="465033" y="137826"/>
                      <a:pt x="461581" y="138068"/>
                      <a:pt x="458135" y="138298"/>
                    </a:cubicBezTo>
                    <a:cubicBezTo>
                      <a:pt x="444822" y="139187"/>
                      <a:pt x="431503" y="139918"/>
                      <a:pt x="418173" y="140407"/>
                    </a:cubicBezTo>
                    <a:cubicBezTo>
                      <a:pt x="393475" y="142172"/>
                      <a:pt x="368659" y="141570"/>
                      <a:pt x="344073" y="138608"/>
                    </a:cubicBezTo>
                    <a:cubicBezTo>
                      <a:pt x="330409" y="137129"/>
                      <a:pt x="317088" y="133379"/>
                      <a:pt x="304657" y="127515"/>
                    </a:cubicBezTo>
                    <a:cubicBezTo>
                      <a:pt x="292787" y="120915"/>
                      <a:pt x="282692" y="111532"/>
                      <a:pt x="275236" y="100180"/>
                    </a:cubicBezTo>
                    <a:cubicBezTo>
                      <a:pt x="268812" y="89892"/>
                      <a:pt x="264337" y="78507"/>
                      <a:pt x="262036" y="66594"/>
                    </a:cubicBezTo>
                    <a:cubicBezTo>
                      <a:pt x="260529" y="59977"/>
                      <a:pt x="259163" y="53326"/>
                      <a:pt x="257892" y="46664"/>
                    </a:cubicBezTo>
                    <a:cubicBezTo>
                      <a:pt x="256413" y="38905"/>
                      <a:pt x="256728" y="27627"/>
                      <a:pt x="250634" y="21831"/>
                    </a:cubicBezTo>
                    <a:cubicBezTo>
                      <a:pt x="245667" y="17299"/>
                      <a:pt x="238306" y="16591"/>
                      <a:pt x="232564" y="20088"/>
                    </a:cubicBezTo>
                    <a:cubicBezTo>
                      <a:pt x="224862" y="24906"/>
                      <a:pt x="225143" y="35577"/>
                      <a:pt x="223710" y="43538"/>
                    </a:cubicBezTo>
                    <a:cubicBezTo>
                      <a:pt x="221833" y="56345"/>
                      <a:pt x="218918" y="68972"/>
                      <a:pt x="214995" y="81307"/>
                    </a:cubicBezTo>
                    <a:cubicBezTo>
                      <a:pt x="194756" y="138045"/>
                      <a:pt x="123310" y="141514"/>
                      <a:pt x="72542" y="142026"/>
                    </a:cubicBezTo>
                    <a:cubicBezTo>
                      <a:pt x="56637" y="142183"/>
                      <a:pt x="40699" y="141823"/>
                      <a:pt x="24844" y="140547"/>
                    </a:cubicBezTo>
                    <a:cubicBezTo>
                      <a:pt x="23566" y="140306"/>
                      <a:pt x="22266" y="140193"/>
                      <a:pt x="20965" y="140216"/>
                    </a:cubicBezTo>
                    <a:cubicBezTo>
                      <a:pt x="17592" y="139468"/>
                      <a:pt x="18077" y="140660"/>
                      <a:pt x="22421" y="143802"/>
                    </a:cubicBezTo>
                    <a:lnTo>
                      <a:pt x="22674" y="140795"/>
                    </a:lnTo>
                    <a:cubicBezTo>
                      <a:pt x="22974" y="137196"/>
                      <a:pt x="23276" y="133598"/>
                      <a:pt x="23579" y="130006"/>
                    </a:cubicBezTo>
                    <a:cubicBezTo>
                      <a:pt x="24164" y="123057"/>
                      <a:pt x="24765" y="116108"/>
                      <a:pt x="25384" y="109153"/>
                    </a:cubicBezTo>
                    <a:cubicBezTo>
                      <a:pt x="28302" y="76478"/>
                      <a:pt x="31720" y="43853"/>
                      <a:pt x="35346" y="11244"/>
                    </a:cubicBezTo>
                    <a:cubicBezTo>
                      <a:pt x="35306" y="5049"/>
                      <a:pt x="30295" y="39"/>
                      <a:pt x="24102" y="0"/>
                    </a:cubicBezTo>
                    <a:cubicBezTo>
                      <a:pt x="17950" y="135"/>
                      <a:pt x="12994" y="5094"/>
                      <a:pt x="12858" y="11244"/>
                    </a:cubicBezTo>
                    <a:cubicBezTo>
                      <a:pt x="9406" y="42290"/>
                      <a:pt x="6111" y="73352"/>
                      <a:pt x="3300" y="104453"/>
                    </a:cubicBezTo>
                    <a:cubicBezTo>
                      <a:pt x="2700" y="111054"/>
                      <a:pt x="2120" y="117654"/>
                      <a:pt x="1557" y="124254"/>
                    </a:cubicBezTo>
                    <a:cubicBezTo>
                      <a:pt x="514" y="131327"/>
                      <a:pt x="-7" y="138467"/>
                      <a:pt x="0" y="145618"/>
                    </a:cubicBezTo>
                    <a:cubicBezTo>
                      <a:pt x="1231" y="164436"/>
                      <a:pt x="23343" y="163159"/>
                      <a:pt x="37106" y="163862"/>
                    </a:cubicBezTo>
                    <a:cubicBezTo>
                      <a:pt x="67099" y="165667"/>
                      <a:pt x="97193" y="164773"/>
                      <a:pt x="127026" y="161197"/>
                    </a:cubicBezTo>
                    <a:cubicBezTo>
                      <a:pt x="157504" y="157262"/>
                      <a:pt x="189145" y="148266"/>
                      <a:pt x="211830" y="126514"/>
                    </a:cubicBezTo>
                    <a:cubicBezTo>
                      <a:pt x="224088" y="114579"/>
                      <a:pt x="233098" y="99714"/>
                      <a:pt x="238007" y="83325"/>
                    </a:cubicBezTo>
                    <a:cubicBezTo>
                      <a:pt x="240042" y="76691"/>
                      <a:pt x="241414" y="69832"/>
                      <a:pt x="242802" y="63030"/>
                    </a:cubicBezTo>
                    <a:cubicBezTo>
                      <a:pt x="244023" y="53168"/>
                      <a:pt x="245849" y="43386"/>
                      <a:pt x="248273" y="33750"/>
                    </a:cubicBezTo>
                    <a:lnTo>
                      <a:pt x="245383" y="38708"/>
                    </a:lnTo>
                    <a:lnTo>
                      <a:pt x="243449" y="39906"/>
                    </a:lnTo>
                    <a:lnTo>
                      <a:pt x="237467" y="39906"/>
                    </a:lnTo>
                    <a:lnTo>
                      <a:pt x="235544" y="38686"/>
                    </a:lnTo>
                    <a:lnTo>
                      <a:pt x="232654" y="33727"/>
                    </a:lnTo>
                    <a:cubicBezTo>
                      <a:pt x="234777" y="41924"/>
                      <a:pt x="236357" y="50250"/>
                      <a:pt x="237383" y="58656"/>
                    </a:cubicBezTo>
                    <a:cubicBezTo>
                      <a:pt x="238822" y="65846"/>
                      <a:pt x="240340" y="73037"/>
                      <a:pt x="242161" y="80143"/>
                    </a:cubicBezTo>
                    <a:cubicBezTo>
                      <a:pt x="249732" y="109007"/>
                      <a:pt x="268843" y="133492"/>
                      <a:pt x="295009" y="147839"/>
                    </a:cubicBezTo>
                    <a:cubicBezTo>
                      <a:pt x="308641" y="154220"/>
                      <a:pt x="323187" y="158431"/>
                      <a:pt x="338120" y="160315"/>
                    </a:cubicBezTo>
                    <a:cubicBezTo>
                      <a:pt x="366069" y="163896"/>
                      <a:pt x="394301" y="164711"/>
                      <a:pt x="422412" y="162755"/>
                    </a:cubicBezTo>
                    <a:cubicBezTo>
                      <a:pt x="436107" y="162192"/>
                      <a:pt x="449792" y="161405"/>
                      <a:pt x="463453" y="160444"/>
                    </a:cubicBezTo>
                    <a:cubicBezTo>
                      <a:pt x="469773" y="160742"/>
                      <a:pt x="476092" y="159820"/>
                      <a:pt x="482063" y="157734"/>
                    </a:cubicBezTo>
                    <a:cubicBezTo>
                      <a:pt x="490136" y="153624"/>
                      <a:pt x="492008" y="145742"/>
                      <a:pt x="491367" y="137376"/>
                    </a:cubicBezTo>
                    <a:cubicBezTo>
                      <a:pt x="488371" y="98353"/>
                      <a:pt x="484531" y="59398"/>
                      <a:pt x="480488" y="20464"/>
                    </a:cubicBezTo>
                    <a:cubicBezTo>
                      <a:pt x="480320" y="14325"/>
                      <a:pt x="475384" y="9389"/>
                      <a:pt x="469244" y="9220"/>
                    </a:cubicBezTo>
                    <a:cubicBezTo>
                      <a:pt x="463054" y="9265"/>
                      <a:pt x="458045" y="14275"/>
                      <a:pt x="458000" y="20464"/>
                    </a:cubicBezTo>
                    <a:close/>
                  </a:path>
                </a:pathLst>
              </a:custGeom>
              <a:solidFill>
                <a:srgbClr val="211715"/>
              </a:solidFill>
              <a:ln w="5579" cap="flat">
                <a:noFill/>
                <a:prstDash val="solid"/>
                <a:miter/>
              </a:ln>
            </p:spPr>
            <p:txBody>
              <a:bodyPr rtlCol="0" anchor="ctr"/>
              <a:lstStyle/>
              <a:p>
                <a:endParaRPr lang="ja-JP" altLang="en-US"/>
              </a:p>
            </p:txBody>
          </p:sp>
          <p:sp>
            <p:nvSpPr>
              <p:cNvPr id="117" name="フリーフォーム: 図形 116">
                <a:extLst>
                  <a:ext uri="{FF2B5EF4-FFF2-40B4-BE49-F238E27FC236}">
                    <a16:creationId xmlns:a16="http://schemas.microsoft.com/office/drawing/2014/main" id="{E14D768D-2DD8-833D-D660-44F965BE5E83}"/>
                  </a:ext>
                </a:extLst>
              </p:cNvPr>
              <p:cNvSpPr/>
              <p:nvPr/>
            </p:nvSpPr>
            <p:spPr>
              <a:xfrm>
                <a:off x="6129684" y="4426846"/>
                <a:ext cx="180873" cy="306112"/>
              </a:xfrm>
              <a:custGeom>
                <a:avLst/>
                <a:gdLst>
                  <a:gd name="connsiteX0" fmla="*/ 20800 w 180873"/>
                  <a:gd name="connsiteY0" fmla="*/ 294746 h 306112"/>
                  <a:gd name="connsiteX1" fmla="*/ 47173 w 180873"/>
                  <a:gd name="connsiteY1" fmla="*/ 232341 h 306112"/>
                  <a:gd name="connsiteX2" fmla="*/ 72343 w 180873"/>
                  <a:gd name="connsiteY2" fmla="*/ 164589 h 306112"/>
                  <a:gd name="connsiteX3" fmla="*/ 122498 w 180873"/>
                  <a:gd name="connsiteY3" fmla="*/ 14163 h 306112"/>
                  <a:gd name="connsiteX4" fmla="*/ 105980 w 180873"/>
                  <a:gd name="connsiteY4" fmla="*/ 20910 h 306112"/>
                  <a:gd name="connsiteX5" fmla="*/ 135215 w 180873"/>
                  <a:gd name="connsiteY5" fmla="*/ 42937 h 306112"/>
                  <a:gd name="connsiteX6" fmla="*/ 157293 w 180873"/>
                  <a:gd name="connsiteY6" fmla="*/ 70120 h 306112"/>
                  <a:gd name="connsiteX7" fmla="*/ 155759 w 180873"/>
                  <a:gd name="connsiteY7" fmla="*/ 64447 h 306112"/>
                  <a:gd name="connsiteX8" fmla="*/ 155820 w 180873"/>
                  <a:gd name="connsiteY8" fmla="*/ 65707 h 306112"/>
                  <a:gd name="connsiteX9" fmla="*/ 157355 w 180873"/>
                  <a:gd name="connsiteY9" fmla="*/ 60034 h 306112"/>
                  <a:gd name="connsiteX10" fmla="*/ 156501 w 180873"/>
                  <a:gd name="connsiteY10" fmla="*/ 61203 h 306112"/>
                  <a:gd name="connsiteX11" fmla="*/ 160532 w 180873"/>
                  <a:gd name="connsiteY11" fmla="*/ 57172 h 306112"/>
                  <a:gd name="connsiteX12" fmla="*/ 132955 w 180873"/>
                  <a:gd name="connsiteY12" fmla="*/ 74477 h 306112"/>
                  <a:gd name="connsiteX13" fmla="*/ 129219 w 180873"/>
                  <a:gd name="connsiteY13" fmla="*/ 90157 h 306112"/>
                  <a:gd name="connsiteX14" fmla="*/ 132955 w 180873"/>
                  <a:gd name="connsiteY14" fmla="*/ 93890 h 306112"/>
                  <a:gd name="connsiteX15" fmla="*/ 148242 w 180873"/>
                  <a:gd name="connsiteY15" fmla="*/ 104224 h 306112"/>
                  <a:gd name="connsiteX16" fmla="*/ 154370 w 180873"/>
                  <a:gd name="connsiteY16" fmla="*/ 108722 h 306112"/>
                  <a:gd name="connsiteX17" fmla="*/ 157946 w 180873"/>
                  <a:gd name="connsiteY17" fmla="*/ 111847 h 306112"/>
                  <a:gd name="connsiteX18" fmla="*/ 159070 w 180873"/>
                  <a:gd name="connsiteY18" fmla="*/ 113191 h 306112"/>
                  <a:gd name="connsiteX19" fmla="*/ 159070 w 180873"/>
                  <a:gd name="connsiteY19" fmla="*/ 107209 h 306112"/>
                  <a:gd name="connsiteX20" fmla="*/ 153667 w 180873"/>
                  <a:gd name="connsiteY20" fmla="*/ 117931 h 306112"/>
                  <a:gd name="connsiteX21" fmla="*/ 146999 w 180873"/>
                  <a:gd name="connsiteY21" fmla="*/ 129490 h 306112"/>
                  <a:gd name="connsiteX22" fmla="*/ 134321 w 180873"/>
                  <a:gd name="connsiteY22" fmla="*/ 150910 h 306112"/>
                  <a:gd name="connsiteX23" fmla="*/ 105294 w 180873"/>
                  <a:gd name="connsiteY23" fmla="*/ 198018 h 306112"/>
                  <a:gd name="connsiteX24" fmla="*/ 46116 w 180873"/>
                  <a:gd name="connsiteY24" fmla="*/ 289602 h 306112"/>
                  <a:gd name="connsiteX25" fmla="*/ 65535 w 180873"/>
                  <a:gd name="connsiteY25" fmla="*/ 300953 h 306112"/>
                  <a:gd name="connsiteX26" fmla="*/ 141827 w 180873"/>
                  <a:gd name="connsiteY26" fmla="*/ 181865 h 306112"/>
                  <a:gd name="connsiteX27" fmla="*/ 176038 w 180873"/>
                  <a:gd name="connsiteY27" fmla="*/ 124092 h 306112"/>
                  <a:gd name="connsiteX28" fmla="*/ 180755 w 180873"/>
                  <a:gd name="connsiteY28" fmla="*/ 107226 h 306112"/>
                  <a:gd name="connsiteX29" fmla="*/ 172068 w 180873"/>
                  <a:gd name="connsiteY29" fmla="*/ 94357 h 306112"/>
                  <a:gd name="connsiteX30" fmla="*/ 144306 w 180873"/>
                  <a:gd name="connsiteY30" fmla="*/ 74489 h 306112"/>
                  <a:gd name="connsiteX31" fmla="*/ 144306 w 180873"/>
                  <a:gd name="connsiteY31" fmla="*/ 93902 h 306112"/>
                  <a:gd name="connsiteX32" fmla="*/ 160526 w 180873"/>
                  <a:gd name="connsiteY32" fmla="*/ 83574 h 306112"/>
                  <a:gd name="connsiteX33" fmla="*/ 175919 w 180873"/>
                  <a:gd name="connsiteY33" fmla="*/ 72566 h 306112"/>
                  <a:gd name="connsiteX34" fmla="*/ 166570 w 180873"/>
                  <a:gd name="connsiteY34" fmla="*/ 43640 h 306112"/>
                  <a:gd name="connsiteX35" fmla="*/ 117354 w 180873"/>
                  <a:gd name="connsiteY35" fmla="*/ 1474 h 306112"/>
                  <a:gd name="connsiteX36" fmla="*/ 101863 w 180873"/>
                  <a:gd name="connsiteY36" fmla="*/ 5775 h 306112"/>
                  <a:gd name="connsiteX37" fmla="*/ 100836 w 180873"/>
                  <a:gd name="connsiteY37" fmla="*/ 8221 h 306112"/>
                  <a:gd name="connsiteX38" fmla="*/ 51570 w 180873"/>
                  <a:gd name="connsiteY38" fmla="*/ 156245 h 306112"/>
                  <a:gd name="connsiteX39" fmla="*/ 26630 w 180873"/>
                  <a:gd name="connsiteY39" fmla="*/ 223593 h 306112"/>
                  <a:gd name="connsiteX40" fmla="*/ 1409 w 180873"/>
                  <a:gd name="connsiteY40" fmla="*/ 283412 h 306112"/>
                  <a:gd name="connsiteX41" fmla="*/ 5440 w 180873"/>
                  <a:gd name="connsiteY41" fmla="*/ 298800 h 306112"/>
                  <a:gd name="connsiteX42" fmla="*/ 20828 w 180873"/>
                  <a:gd name="connsiteY42" fmla="*/ 294763 h 306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0873" h="306112">
                    <a:moveTo>
                      <a:pt x="20800" y="294746"/>
                    </a:moveTo>
                    <a:cubicBezTo>
                      <a:pt x="29655" y="273978"/>
                      <a:pt x="38762" y="253311"/>
                      <a:pt x="47173" y="232341"/>
                    </a:cubicBezTo>
                    <a:cubicBezTo>
                      <a:pt x="56168" y="209976"/>
                      <a:pt x="64039" y="187201"/>
                      <a:pt x="72343" y="164589"/>
                    </a:cubicBezTo>
                    <a:cubicBezTo>
                      <a:pt x="90598" y="115007"/>
                      <a:pt x="109725" y="65521"/>
                      <a:pt x="122498" y="14163"/>
                    </a:cubicBezTo>
                    <a:lnTo>
                      <a:pt x="105980" y="20910"/>
                    </a:lnTo>
                    <a:cubicBezTo>
                      <a:pt x="116587" y="27033"/>
                      <a:pt x="126405" y="34430"/>
                      <a:pt x="135215" y="42937"/>
                    </a:cubicBezTo>
                    <a:cubicBezTo>
                      <a:pt x="144256" y="50493"/>
                      <a:pt x="151750" y="59725"/>
                      <a:pt x="157293" y="70120"/>
                    </a:cubicBezTo>
                    <a:lnTo>
                      <a:pt x="155759" y="64447"/>
                    </a:lnTo>
                    <a:lnTo>
                      <a:pt x="155820" y="65707"/>
                    </a:lnTo>
                    <a:lnTo>
                      <a:pt x="157355" y="60034"/>
                    </a:lnTo>
                    <a:lnTo>
                      <a:pt x="156501" y="61203"/>
                    </a:lnTo>
                    <a:lnTo>
                      <a:pt x="160532" y="57172"/>
                    </a:lnTo>
                    <a:cubicBezTo>
                      <a:pt x="151368" y="62969"/>
                      <a:pt x="142181" y="68782"/>
                      <a:pt x="132955" y="74477"/>
                    </a:cubicBezTo>
                    <a:cubicBezTo>
                      <a:pt x="127595" y="77777"/>
                      <a:pt x="125922" y="84794"/>
                      <a:pt x="129219" y="90157"/>
                    </a:cubicBezTo>
                    <a:cubicBezTo>
                      <a:pt x="130155" y="91675"/>
                      <a:pt x="131435" y="92957"/>
                      <a:pt x="132955" y="93890"/>
                    </a:cubicBezTo>
                    <a:cubicBezTo>
                      <a:pt x="138015" y="97421"/>
                      <a:pt x="143176" y="100733"/>
                      <a:pt x="148242" y="104224"/>
                    </a:cubicBezTo>
                    <a:cubicBezTo>
                      <a:pt x="150328" y="105663"/>
                      <a:pt x="152402" y="107119"/>
                      <a:pt x="154370" y="108722"/>
                    </a:cubicBezTo>
                    <a:cubicBezTo>
                      <a:pt x="155590" y="109728"/>
                      <a:pt x="156782" y="110774"/>
                      <a:pt x="157946" y="111847"/>
                    </a:cubicBezTo>
                    <a:cubicBezTo>
                      <a:pt x="159998" y="113517"/>
                      <a:pt x="160369" y="113961"/>
                      <a:pt x="159070" y="113191"/>
                    </a:cubicBezTo>
                    <a:lnTo>
                      <a:pt x="159070" y="107209"/>
                    </a:lnTo>
                    <a:cubicBezTo>
                      <a:pt x="157878" y="111060"/>
                      <a:pt x="156051" y="114681"/>
                      <a:pt x="153667" y="117931"/>
                    </a:cubicBezTo>
                    <a:cubicBezTo>
                      <a:pt x="151463" y="121793"/>
                      <a:pt x="149243" y="125644"/>
                      <a:pt x="146999" y="129490"/>
                    </a:cubicBezTo>
                    <a:cubicBezTo>
                      <a:pt x="142822" y="136658"/>
                      <a:pt x="138600" y="143798"/>
                      <a:pt x="134321" y="150910"/>
                    </a:cubicBezTo>
                    <a:cubicBezTo>
                      <a:pt x="124824" y="166719"/>
                      <a:pt x="115148" y="182422"/>
                      <a:pt x="105294" y="198018"/>
                    </a:cubicBezTo>
                    <a:cubicBezTo>
                      <a:pt x="85932" y="228776"/>
                      <a:pt x="66075" y="259226"/>
                      <a:pt x="46116" y="289602"/>
                    </a:cubicBezTo>
                    <a:cubicBezTo>
                      <a:pt x="38144" y="301734"/>
                      <a:pt x="57613" y="313012"/>
                      <a:pt x="65535" y="300953"/>
                    </a:cubicBezTo>
                    <a:cubicBezTo>
                      <a:pt x="91397" y="261553"/>
                      <a:pt x="117152" y="222041"/>
                      <a:pt x="141827" y="181865"/>
                    </a:cubicBezTo>
                    <a:cubicBezTo>
                      <a:pt x="153538" y="162795"/>
                      <a:pt x="165018" y="143573"/>
                      <a:pt x="176038" y="124092"/>
                    </a:cubicBezTo>
                    <a:cubicBezTo>
                      <a:pt x="179669" y="119263"/>
                      <a:pt x="181356" y="113242"/>
                      <a:pt x="180755" y="107226"/>
                    </a:cubicBezTo>
                    <a:cubicBezTo>
                      <a:pt x="179400" y="102076"/>
                      <a:pt x="176341" y="97539"/>
                      <a:pt x="172068" y="94357"/>
                    </a:cubicBezTo>
                    <a:cubicBezTo>
                      <a:pt x="163174" y="87245"/>
                      <a:pt x="153909" y="80611"/>
                      <a:pt x="144306" y="74489"/>
                    </a:cubicBezTo>
                    <a:lnTo>
                      <a:pt x="144306" y="93902"/>
                    </a:lnTo>
                    <a:cubicBezTo>
                      <a:pt x="149760" y="90528"/>
                      <a:pt x="155112" y="87015"/>
                      <a:pt x="160526" y="83574"/>
                    </a:cubicBezTo>
                    <a:cubicBezTo>
                      <a:pt x="166323" y="80943"/>
                      <a:pt x="171557" y="77204"/>
                      <a:pt x="175919" y="72566"/>
                    </a:cubicBezTo>
                    <a:cubicBezTo>
                      <a:pt x="182666" y="62558"/>
                      <a:pt x="172698" y="51303"/>
                      <a:pt x="166570" y="43640"/>
                    </a:cubicBezTo>
                    <a:cubicBezTo>
                      <a:pt x="152964" y="26612"/>
                      <a:pt x="136267" y="12306"/>
                      <a:pt x="117354" y="1474"/>
                    </a:cubicBezTo>
                    <a:cubicBezTo>
                      <a:pt x="111889" y="-1616"/>
                      <a:pt x="104953" y="310"/>
                      <a:pt x="101863" y="5775"/>
                    </a:cubicBezTo>
                    <a:cubicBezTo>
                      <a:pt x="101426" y="6547"/>
                      <a:pt x="101082" y="7368"/>
                      <a:pt x="100836" y="8221"/>
                    </a:cubicBezTo>
                    <a:cubicBezTo>
                      <a:pt x="88271" y="58747"/>
                      <a:pt x="69549" y="107468"/>
                      <a:pt x="51570" y="156245"/>
                    </a:cubicBezTo>
                    <a:cubicBezTo>
                      <a:pt x="43294" y="178734"/>
                      <a:pt x="35479" y="201346"/>
                      <a:pt x="26630" y="223593"/>
                    </a:cubicBezTo>
                    <a:cubicBezTo>
                      <a:pt x="18635" y="243703"/>
                      <a:pt x="9893" y="263510"/>
                      <a:pt x="1409" y="283412"/>
                    </a:cubicBezTo>
                    <a:cubicBezTo>
                      <a:pt x="-1516" y="288804"/>
                      <a:pt x="249" y="295533"/>
                      <a:pt x="5440" y="298800"/>
                    </a:cubicBezTo>
                    <a:cubicBezTo>
                      <a:pt x="10811" y="301886"/>
                      <a:pt x="17663" y="300087"/>
                      <a:pt x="20828" y="294763"/>
                    </a:cubicBezTo>
                    <a:close/>
                  </a:path>
                </a:pathLst>
              </a:custGeom>
              <a:solidFill>
                <a:srgbClr val="211715"/>
              </a:solidFill>
              <a:ln w="5579" cap="flat">
                <a:noFill/>
                <a:prstDash val="solid"/>
                <a:miter/>
              </a:ln>
            </p:spPr>
            <p:txBody>
              <a:bodyPr rtlCol="0" anchor="ctr"/>
              <a:lstStyle/>
              <a:p>
                <a:endParaRPr lang="ja-JP" altLang="en-US"/>
              </a:p>
            </p:txBody>
          </p:sp>
          <p:sp>
            <p:nvSpPr>
              <p:cNvPr id="118" name="フリーフォーム: 図形 117">
                <a:extLst>
                  <a:ext uri="{FF2B5EF4-FFF2-40B4-BE49-F238E27FC236}">
                    <a16:creationId xmlns:a16="http://schemas.microsoft.com/office/drawing/2014/main" id="{A32B7347-F3A4-5883-C646-A46408B6F834}"/>
                  </a:ext>
                </a:extLst>
              </p:cNvPr>
              <p:cNvSpPr/>
              <p:nvPr/>
            </p:nvSpPr>
            <p:spPr>
              <a:xfrm>
                <a:off x="5964875" y="4426828"/>
                <a:ext cx="180917" cy="306110"/>
              </a:xfrm>
              <a:custGeom>
                <a:avLst/>
                <a:gdLst>
                  <a:gd name="connsiteX0" fmla="*/ 179441 w 180917"/>
                  <a:gd name="connsiteY0" fmla="*/ 283413 h 306110"/>
                  <a:gd name="connsiteX1" fmla="*/ 154591 w 180917"/>
                  <a:gd name="connsiteY1" fmla="*/ 224533 h 306110"/>
                  <a:gd name="connsiteX2" fmla="*/ 129292 w 180917"/>
                  <a:gd name="connsiteY2" fmla="*/ 156246 h 306110"/>
                  <a:gd name="connsiteX3" fmla="*/ 80025 w 180917"/>
                  <a:gd name="connsiteY3" fmla="*/ 8222 h 306110"/>
                  <a:gd name="connsiteX4" fmla="*/ 65953 w 180917"/>
                  <a:gd name="connsiteY4" fmla="*/ 448 h 306110"/>
                  <a:gd name="connsiteX5" fmla="*/ 63507 w 180917"/>
                  <a:gd name="connsiteY5" fmla="*/ 1475 h 306110"/>
                  <a:gd name="connsiteX6" fmla="*/ 14297 w 180917"/>
                  <a:gd name="connsiteY6" fmla="*/ 43641 h 306110"/>
                  <a:gd name="connsiteX7" fmla="*/ 4948 w 180917"/>
                  <a:gd name="connsiteY7" fmla="*/ 72567 h 306110"/>
                  <a:gd name="connsiteX8" fmla="*/ 20341 w 180917"/>
                  <a:gd name="connsiteY8" fmla="*/ 83575 h 306110"/>
                  <a:gd name="connsiteX9" fmla="*/ 36561 w 180917"/>
                  <a:gd name="connsiteY9" fmla="*/ 93903 h 306110"/>
                  <a:gd name="connsiteX10" fmla="*/ 36561 w 180917"/>
                  <a:gd name="connsiteY10" fmla="*/ 74489 h 306110"/>
                  <a:gd name="connsiteX11" fmla="*/ 8799 w 180917"/>
                  <a:gd name="connsiteY11" fmla="*/ 94358 h 306110"/>
                  <a:gd name="connsiteX12" fmla="*/ 113 w 180917"/>
                  <a:gd name="connsiteY12" fmla="*/ 107227 h 306110"/>
                  <a:gd name="connsiteX13" fmla="*/ 4829 w 180917"/>
                  <a:gd name="connsiteY13" fmla="*/ 124093 h 306110"/>
                  <a:gd name="connsiteX14" fmla="*/ 39040 w 180917"/>
                  <a:gd name="connsiteY14" fmla="*/ 181866 h 306110"/>
                  <a:gd name="connsiteX15" fmla="*/ 115332 w 180917"/>
                  <a:gd name="connsiteY15" fmla="*/ 300954 h 306110"/>
                  <a:gd name="connsiteX16" fmla="*/ 134751 w 180917"/>
                  <a:gd name="connsiteY16" fmla="*/ 289603 h 306110"/>
                  <a:gd name="connsiteX17" fmla="*/ 75567 w 180917"/>
                  <a:gd name="connsiteY17" fmla="*/ 198019 h 306110"/>
                  <a:gd name="connsiteX18" fmla="*/ 47198 w 180917"/>
                  <a:gd name="connsiteY18" fmla="*/ 151996 h 306110"/>
                  <a:gd name="connsiteX19" fmla="*/ 33868 w 180917"/>
                  <a:gd name="connsiteY19" fmla="*/ 129508 h 306110"/>
                  <a:gd name="connsiteX20" fmla="*/ 27796 w 180917"/>
                  <a:gd name="connsiteY20" fmla="*/ 118994 h 306110"/>
                  <a:gd name="connsiteX21" fmla="*/ 21797 w 180917"/>
                  <a:gd name="connsiteY21" fmla="*/ 107227 h 306110"/>
                  <a:gd name="connsiteX22" fmla="*/ 21797 w 180917"/>
                  <a:gd name="connsiteY22" fmla="*/ 113203 h 306110"/>
                  <a:gd name="connsiteX23" fmla="*/ 22921 w 180917"/>
                  <a:gd name="connsiteY23" fmla="*/ 111860 h 306110"/>
                  <a:gd name="connsiteX24" fmla="*/ 26497 w 180917"/>
                  <a:gd name="connsiteY24" fmla="*/ 108734 h 306110"/>
                  <a:gd name="connsiteX25" fmla="*/ 32625 w 180917"/>
                  <a:gd name="connsiteY25" fmla="*/ 104236 h 306110"/>
                  <a:gd name="connsiteX26" fmla="*/ 47912 w 180917"/>
                  <a:gd name="connsiteY26" fmla="*/ 93903 h 306110"/>
                  <a:gd name="connsiteX27" fmla="*/ 51648 w 180917"/>
                  <a:gd name="connsiteY27" fmla="*/ 78223 h 306110"/>
                  <a:gd name="connsiteX28" fmla="*/ 47912 w 180917"/>
                  <a:gd name="connsiteY28" fmla="*/ 74489 h 306110"/>
                  <a:gd name="connsiteX29" fmla="*/ 20330 w 180917"/>
                  <a:gd name="connsiteY29" fmla="*/ 57185 h 306110"/>
                  <a:gd name="connsiteX30" fmla="*/ 24366 w 180917"/>
                  <a:gd name="connsiteY30" fmla="*/ 61216 h 306110"/>
                  <a:gd name="connsiteX31" fmla="*/ 23512 w 180917"/>
                  <a:gd name="connsiteY31" fmla="*/ 60046 h 306110"/>
                  <a:gd name="connsiteX32" fmla="*/ 25047 w 180917"/>
                  <a:gd name="connsiteY32" fmla="*/ 65719 h 306110"/>
                  <a:gd name="connsiteX33" fmla="*/ 25108 w 180917"/>
                  <a:gd name="connsiteY33" fmla="*/ 64460 h 306110"/>
                  <a:gd name="connsiteX34" fmla="*/ 23574 w 180917"/>
                  <a:gd name="connsiteY34" fmla="*/ 70132 h 306110"/>
                  <a:gd name="connsiteX35" fmla="*/ 45646 w 180917"/>
                  <a:gd name="connsiteY35" fmla="*/ 42949 h 306110"/>
                  <a:gd name="connsiteX36" fmla="*/ 74881 w 180917"/>
                  <a:gd name="connsiteY36" fmla="*/ 20922 h 306110"/>
                  <a:gd name="connsiteX37" fmla="*/ 58363 w 180917"/>
                  <a:gd name="connsiteY37" fmla="*/ 14175 h 306110"/>
                  <a:gd name="connsiteX38" fmla="*/ 108512 w 180917"/>
                  <a:gd name="connsiteY38" fmla="*/ 164601 h 306110"/>
                  <a:gd name="connsiteX39" fmla="*/ 133688 w 180917"/>
                  <a:gd name="connsiteY39" fmla="*/ 232353 h 306110"/>
                  <a:gd name="connsiteX40" fmla="*/ 160062 w 180917"/>
                  <a:gd name="connsiteY40" fmla="*/ 294758 h 306110"/>
                  <a:gd name="connsiteX41" fmla="*/ 175449 w 180917"/>
                  <a:gd name="connsiteY41" fmla="*/ 298795 h 306110"/>
                  <a:gd name="connsiteX42" fmla="*/ 179480 w 180917"/>
                  <a:gd name="connsiteY42" fmla="*/ 283407 h 306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0917" h="306110">
                    <a:moveTo>
                      <a:pt x="179441" y="283413"/>
                    </a:moveTo>
                    <a:cubicBezTo>
                      <a:pt x="171087" y="263820"/>
                      <a:pt x="162479" y="244322"/>
                      <a:pt x="154591" y="224533"/>
                    </a:cubicBezTo>
                    <a:cubicBezTo>
                      <a:pt x="145596" y="201982"/>
                      <a:pt x="137674" y="179021"/>
                      <a:pt x="129292" y="156246"/>
                    </a:cubicBezTo>
                    <a:cubicBezTo>
                      <a:pt x="111301" y="107469"/>
                      <a:pt x="92591" y="58748"/>
                      <a:pt x="80025" y="8222"/>
                    </a:cubicBezTo>
                    <a:cubicBezTo>
                      <a:pt x="78286" y="2189"/>
                      <a:pt x="71986" y="-1292"/>
                      <a:pt x="65953" y="448"/>
                    </a:cubicBezTo>
                    <a:cubicBezTo>
                      <a:pt x="65101" y="694"/>
                      <a:pt x="64280" y="1038"/>
                      <a:pt x="63507" y="1475"/>
                    </a:cubicBezTo>
                    <a:cubicBezTo>
                      <a:pt x="44597" y="12308"/>
                      <a:pt x="27901" y="26614"/>
                      <a:pt x="14297" y="43641"/>
                    </a:cubicBezTo>
                    <a:cubicBezTo>
                      <a:pt x="8169" y="51304"/>
                      <a:pt x="-1788" y="62559"/>
                      <a:pt x="4948" y="72567"/>
                    </a:cubicBezTo>
                    <a:cubicBezTo>
                      <a:pt x="9312" y="77205"/>
                      <a:pt x="14541" y="80944"/>
                      <a:pt x="20341" y="83575"/>
                    </a:cubicBezTo>
                    <a:cubicBezTo>
                      <a:pt x="25749" y="87016"/>
                      <a:pt x="31107" y="90541"/>
                      <a:pt x="36561" y="93903"/>
                    </a:cubicBezTo>
                    <a:lnTo>
                      <a:pt x="36561" y="74489"/>
                    </a:lnTo>
                    <a:cubicBezTo>
                      <a:pt x="26953" y="80606"/>
                      <a:pt x="17685" y="87235"/>
                      <a:pt x="8799" y="94358"/>
                    </a:cubicBezTo>
                    <a:cubicBezTo>
                      <a:pt x="4533" y="97546"/>
                      <a:pt x="1472" y="102077"/>
                      <a:pt x="113" y="107227"/>
                    </a:cubicBezTo>
                    <a:cubicBezTo>
                      <a:pt x="-468" y="113243"/>
                      <a:pt x="1213" y="119253"/>
                      <a:pt x="4829" y="124093"/>
                    </a:cubicBezTo>
                    <a:cubicBezTo>
                      <a:pt x="15843" y="143574"/>
                      <a:pt x="27318" y="162796"/>
                      <a:pt x="39040" y="181866"/>
                    </a:cubicBezTo>
                    <a:cubicBezTo>
                      <a:pt x="63715" y="222042"/>
                      <a:pt x="89448" y="261554"/>
                      <a:pt x="115332" y="300954"/>
                    </a:cubicBezTo>
                    <a:cubicBezTo>
                      <a:pt x="123248" y="313002"/>
                      <a:pt x="142729" y="301747"/>
                      <a:pt x="134751" y="289603"/>
                    </a:cubicBezTo>
                    <a:cubicBezTo>
                      <a:pt x="114792" y="259243"/>
                      <a:pt x="94935" y="228777"/>
                      <a:pt x="75567" y="198019"/>
                    </a:cubicBezTo>
                    <a:cubicBezTo>
                      <a:pt x="65972" y="182766"/>
                      <a:pt x="56515" y="167423"/>
                      <a:pt x="47198" y="151996"/>
                    </a:cubicBezTo>
                    <a:cubicBezTo>
                      <a:pt x="42700" y="144524"/>
                      <a:pt x="38257" y="137030"/>
                      <a:pt x="33868" y="129508"/>
                    </a:cubicBezTo>
                    <a:cubicBezTo>
                      <a:pt x="31829" y="126011"/>
                      <a:pt x="29805" y="122508"/>
                      <a:pt x="27796" y="118994"/>
                    </a:cubicBezTo>
                    <a:cubicBezTo>
                      <a:pt x="25166" y="115424"/>
                      <a:pt x="23140" y="111449"/>
                      <a:pt x="21797" y="107227"/>
                    </a:cubicBezTo>
                    <a:lnTo>
                      <a:pt x="21797" y="113203"/>
                    </a:lnTo>
                    <a:cubicBezTo>
                      <a:pt x="20493" y="113979"/>
                      <a:pt x="20868" y="113529"/>
                      <a:pt x="22921" y="111860"/>
                    </a:cubicBezTo>
                    <a:cubicBezTo>
                      <a:pt x="24084" y="110780"/>
                      <a:pt x="25275" y="109740"/>
                      <a:pt x="26497" y="108734"/>
                    </a:cubicBezTo>
                    <a:cubicBezTo>
                      <a:pt x="28465" y="107131"/>
                      <a:pt x="30534" y="105675"/>
                      <a:pt x="32625" y="104236"/>
                    </a:cubicBezTo>
                    <a:cubicBezTo>
                      <a:pt x="37685" y="100745"/>
                      <a:pt x="42874" y="97433"/>
                      <a:pt x="47912" y="93903"/>
                    </a:cubicBezTo>
                    <a:cubicBezTo>
                      <a:pt x="53272" y="90603"/>
                      <a:pt x="54945" y="83586"/>
                      <a:pt x="51648" y="78223"/>
                    </a:cubicBezTo>
                    <a:cubicBezTo>
                      <a:pt x="50712" y="76705"/>
                      <a:pt x="49433" y="75423"/>
                      <a:pt x="47912" y="74489"/>
                    </a:cubicBezTo>
                    <a:cubicBezTo>
                      <a:pt x="38680" y="68794"/>
                      <a:pt x="29499" y="62981"/>
                      <a:pt x="20330" y="57185"/>
                    </a:cubicBezTo>
                    <a:lnTo>
                      <a:pt x="24366" y="61216"/>
                    </a:lnTo>
                    <a:lnTo>
                      <a:pt x="23512" y="60046"/>
                    </a:lnTo>
                    <a:lnTo>
                      <a:pt x="25047" y="65719"/>
                    </a:lnTo>
                    <a:lnTo>
                      <a:pt x="25108" y="64460"/>
                    </a:lnTo>
                    <a:lnTo>
                      <a:pt x="23574" y="70132"/>
                    </a:lnTo>
                    <a:cubicBezTo>
                      <a:pt x="29115" y="59737"/>
                      <a:pt x="36609" y="50507"/>
                      <a:pt x="45646" y="42949"/>
                    </a:cubicBezTo>
                    <a:cubicBezTo>
                      <a:pt x="54458" y="34444"/>
                      <a:pt x="64275" y="27047"/>
                      <a:pt x="74881" y="20922"/>
                    </a:cubicBezTo>
                    <a:lnTo>
                      <a:pt x="58363" y="14175"/>
                    </a:lnTo>
                    <a:cubicBezTo>
                      <a:pt x="71137" y="65533"/>
                      <a:pt x="90263" y="115019"/>
                      <a:pt x="108512" y="164601"/>
                    </a:cubicBezTo>
                    <a:cubicBezTo>
                      <a:pt x="116839" y="187213"/>
                      <a:pt x="124715" y="209988"/>
                      <a:pt x="133688" y="232353"/>
                    </a:cubicBezTo>
                    <a:cubicBezTo>
                      <a:pt x="142122" y="253306"/>
                      <a:pt x="151207" y="273957"/>
                      <a:pt x="160062" y="294758"/>
                    </a:cubicBezTo>
                    <a:cubicBezTo>
                      <a:pt x="163221" y="300088"/>
                      <a:pt x="170080" y="301887"/>
                      <a:pt x="175449" y="298795"/>
                    </a:cubicBezTo>
                    <a:cubicBezTo>
                      <a:pt x="180677" y="295557"/>
                      <a:pt x="182450" y="288793"/>
                      <a:pt x="179480" y="283407"/>
                    </a:cubicBezTo>
                    <a:close/>
                  </a:path>
                </a:pathLst>
              </a:custGeom>
              <a:solidFill>
                <a:srgbClr val="211715"/>
              </a:solidFill>
              <a:ln w="5579" cap="flat">
                <a:noFill/>
                <a:prstDash val="solid"/>
                <a:miter/>
              </a:ln>
            </p:spPr>
            <p:txBody>
              <a:bodyPr rtlCol="0" anchor="ctr"/>
              <a:lstStyle/>
              <a:p>
                <a:endParaRPr lang="ja-JP" altLang="en-US"/>
              </a:p>
            </p:txBody>
          </p:sp>
          <p:sp>
            <p:nvSpPr>
              <p:cNvPr id="119" name="フリーフォーム: 図形 118">
                <a:extLst>
                  <a:ext uri="{FF2B5EF4-FFF2-40B4-BE49-F238E27FC236}">
                    <a16:creationId xmlns:a16="http://schemas.microsoft.com/office/drawing/2014/main" id="{B901D049-6C27-A7B1-996B-E2B36FD0252E}"/>
                  </a:ext>
                </a:extLst>
              </p:cNvPr>
              <p:cNvSpPr/>
              <p:nvPr/>
            </p:nvSpPr>
            <p:spPr>
              <a:xfrm>
                <a:off x="5981730" y="4693870"/>
                <a:ext cx="363756" cy="393351"/>
              </a:xfrm>
              <a:custGeom>
                <a:avLst/>
                <a:gdLst>
                  <a:gd name="connsiteX0" fmla="*/ 0 w 363756"/>
                  <a:gd name="connsiteY0" fmla="*/ 134335 h 393351"/>
                  <a:gd name="connsiteX1" fmla="*/ 181757 w 363756"/>
                  <a:gd name="connsiteY1" fmla="*/ 0 h 393351"/>
                  <a:gd name="connsiteX2" fmla="*/ 363756 w 363756"/>
                  <a:gd name="connsiteY2" fmla="*/ 253923 h 393351"/>
                  <a:gd name="connsiteX3" fmla="*/ 179424 w 363756"/>
                  <a:gd name="connsiteY3" fmla="*/ 393351 h 393351"/>
                  <a:gd name="connsiteX4" fmla="*/ 0 w 363756"/>
                  <a:gd name="connsiteY4" fmla="*/ 134329 h 393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756" h="393351">
                    <a:moveTo>
                      <a:pt x="0" y="134335"/>
                    </a:moveTo>
                    <a:cubicBezTo>
                      <a:pt x="14235" y="122585"/>
                      <a:pt x="153928" y="17929"/>
                      <a:pt x="181757" y="0"/>
                    </a:cubicBezTo>
                    <a:cubicBezTo>
                      <a:pt x="241757" y="77686"/>
                      <a:pt x="346120" y="227634"/>
                      <a:pt x="363756" y="253923"/>
                    </a:cubicBezTo>
                    <a:cubicBezTo>
                      <a:pt x="340031" y="273038"/>
                      <a:pt x="207850" y="373263"/>
                      <a:pt x="179424" y="393351"/>
                    </a:cubicBezTo>
                    <a:cubicBezTo>
                      <a:pt x="154068" y="358146"/>
                      <a:pt x="28903" y="180526"/>
                      <a:pt x="0" y="134329"/>
                    </a:cubicBezTo>
                  </a:path>
                </a:pathLst>
              </a:custGeom>
              <a:solidFill>
                <a:srgbClr val="FFFFFF"/>
              </a:solidFill>
              <a:ln w="5579" cap="flat">
                <a:noFill/>
                <a:prstDash val="solid"/>
                <a:miter/>
              </a:ln>
            </p:spPr>
            <p:txBody>
              <a:bodyPr rtlCol="0" anchor="ctr"/>
              <a:lstStyle/>
              <a:p>
                <a:endParaRPr lang="ja-JP" altLang="en-US"/>
              </a:p>
            </p:txBody>
          </p:sp>
          <p:sp>
            <p:nvSpPr>
              <p:cNvPr id="120" name="フリーフォーム: 図形 119">
                <a:extLst>
                  <a:ext uri="{FF2B5EF4-FFF2-40B4-BE49-F238E27FC236}">
                    <a16:creationId xmlns:a16="http://schemas.microsoft.com/office/drawing/2014/main" id="{8978DF83-7866-F253-129E-43F6760F43E1}"/>
                  </a:ext>
                </a:extLst>
              </p:cNvPr>
              <p:cNvSpPr/>
              <p:nvPr/>
            </p:nvSpPr>
            <p:spPr>
              <a:xfrm>
                <a:off x="5969944" y="4682723"/>
                <a:ext cx="386790" cy="415710"/>
              </a:xfrm>
              <a:custGeom>
                <a:avLst/>
                <a:gdLst>
                  <a:gd name="connsiteX0" fmla="*/ 19735 w 386790"/>
                  <a:gd name="connsiteY0" fmla="*/ 153425 h 415710"/>
                  <a:gd name="connsiteX1" fmla="*/ 22636 w 386790"/>
                  <a:gd name="connsiteY1" fmla="*/ 151103 h 415710"/>
                  <a:gd name="connsiteX2" fmla="*/ 25448 w 386790"/>
                  <a:gd name="connsiteY2" fmla="*/ 148916 h 415710"/>
                  <a:gd name="connsiteX3" fmla="*/ 39261 w 386790"/>
                  <a:gd name="connsiteY3" fmla="*/ 138352 h 415710"/>
                  <a:gd name="connsiteX4" fmla="*/ 77992 w 386790"/>
                  <a:gd name="connsiteY4" fmla="*/ 109179 h 415710"/>
                  <a:gd name="connsiteX5" fmla="*/ 167293 w 386790"/>
                  <a:gd name="connsiteY5" fmla="*/ 43254 h 415710"/>
                  <a:gd name="connsiteX6" fmla="*/ 199227 w 386790"/>
                  <a:gd name="connsiteY6" fmla="*/ 20850 h 415710"/>
                  <a:gd name="connsiteX7" fmla="*/ 183845 w 386790"/>
                  <a:gd name="connsiteY7" fmla="*/ 16814 h 415710"/>
                  <a:gd name="connsiteX8" fmla="*/ 342951 w 386790"/>
                  <a:gd name="connsiteY8" fmla="*/ 237408 h 415710"/>
                  <a:gd name="connsiteX9" fmla="*/ 365861 w 386790"/>
                  <a:gd name="connsiteY9" fmla="*/ 270742 h 415710"/>
                  <a:gd name="connsiteX10" fmla="*/ 367621 w 386790"/>
                  <a:gd name="connsiteY10" fmla="*/ 257114 h 415710"/>
                  <a:gd name="connsiteX11" fmla="*/ 304490 w 386790"/>
                  <a:gd name="connsiteY11" fmla="*/ 305740 h 415710"/>
                  <a:gd name="connsiteX12" fmla="*/ 216959 w 386790"/>
                  <a:gd name="connsiteY12" fmla="*/ 371738 h 415710"/>
                  <a:gd name="connsiteX13" fmla="*/ 185565 w 386790"/>
                  <a:gd name="connsiteY13" fmla="*/ 394788 h 415710"/>
                  <a:gd name="connsiteX14" fmla="*/ 200947 w 386790"/>
                  <a:gd name="connsiteY14" fmla="*/ 398825 h 415710"/>
                  <a:gd name="connsiteX15" fmla="*/ 52406 w 386790"/>
                  <a:gd name="connsiteY15" fmla="*/ 186410 h 415710"/>
                  <a:gd name="connsiteX16" fmla="*/ 21484 w 386790"/>
                  <a:gd name="connsiteY16" fmla="*/ 139803 h 415710"/>
                  <a:gd name="connsiteX17" fmla="*/ 2065 w 386790"/>
                  <a:gd name="connsiteY17" fmla="*/ 151148 h 415710"/>
                  <a:gd name="connsiteX18" fmla="*/ 68676 w 386790"/>
                  <a:gd name="connsiteY18" fmla="*/ 249648 h 415710"/>
                  <a:gd name="connsiteX19" fmla="*/ 152395 w 386790"/>
                  <a:gd name="connsiteY19" fmla="*/ 369241 h 415710"/>
                  <a:gd name="connsiteX20" fmla="*/ 181501 w 386790"/>
                  <a:gd name="connsiteY20" fmla="*/ 410199 h 415710"/>
                  <a:gd name="connsiteX21" fmla="*/ 196888 w 386790"/>
                  <a:gd name="connsiteY21" fmla="*/ 414230 h 415710"/>
                  <a:gd name="connsiteX22" fmla="*/ 352750 w 386790"/>
                  <a:gd name="connsiteY22" fmla="*/ 296964 h 415710"/>
                  <a:gd name="connsiteX23" fmla="*/ 383497 w 386790"/>
                  <a:gd name="connsiteY23" fmla="*/ 273041 h 415710"/>
                  <a:gd name="connsiteX24" fmla="*/ 385252 w 386790"/>
                  <a:gd name="connsiteY24" fmla="*/ 259413 h 415710"/>
                  <a:gd name="connsiteX25" fmla="*/ 248010 w 386790"/>
                  <a:gd name="connsiteY25" fmla="*/ 65321 h 415710"/>
                  <a:gd name="connsiteX26" fmla="*/ 203253 w 386790"/>
                  <a:gd name="connsiteY26" fmla="*/ 5485 h 415710"/>
                  <a:gd name="connsiteX27" fmla="*/ 187865 w 386790"/>
                  <a:gd name="connsiteY27" fmla="*/ 1454 h 415710"/>
                  <a:gd name="connsiteX28" fmla="*/ 117588 w 386790"/>
                  <a:gd name="connsiteY28" fmla="*/ 51879 h 415710"/>
                  <a:gd name="connsiteX29" fmla="*/ 30575 w 386790"/>
                  <a:gd name="connsiteY29" fmla="*/ 116904 h 415710"/>
                  <a:gd name="connsiteX30" fmla="*/ 3802 w 386790"/>
                  <a:gd name="connsiteY30" fmla="*/ 137548 h 415710"/>
                  <a:gd name="connsiteX31" fmla="*/ 19707 w 386790"/>
                  <a:gd name="connsiteY31" fmla="*/ 153448 h 415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6790" h="415710">
                    <a:moveTo>
                      <a:pt x="19735" y="153425"/>
                    </a:moveTo>
                    <a:cubicBezTo>
                      <a:pt x="20691" y="152638"/>
                      <a:pt x="21664" y="151874"/>
                      <a:pt x="22636" y="151103"/>
                    </a:cubicBezTo>
                    <a:cubicBezTo>
                      <a:pt x="23609" y="150333"/>
                      <a:pt x="27871" y="147033"/>
                      <a:pt x="25448" y="148916"/>
                    </a:cubicBezTo>
                    <a:cubicBezTo>
                      <a:pt x="30035" y="145374"/>
                      <a:pt x="34640" y="141855"/>
                      <a:pt x="39261" y="138352"/>
                    </a:cubicBezTo>
                    <a:cubicBezTo>
                      <a:pt x="52128" y="128576"/>
                      <a:pt x="65038" y="118849"/>
                      <a:pt x="77992" y="109179"/>
                    </a:cubicBezTo>
                    <a:cubicBezTo>
                      <a:pt x="107609" y="87006"/>
                      <a:pt x="137305" y="64928"/>
                      <a:pt x="167293" y="43254"/>
                    </a:cubicBezTo>
                    <a:cubicBezTo>
                      <a:pt x="177824" y="35642"/>
                      <a:pt x="188315" y="27906"/>
                      <a:pt x="199227" y="20850"/>
                    </a:cubicBezTo>
                    <a:lnTo>
                      <a:pt x="183845" y="16814"/>
                    </a:lnTo>
                    <a:cubicBezTo>
                      <a:pt x="239200" y="88563"/>
                      <a:pt x="291227" y="162989"/>
                      <a:pt x="342951" y="237408"/>
                    </a:cubicBezTo>
                    <a:cubicBezTo>
                      <a:pt x="350636" y="248484"/>
                      <a:pt x="358344" y="259548"/>
                      <a:pt x="365861" y="270742"/>
                    </a:cubicBezTo>
                    <a:lnTo>
                      <a:pt x="367621" y="257114"/>
                    </a:lnTo>
                    <a:cubicBezTo>
                      <a:pt x="346948" y="273755"/>
                      <a:pt x="326529" y="288980"/>
                      <a:pt x="304490" y="305740"/>
                    </a:cubicBezTo>
                    <a:cubicBezTo>
                      <a:pt x="275405" y="327851"/>
                      <a:pt x="246228" y="349851"/>
                      <a:pt x="216959" y="371738"/>
                    </a:cubicBezTo>
                    <a:cubicBezTo>
                      <a:pt x="206547" y="379496"/>
                      <a:pt x="196157" y="387288"/>
                      <a:pt x="185565" y="394788"/>
                    </a:cubicBezTo>
                    <a:lnTo>
                      <a:pt x="200947" y="398825"/>
                    </a:lnTo>
                    <a:cubicBezTo>
                      <a:pt x="150472" y="328728"/>
                      <a:pt x="100958" y="257924"/>
                      <a:pt x="52406" y="186410"/>
                    </a:cubicBezTo>
                    <a:cubicBezTo>
                      <a:pt x="41920" y="171000"/>
                      <a:pt x="31373" y="155595"/>
                      <a:pt x="21484" y="139803"/>
                    </a:cubicBezTo>
                    <a:cubicBezTo>
                      <a:pt x="13810" y="127569"/>
                      <a:pt x="-5654" y="138842"/>
                      <a:pt x="2065" y="151148"/>
                    </a:cubicBezTo>
                    <a:cubicBezTo>
                      <a:pt x="23103" y="184707"/>
                      <a:pt x="46126" y="217101"/>
                      <a:pt x="68676" y="249648"/>
                    </a:cubicBezTo>
                    <a:cubicBezTo>
                      <a:pt x="96389" y="289649"/>
                      <a:pt x="124296" y="329510"/>
                      <a:pt x="152395" y="369241"/>
                    </a:cubicBezTo>
                    <a:cubicBezTo>
                      <a:pt x="162059" y="382920"/>
                      <a:pt x="171718" y="396604"/>
                      <a:pt x="181501" y="410199"/>
                    </a:cubicBezTo>
                    <a:cubicBezTo>
                      <a:pt x="184694" y="415483"/>
                      <a:pt x="191513" y="417271"/>
                      <a:pt x="196888" y="414230"/>
                    </a:cubicBezTo>
                    <a:cubicBezTo>
                      <a:pt x="249894" y="376680"/>
                      <a:pt x="301252" y="336543"/>
                      <a:pt x="352750" y="296964"/>
                    </a:cubicBezTo>
                    <a:cubicBezTo>
                      <a:pt x="363044" y="289053"/>
                      <a:pt x="373383" y="281182"/>
                      <a:pt x="383497" y="273041"/>
                    </a:cubicBezTo>
                    <a:cubicBezTo>
                      <a:pt x="387113" y="269426"/>
                      <a:pt x="387832" y="263827"/>
                      <a:pt x="385252" y="259413"/>
                    </a:cubicBezTo>
                    <a:cubicBezTo>
                      <a:pt x="341101" y="193668"/>
                      <a:pt x="294764" y="129228"/>
                      <a:pt x="248010" y="65321"/>
                    </a:cubicBezTo>
                    <a:cubicBezTo>
                      <a:pt x="233303" y="45222"/>
                      <a:pt x="218466" y="25207"/>
                      <a:pt x="203253" y="5485"/>
                    </a:cubicBezTo>
                    <a:cubicBezTo>
                      <a:pt x="200032" y="234"/>
                      <a:pt x="193246" y="-1543"/>
                      <a:pt x="187865" y="1454"/>
                    </a:cubicBezTo>
                    <a:cubicBezTo>
                      <a:pt x="163690" y="17083"/>
                      <a:pt x="140763" y="34810"/>
                      <a:pt x="117588" y="51879"/>
                    </a:cubicBezTo>
                    <a:cubicBezTo>
                      <a:pt x="88455" y="73378"/>
                      <a:pt x="59450" y="95051"/>
                      <a:pt x="30575" y="116904"/>
                    </a:cubicBezTo>
                    <a:cubicBezTo>
                      <a:pt x="21608" y="123707"/>
                      <a:pt x="12505" y="130397"/>
                      <a:pt x="3802" y="137548"/>
                    </a:cubicBezTo>
                    <a:cubicBezTo>
                      <a:pt x="-7386" y="146741"/>
                      <a:pt x="8604" y="162572"/>
                      <a:pt x="19707" y="153448"/>
                    </a:cubicBezTo>
                    <a:close/>
                  </a:path>
                </a:pathLst>
              </a:custGeom>
              <a:solidFill>
                <a:srgbClr val="211715"/>
              </a:solidFill>
              <a:ln w="5579" cap="flat">
                <a:noFill/>
                <a:prstDash val="solid"/>
                <a:miter/>
              </a:ln>
            </p:spPr>
            <p:txBody>
              <a:bodyPr rtlCol="0" anchor="ctr"/>
              <a:lstStyle/>
              <a:p>
                <a:endParaRPr lang="ja-JP" altLang="en-US"/>
              </a:p>
            </p:txBody>
          </p:sp>
          <p:sp>
            <p:nvSpPr>
              <p:cNvPr id="121" name="フリーフォーム: 図形 120">
                <a:extLst>
                  <a:ext uri="{FF2B5EF4-FFF2-40B4-BE49-F238E27FC236}">
                    <a16:creationId xmlns:a16="http://schemas.microsoft.com/office/drawing/2014/main" id="{8EB18EC0-7EF8-6CEF-CD4E-F0C6C2B7F61C}"/>
                  </a:ext>
                </a:extLst>
              </p:cNvPr>
              <p:cNvSpPr/>
              <p:nvPr/>
            </p:nvSpPr>
            <p:spPr>
              <a:xfrm>
                <a:off x="6043638" y="4874663"/>
                <a:ext cx="179938" cy="177682"/>
              </a:xfrm>
              <a:custGeom>
                <a:avLst/>
                <a:gdLst>
                  <a:gd name="connsiteX0" fmla="*/ 146588 w 179938"/>
                  <a:gd name="connsiteY0" fmla="*/ 25792 h 177682"/>
                  <a:gd name="connsiteX1" fmla="*/ 116094 w 179938"/>
                  <a:gd name="connsiteY1" fmla="*/ 8841 h 177682"/>
                  <a:gd name="connsiteX2" fmla="*/ 95107 w 179938"/>
                  <a:gd name="connsiteY2" fmla="*/ 4343 h 177682"/>
                  <a:gd name="connsiteX3" fmla="*/ 69970 w 179938"/>
                  <a:gd name="connsiteY3" fmla="*/ 829 h 177682"/>
                  <a:gd name="connsiteX4" fmla="*/ 45683 w 179938"/>
                  <a:gd name="connsiteY4" fmla="*/ 3781 h 177682"/>
                  <a:gd name="connsiteX5" fmla="*/ 41938 w 179938"/>
                  <a:gd name="connsiteY5" fmla="*/ 15059 h 177682"/>
                  <a:gd name="connsiteX6" fmla="*/ 86555 w 179938"/>
                  <a:gd name="connsiteY6" fmla="*/ 51603 h 177682"/>
                  <a:gd name="connsiteX7" fmla="*/ 46014 w 179938"/>
                  <a:gd name="connsiteY7" fmla="*/ 64174 h 177682"/>
                  <a:gd name="connsiteX8" fmla="*/ 20754 w 179938"/>
                  <a:gd name="connsiteY8" fmla="*/ 56145 h 177682"/>
                  <a:gd name="connsiteX9" fmla="*/ 1926 w 179938"/>
                  <a:gd name="connsiteY9" fmla="*/ 63499 h 177682"/>
                  <a:gd name="connsiteX10" fmla="*/ 5788 w 179938"/>
                  <a:gd name="connsiteY10" fmla="*/ 83368 h 177682"/>
                  <a:gd name="connsiteX11" fmla="*/ 15346 w 179938"/>
                  <a:gd name="connsiteY11" fmla="*/ 89355 h 177682"/>
                  <a:gd name="connsiteX12" fmla="*/ 17195 w 179938"/>
                  <a:gd name="connsiteY12" fmla="*/ 113722 h 177682"/>
                  <a:gd name="connsiteX13" fmla="*/ 31678 w 179938"/>
                  <a:gd name="connsiteY13" fmla="*/ 130515 h 177682"/>
                  <a:gd name="connsiteX14" fmla="*/ 52277 w 179938"/>
                  <a:gd name="connsiteY14" fmla="*/ 169920 h 177682"/>
                  <a:gd name="connsiteX15" fmla="*/ 76453 w 179938"/>
                  <a:gd name="connsiteY15" fmla="*/ 177673 h 177682"/>
                  <a:gd name="connsiteX16" fmla="*/ 179939 w 179938"/>
                  <a:gd name="connsiteY16" fmla="*/ 120935 h 17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9938" h="177682">
                    <a:moveTo>
                      <a:pt x="146588" y="25792"/>
                    </a:moveTo>
                    <a:cubicBezTo>
                      <a:pt x="138155" y="17319"/>
                      <a:pt x="130385" y="14716"/>
                      <a:pt x="116094" y="8841"/>
                    </a:cubicBezTo>
                    <a:cubicBezTo>
                      <a:pt x="109191" y="6941"/>
                      <a:pt x="102183" y="5434"/>
                      <a:pt x="95107" y="4343"/>
                    </a:cubicBezTo>
                    <a:cubicBezTo>
                      <a:pt x="85948" y="2960"/>
                      <a:pt x="79207" y="1532"/>
                      <a:pt x="69970" y="829"/>
                    </a:cubicBezTo>
                    <a:cubicBezTo>
                      <a:pt x="57759" y="-121"/>
                      <a:pt x="50675" y="-1273"/>
                      <a:pt x="45683" y="3781"/>
                    </a:cubicBezTo>
                    <a:cubicBezTo>
                      <a:pt x="42824" y="6800"/>
                      <a:pt x="41453" y="10932"/>
                      <a:pt x="41938" y="15059"/>
                    </a:cubicBezTo>
                    <a:cubicBezTo>
                      <a:pt x="42872" y="31925"/>
                      <a:pt x="72658" y="41758"/>
                      <a:pt x="86555" y="51603"/>
                    </a:cubicBezTo>
                    <a:cubicBezTo>
                      <a:pt x="73659" y="57573"/>
                      <a:pt x="60025" y="61801"/>
                      <a:pt x="46014" y="64174"/>
                    </a:cubicBezTo>
                    <a:cubicBezTo>
                      <a:pt x="37447" y="61987"/>
                      <a:pt x="29013" y="59305"/>
                      <a:pt x="20754" y="56145"/>
                    </a:cubicBezTo>
                    <a:cubicBezTo>
                      <a:pt x="13555" y="54380"/>
                      <a:pt x="6022" y="57320"/>
                      <a:pt x="1926" y="63499"/>
                    </a:cubicBezTo>
                    <a:cubicBezTo>
                      <a:pt x="-1704" y="70195"/>
                      <a:pt x="-85" y="78521"/>
                      <a:pt x="5788" y="83368"/>
                    </a:cubicBezTo>
                    <a:cubicBezTo>
                      <a:pt x="8793" y="85639"/>
                      <a:pt x="11992" y="87640"/>
                      <a:pt x="15346" y="89355"/>
                    </a:cubicBezTo>
                    <a:cubicBezTo>
                      <a:pt x="12781" y="97412"/>
                      <a:pt x="13444" y="106149"/>
                      <a:pt x="17195" y="113722"/>
                    </a:cubicBezTo>
                    <a:cubicBezTo>
                      <a:pt x="20345" y="120569"/>
                      <a:pt x="25365" y="126394"/>
                      <a:pt x="31678" y="130515"/>
                    </a:cubicBezTo>
                    <a:cubicBezTo>
                      <a:pt x="34858" y="145267"/>
                      <a:pt x="41977" y="158890"/>
                      <a:pt x="52277" y="169920"/>
                    </a:cubicBezTo>
                    <a:cubicBezTo>
                      <a:pt x="59242" y="175137"/>
                      <a:pt x="67754" y="177864"/>
                      <a:pt x="76453" y="177673"/>
                    </a:cubicBezTo>
                    <a:cubicBezTo>
                      <a:pt x="116504" y="168621"/>
                      <a:pt x="148196" y="146976"/>
                      <a:pt x="179939" y="120935"/>
                    </a:cubicBezTo>
                  </a:path>
                </a:pathLst>
              </a:custGeom>
              <a:solidFill>
                <a:srgbClr val="FFFFFF"/>
              </a:solidFill>
              <a:ln w="5579" cap="flat">
                <a:noFill/>
                <a:prstDash val="solid"/>
                <a:miter/>
              </a:ln>
            </p:spPr>
            <p:txBody>
              <a:bodyPr rtlCol="0" anchor="ctr"/>
              <a:lstStyle/>
              <a:p>
                <a:endParaRPr lang="ja-JP" altLang="en-US"/>
              </a:p>
            </p:txBody>
          </p:sp>
          <p:sp>
            <p:nvSpPr>
              <p:cNvPr id="122" name="フリーフォーム: 図形 121">
                <a:extLst>
                  <a:ext uri="{FF2B5EF4-FFF2-40B4-BE49-F238E27FC236}">
                    <a16:creationId xmlns:a16="http://schemas.microsoft.com/office/drawing/2014/main" id="{11B2D872-1A07-75F0-CEC9-362652A8D6F1}"/>
                  </a:ext>
                </a:extLst>
              </p:cNvPr>
              <p:cNvSpPr/>
              <p:nvPr/>
            </p:nvSpPr>
            <p:spPr>
              <a:xfrm>
                <a:off x="6032440" y="4915056"/>
                <a:ext cx="108959" cy="66546"/>
              </a:xfrm>
              <a:custGeom>
                <a:avLst/>
                <a:gdLst>
                  <a:gd name="connsiteX0" fmla="*/ 92075 w 108959"/>
                  <a:gd name="connsiteY0" fmla="*/ 1483 h 66546"/>
                  <a:gd name="connsiteX1" fmla="*/ 54227 w 108959"/>
                  <a:gd name="connsiteY1" fmla="*/ 12924 h 66546"/>
                  <a:gd name="connsiteX2" fmla="*/ 60186 w 108959"/>
                  <a:gd name="connsiteY2" fmla="*/ 12924 h 66546"/>
                  <a:gd name="connsiteX3" fmla="*/ 35685 w 108959"/>
                  <a:gd name="connsiteY3" fmla="*/ 5183 h 66546"/>
                  <a:gd name="connsiteX4" fmla="*/ 4168 w 108959"/>
                  <a:gd name="connsiteY4" fmla="*/ 16275 h 66546"/>
                  <a:gd name="connsiteX5" fmla="*/ 7440 w 108959"/>
                  <a:gd name="connsiteY5" fmla="*/ 49485 h 66546"/>
                  <a:gd name="connsiteX6" fmla="*/ 40256 w 108959"/>
                  <a:gd name="connsiteY6" fmla="*/ 66109 h 66546"/>
                  <a:gd name="connsiteX7" fmla="*/ 46232 w 108959"/>
                  <a:gd name="connsiteY7" fmla="*/ 44419 h 66546"/>
                  <a:gd name="connsiteX8" fmla="*/ 30029 w 108959"/>
                  <a:gd name="connsiteY8" fmla="*/ 38078 h 66546"/>
                  <a:gd name="connsiteX9" fmla="*/ 26257 w 108959"/>
                  <a:gd name="connsiteY9" fmla="*/ 35795 h 66546"/>
                  <a:gd name="connsiteX10" fmla="*/ 24104 w 108959"/>
                  <a:gd name="connsiteY10" fmla="*/ 34333 h 66546"/>
                  <a:gd name="connsiteX11" fmla="*/ 22541 w 108959"/>
                  <a:gd name="connsiteY11" fmla="*/ 31719 h 66546"/>
                  <a:gd name="connsiteX12" fmla="*/ 22428 w 108959"/>
                  <a:gd name="connsiteY12" fmla="*/ 31252 h 66546"/>
                  <a:gd name="connsiteX13" fmla="*/ 22350 w 108959"/>
                  <a:gd name="connsiteY13" fmla="*/ 30381 h 66546"/>
                  <a:gd name="connsiteX14" fmla="*/ 22867 w 108959"/>
                  <a:gd name="connsiteY14" fmla="*/ 28554 h 66546"/>
                  <a:gd name="connsiteX15" fmla="*/ 23294 w 108959"/>
                  <a:gd name="connsiteY15" fmla="*/ 27992 h 66546"/>
                  <a:gd name="connsiteX16" fmla="*/ 23553 w 108959"/>
                  <a:gd name="connsiteY16" fmla="*/ 27992 h 66546"/>
                  <a:gd name="connsiteX17" fmla="*/ 25009 w 108959"/>
                  <a:gd name="connsiteY17" fmla="*/ 27086 h 66546"/>
                  <a:gd name="connsiteX18" fmla="*/ 28534 w 108959"/>
                  <a:gd name="connsiteY18" fmla="*/ 26226 h 66546"/>
                  <a:gd name="connsiteX19" fmla="*/ 29703 w 108959"/>
                  <a:gd name="connsiteY19" fmla="*/ 26833 h 66546"/>
                  <a:gd name="connsiteX20" fmla="*/ 32807 w 108959"/>
                  <a:gd name="connsiteY20" fmla="*/ 27958 h 66546"/>
                  <a:gd name="connsiteX21" fmla="*/ 46547 w 108959"/>
                  <a:gd name="connsiteY21" fmla="*/ 32484 h 66546"/>
                  <a:gd name="connsiteX22" fmla="*/ 52568 w 108959"/>
                  <a:gd name="connsiteY22" fmla="*/ 34170 h 66546"/>
                  <a:gd name="connsiteX23" fmla="*/ 63762 w 108959"/>
                  <a:gd name="connsiteY23" fmla="*/ 33996 h 66546"/>
                  <a:gd name="connsiteX24" fmla="*/ 103409 w 108959"/>
                  <a:gd name="connsiteY24" fmla="*/ 20851 h 66546"/>
                  <a:gd name="connsiteX25" fmla="*/ 107446 w 108959"/>
                  <a:gd name="connsiteY25" fmla="*/ 5469 h 66546"/>
                  <a:gd name="connsiteX26" fmla="*/ 92058 w 108959"/>
                  <a:gd name="connsiteY26" fmla="*/ 1433 h 6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8958" h="66546">
                    <a:moveTo>
                      <a:pt x="92075" y="1483"/>
                    </a:moveTo>
                    <a:cubicBezTo>
                      <a:pt x="80012" y="6931"/>
                      <a:pt x="67288" y="10777"/>
                      <a:pt x="54227" y="12924"/>
                    </a:cubicBezTo>
                    <a:lnTo>
                      <a:pt x="60186" y="12924"/>
                    </a:lnTo>
                    <a:cubicBezTo>
                      <a:pt x="51867" y="10850"/>
                      <a:pt x="43685" y="8264"/>
                      <a:pt x="35685" y="5183"/>
                    </a:cubicBezTo>
                    <a:cubicBezTo>
                      <a:pt x="23885" y="1624"/>
                      <a:pt x="11137" y="6110"/>
                      <a:pt x="4168" y="16275"/>
                    </a:cubicBezTo>
                    <a:cubicBezTo>
                      <a:pt x="-2432" y="26800"/>
                      <a:pt x="-1086" y="40450"/>
                      <a:pt x="7440" y="49485"/>
                    </a:cubicBezTo>
                    <a:cubicBezTo>
                      <a:pt x="16767" y="57755"/>
                      <a:pt x="28070" y="63484"/>
                      <a:pt x="40256" y="66109"/>
                    </a:cubicBezTo>
                    <a:cubicBezTo>
                      <a:pt x="54244" y="69876"/>
                      <a:pt x="60215" y="48186"/>
                      <a:pt x="46232" y="44419"/>
                    </a:cubicBezTo>
                    <a:cubicBezTo>
                      <a:pt x="40586" y="42997"/>
                      <a:pt x="35142" y="40866"/>
                      <a:pt x="30029" y="38078"/>
                    </a:cubicBezTo>
                    <a:cubicBezTo>
                      <a:pt x="28748" y="37358"/>
                      <a:pt x="27490" y="36599"/>
                      <a:pt x="26257" y="35795"/>
                    </a:cubicBezTo>
                    <a:cubicBezTo>
                      <a:pt x="26257" y="35795"/>
                      <a:pt x="23294" y="33827"/>
                      <a:pt x="24104" y="34333"/>
                    </a:cubicBezTo>
                    <a:cubicBezTo>
                      <a:pt x="23226" y="33732"/>
                      <a:pt x="22655" y="32776"/>
                      <a:pt x="22541" y="31719"/>
                    </a:cubicBezTo>
                    <a:cubicBezTo>
                      <a:pt x="22248" y="30364"/>
                      <a:pt x="22209" y="30212"/>
                      <a:pt x="22428" y="31252"/>
                    </a:cubicBezTo>
                    <a:cubicBezTo>
                      <a:pt x="22513" y="29976"/>
                      <a:pt x="22490" y="29689"/>
                      <a:pt x="22350" y="30381"/>
                    </a:cubicBezTo>
                    <a:cubicBezTo>
                      <a:pt x="21883" y="32006"/>
                      <a:pt x="23182" y="27255"/>
                      <a:pt x="22867" y="28554"/>
                    </a:cubicBezTo>
                    <a:cubicBezTo>
                      <a:pt x="22726" y="29048"/>
                      <a:pt x="22867" y="28863"/>
                      <a:pt x="23294" y="27992"/>
                    </a:cubicBezTo>
                    <a:cubicBezTo>
                      <a:pt x="22545" y="29009"/>
                      <a:pt x="22631" y="29009"/>
                      <a:pt x="23553" y="27992"/>
                    </a:cubicBezTo>
                    <a:cubicBezTo>
                      <a:pt x="21866" y="28773"/>
                      <a:pt x="24840" y="27176"/>
                      <a:pt x="25009" y="27086"/>
                    </a:cubicBezTo>
                    <a:cubicBezTo>
                      <a:pt x="26077" y="26524"/>
                      <a:pt x="27578" y="25776"/>
                      <a:pt x="28534" y="26226"/>
                    </a:cubicBezTo>
                    <a:cubicBezTo>
                      <a:pt x="26892" y="25462"/>
                      <a:pt x="29225" y="26665"/>
                      <a:pt x="29703" y="26833"/>
                    </a:cubicBezTo>
                    <a:cubicBezTo>
                      <a:pt x="30738" y="27216"/>
                      <a:pt x="31767" y="27609"/>
                      <a:pt x="32807" y="27958"/>
                    </a:cubicBezTo>
                    <a:cubicBezTo>
                      <a:pt x="37346" y="29594"/>
                      <a:pt x="41926" y="31101"/>
                      <a:pt x="46547" y="32484"/>
                    </a:cubicBezTo>
                    <a:cubicBezTo>
                      <a:pt x="48543" y="33080"/>
                      <a:pt x="50545" y="33687"/>
                      <a:pt x="52568" y="34170"/>
                    </a:cubicBezTo>
                    <a:cubicBezTo>
                      <a:pt x="56270" y="34912"/>
                      <a:pt x="60086" y="34851"/>
                      <a:pt x="63762" y="33996"/>
                    </a:cubicBezTo>
                    <a:cubicBezTo>
                      <a:pt x="77439" y="31151"/>
                      <a:pt x="90743" y="26743"/>
                      <a:pt x="103409" y="20851"/>
                    </a:cubicBezTo>
                    <a:cubicBezTo>
                      <a:pt x="108740" y="17697"/>
                      <a:pt x="110540" y="10838"/>
                      <a:pt x="107446" y="5469"/>
                    </a:cubicBezTo>
                    <a:cubicBezTo>
                      <a:pt x="104209" y="241"/>
                      <a:pt x="97444" y="-1530"/>
                      <a:pt x="92058" y="1433"/>
                    </a:cubicBezTo>
                    <a:close/>
                  </a:path>
                </a:pathLst>
              </a:custGeom>
              <a:solidFill>
                <a:srgbClr val="211715"/>
              </a:solidFill>
              <a:ln w="5579" cap="flat">
                <a:noFill/>
                <a:prstDash val="solid"/>
                <a:miter/>
              </a:ln>
            </p:spPr>
            <p:txBody>
              <a:bodyPr rtlCol="0" anchor="ctr"/>
              <a:lstStyle/>
              <a:p>
                <a:endParaRPr lang="ja-JP" altLang="en-US"/>
              </a:p>
            </p:txBody>
          </p:sp>
          <p:sp>
            <p:nvSpPr>
              <p:cNvPr id="123" name="フリーフォーム: 図形 122">
                <a:extLst>
                  <a:ext uri="{FF2B5EF4-FFF2-40B4-BE49-F238E27FC236}">
                    <a16:creationId xmlns:a16="http://schemas.microsoft.com/office/drawing/2014/main" id="{1B1EEA7E-B08C-A22F-CCE5-61A9AC015189}"/>
                  </a:ext>
                </a:extLst>
              </p:cNvPr>
              <p:cNvSpPr/>
              <p:nvPr/>
            </p:nvSpPr>
            <p:spPr>
              <a:xfrm>
                <a:off x="6046493" y="4953030"/>
                <a:ext cx="188808" cy="110089"/>
              </a:xfrm>
              <a:custGeom>
                <a:avLst/>
                <a:gdLst>
                  <a:gd name="connsiteX0" fmla="*/ 1629 w 188808"/>
                  <a:gd name="connsiteY0" fmla="*/ 7992 h 110089"/>
                  <a:gd name="connsiteX1" fmla="*/ 23128 w 188808"/>
                  <a:gd name="connsiteY1" fmla="*/ 61841 h 110089"/>
                  <a:gd name="connsiteX2" fmla="*/ 17961 w 188808"/>
                  <a:gd name="connsiteY2" fmla="*/ 55094 h 110089"/>
                  <a:gd name="connsiteX3" fmla="*/ 42254 w 188808"/>
                  <a:gd name="connsiteY3" fmla="*/ 100251 h 110089"/>
                  <a:gd name="connsiteX4" fmla="*/ 84673 w 188808"/>
                  <a:gd name="connsiteY4" fmla="*/ 108066 h 110089"/>
                  <a:gd name="connsiteX5" fmla="*/ 184994 w 188808"/>
                  <a:gd name="connsiteY5" fmla="*/ 50478 h 110089"/>
                  <a:gd name="connsiteX6" fmla="*/ 169089 w 188808"/>
                  <a:gd name="connsiteY6" fmla="*/ 34573 h 110089"/>
                  <a:gd name="connsiteX7" fmla="*/ 119749 w 188808"/>
                  <a:gd name="connsiteY7" fmla="*/ 69267 h 110089"/>
                  <a:gd name="connsiteX8" fmla="*/ 93224 w 188808"/>
                  <a:gd name="connsiteY8" fmla="*/ 81709 h 110089"/>
                  <a:gd name="connsiteX9" fmla="*/ 79844 w 188808"/>
                  <a:gd name="connsiteY9" fmla="*/ 86066 h 110089"/>
                  <a:gd name="connsiteX10" fmla="*/ 72912 w 188808"/>
                  <a:gd name="connsiteY10" fmla="*/ 87877 h 110089"/>
                  <a:gd name="connsiteX11" fmla="*/ 70556 w 188808"/>
                  <a:gd name="connsiteY11" fmla="*/ 88180 h 110089"/>
                  <a:gd name="connsiteX12" fmla="*/ 55815 w 188808"/>
                  <a:gd name="connsiteY12" fmla="*/ 81805 h 110089"/>
                  <a:gd name="connsiteX13" fmla="*/ 43396 w 188808"/>
                  <a:gd name="connsiteY13" fmla="*/ 61318 h 110089"/>
                  <a:gd name="connsiteX14" fmla="*/ 39646 w 188808"/>
                  <a:gd name="connsiteY14" fmla="*/ 49118 h 110089"/>
                  <a:gd name="connsiteX15" fmla="*/ 29093 w 188808"/>
                  <a:gd name="connsiteY15" fmla="*/ 37722 h 110089"/>
                  <a:gd name="connsiteX16" fmla="*/ 23313 w 188808"/>
                  <a:gd name="connsiteY16" fmla="*/ 13946 h 110089"/>
                  <a:gd name="connsiteX17" fmla="*/ 1629 w 188808"/>
                  <a:gd name="connsiteY17" fmla="*/ 7969 h 11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8808" h="110088">
                    <a:moveTo>
                      <a:pt x="1629" y="7992"/>
                    </a:moveTo>
                    <a:cubicBezTo>
                      <a:pt x="-3870" y="28721"/>
                      <a:pt x="4866" y="50602"/>
                      <a:pt x="23128" y="61841"/>
                    </a:cubicBezTo>
                    <a:lnTo>
                      <a:pt x="17961" y="55094"/>
                    </a:lnTo>
                    <a:cubicBezTo>
                      <a:pt x="21730" y="72101"/>
                      <a:pt x="30139" y="87730"/>
                      <a:pt x="42254" y="100251"/>
                    </a:cubicBezTo>
                    <a:cubicBezTo>
                      <a:pt x="53566" y="110753"/>
                      <a:pt x="70657" y="111928"/>
                      <a:pt x="84673" y="108066"/>
                    </a:cubicBezTo>
                    <a:cubicBezTo>
                      <a:pt x="122628" y="97603"/>
                      <a:pt x="154893" y="75092"/>
                      <a:pt x="184994" y="50478"/>
                    </a:cubicBezTo>
                    <a:cubicBezTo>
                      <a:pt x="196205" y="41309"/>
                      <a:pt x="180210" y="25482"/>
                      <a:pt x="169089" y="34573"/>
                    </a:cubicBezTo>
                    <a:cubicBezTo>
                      <a:pt x="153688" y="47560"/>
                      <a:pt x="137179" y="59164"/>
                      <a:pt x="119749" y="69267"/>
                    </a:cubicBezTo>
                    <a:cubicBezTo>
                      <a:pt x="111248" y="74102"/>
                      <a:pt x="102379" y="78263"/>
                      <a:pt x="93224" y="81709"/>
                    </a:cubicBezTo>
                    <a:cubicBezTo>
                      <a:pt x="88821" y="83334"/>
                      <a:pt x="84360" y="84790"/>
                      <a:pt x="79844" y="86066"/>
                    </a:cubicBezTo>
                    <a:cubicBezTo>
                      <a:pt x="77544" y="86718"/>
                      <a:pt x="75228" y="87292"/>
                      <a:pt x="72912" y="87877"/>
                    </a:cubicBezTo>
                    <a:cubicBezTo>
                      <a:pt x="67554" y="89226"/>
                      <a:pt x="73390" y="88506"/>
                      <a:pt x="70556" y="88180"/>
                    </a:cubicBezTo>
                    <a:cubicBezTo>
                      <a:pt x="65044" y="87860"/>
                      <a:pt x="59822" y="85605"/>
                      <a:pt x="55815" y="81805"/>
                    </a:cubicBezTo>
                    <a:cubicBezTo>
                      <a:pt x="50470" y="75783"/>
                      <a:pt x="46262" y="68840"/>
                      <a:pt x="43396" y="61318"/>
                    </a:cubicBezTo>
                    <a:cubicBezTo>
                      <a:pt x="41911" y="57320"/>
                      <a:pt x="41062" y="53121"/>
                      <a:pt x="39646" y="49118"/>
                    </a:cubicBezTo>
                    <a:cubicBezTo>
                      <a:pt x="37678" y="43563"/>
                      <a:pt x="32539" y="42039"/>
                      <a:pt x="29093" y="37722"/>
                    </a:cubicBezTo>
                    <a:cubicBezTo>
                      <a:pt x="23222" y="31307"/>
                      <a:pt x="21041" y="22340"/>
                      <a:pt x="23313" y="13946"/>
                    </a:cubicBezTo>
                    <a:cubicBezTo>
                      <a:pt x="27063" y="-48"/>
                      <a:pt x="5379" y="-6018"/>
                      <a:pt x="1629" y="7969"/>
                    </a:cubicBezTo>
                    <a:close/>
                  </a:path>
                </a:pathLst>
              </a:custGeom>
              <a:solidFill>
                <a:srgbClr val="211715"/>
              </a:solidFill>
              <a:ln w="5579" cap="flat">
                <a:noFill/>
                <a:prstDash val="solid"/>
                <a:miter/>
              </a:ln>
            </p:spPr>
            <p:txBody>
              <a:bodyPr rtlCol="0" anchor="ctr"/>
              <a:lstStyle/>
              <a:p>
                <a:endParaRPr lang="ja-JP" altLang="en-US"/>
              </a:p>
            </p:txBody>
          </p:sp>
          <p:sp>
            <p:nvSpPr>
              <p:cNvPr id="124" name="フリーフォーム: 図形 123">
                <a:extLst>
                  <a:ext uri="{FF2B5EF4-FFF2-40B4-BE49-F238E27FC236}">
                    <a16:creationId xmlns:a16="http://schemas.microsoft.com/office/drawing/2014/main" id="{B7B41F68-F82C-CF83-07A6-E3980265DD4C}"/>
                  </a:ext>
                </a:extLst>
              </p:cNvPr>
              <p:cNvSpPr/>
              <p:nvPr/>
            </p:nvSpPr>
            <p:spPr>
              <a:xfrm>
                <a:off x="6074281" y="4863399"/>
                <a:ext cx="127278" cy="74061"/>
              </a:xfrm>
              <a:custGeom>
                <a:avLst/>
                <a:gdLst>
                  <a:gd name="connsiteX0" fmla="*/ 123895 w 127278"/>
                  <a:gd name="connsiteY0" fmla="*/ 29106 h 74061"/>
                  <a:gd name="connsiteX1" fmla="*/ 86463 w 127278"/>
                  <a:gd name="connsiteY1" fmla="*/ 8709 h 74061"/>
                  <a:gd name="connsiteX2" fmla="*/ 38388 w 127278"/>
                  <a:gd name="connsiteY2" fmla="*/ 771 h 74061"/>
                  <a:gd name="connsiteX3" fmla="*/ 17502 w 127278"/>
                  <a:gd name="connsiteY3" fmla="*/ 1063 h 74061"/>
                  <a:gd name="connsiteX4" fmla="*/ 1198 w 127278"/>
                  <a:gd name="connsiteY4" fmla="*/ 16929 h 74061"/>
                  <a:gd name="connsiteX5" fmla="*/ 15596 w 127278"/>
                  <a:gd name="connsiteY5" fmla="*/ 51707 h 74061"/>
                  <a:gd name="connsiteX6" fmla="*/ 50240 w 127278"/>
                  <a:gd name="connsiteY6" fmla="*/ 72559 h 74061"/>
                  <a:gd name="connsiteX7" fmla="*/ 65627 w 127278"/>
                  <a:gd name="connsiteY7" fmla="*/ 68528 h 74061"/>
                  <a:gd name="connsiteX8" fmla="*/ 61591 w 127278"/>
                  <a:gd name="connsiteY8" fmla="*/ 53141 h 74061"/>
                  <a:gd name="connsiteX9" fmla="*/ 30107 w 127278"/>
                  <a:gd name="connsiteY9" fmla="*/ 34649 h 74061"/>
                  <a:gd name="connsiteX10" fmla="*/ 25047 w 127278"/>
                  <a:gd name="connsiteY10" fmla="*/ 30214 h 74061"/>
                  <a:gd name="connsiteX11" fmla="*/ 23580 w 127278"/>
                  <a:gd name="connsiteY11" fmla="*/ 28527 h 74061"/>
                  <a:gd name="connsiteX12" fmla="*/ 23490 w 127278"/>
                  <a:gd name="connsiteY12" fmla="*/ 28206 h 74061"/>
                  <a:gd name="connsiteX13" fmla="*/ 22511 w 127278"/>
                  <a:gd name="connsiteY13" fmla="*/ 26402 h 74061"/>
                  <a:gd name="connsiteX14" fmla="*/ 22613 w 127278"/>
                  <a:gd name="connsiteY14" fmla="*/ 26272 h 74061"/>
                  <a:gd name="connsiteX15" fmla="*/ 22517 w 127278"/>
                  <a:gd name="connsiteY15" fmla="*/ 24546 h 74061"/>
                  <a:gd name="connsiteX16" fmla="*/ 22995 w 127278"/>
                  <a:gd name="connsiteY16" fmla="*/ 22972 h 74061"/>
                  <a:gd name="connsiteX17" fmla="*/ 23254 w 127278"/>
                  <a:gd name="connsiteY17" fmla="*/ 22775 h 74061"/>
                  <a:gd name="connsiteX18" fmla="*/ 22466 w 127278"/>
                  <a:gd name="connsiteY18" fmla="*/ 23045 h 74061"/>
                  <a:gd name="connsiteX19" fmla="*/ 24552 w 127278"/>
                  <a:gd name="connsiteY19" fmla="*/ 22483 h 74061"/>
                  <a:gd name="connsiteX20" fmla="*/ 25114 w 127278"/>
                  <a:gd name="connsiteY20" fmla="*/ 22483 h 74061"/>
                  <a:gd name="connsiteX21" fmla="*/ 72048 w 127278"/>
                  <a:gd name="connsiteY21" fmla="*/ 28353 h 74061"/>
                  <a:gd name="connsiteX22" fmla="*/ 108001 w 127278"/>
                  <a:gd name="connsiteY22" fmla="*/ 44966 h 74061"/>
                  <a:gd name="connsiteX23" fmla="*/ 123906 w 127278"/>
                  <a:gd name="connsiteY23" fmla="*/ 29067 h 74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78" h="74061">
                    <a:moveTo>
                      <a:pt x="123895" y="29106"/>
                    </a:moveTo>
                    <a:cubicBezTo>
                      <a:pt x="113251" y="19380"/>
                      <a:pt x="100406" y="12380"/>
                      <a:pt x="86463" y="8709"/>
                    </a:cubicBezTo>
                    <a:cubicBezTo>
                      <a:pt x="70726" y="4543"/>
                      <a:pt x="54629" y="1884"/>
                      <a:pt x="38388" y="771"/>
                    </a:cubicBezTo>
                    <a:cubicBezTo>
                      <a:pt x="31462" y="-348"/>
                      <a:pt x="24394" y="-247"/>
                      <a:pt x="17502" y="1063"/>
                    </a:cubicBezTo>
                    <a:cubicBezTo>
                      <a:pt x="9728" y="3244"/>
                      <a:pt x="3590" y="9215"/>
                      <a:pt x="1198" y="16929"/>
                    </a:cubicBezTo>
                    <a:cubicBezTo>
                      <a:pt x="-3103" y="31119"/>
                      <a:pt x="4751" y="43352"/>
                      <a:pt x="15596" y="51707"/>
                    </a:cubicBezTo>
                    <a:cubicBezTo>
                      <a:pt x="26441" y="60061"/>
                      <a:pt x="39125" y="64863"/>
                      <a:pt x="50240" y="72559"/>
                    </a:cubicBezTo>
                    <a:cubicBezTo>
                      <a:pt x="55611" y="75635"/>
                      <a:pt x="62453" y="73841"/>
                      <a:pt x="65627" y="68528"/>
                    </a:cubicBezTo>
                    <a:cubicBezTo>
                      <a:pt x="68633" y="63148"/>
                      <a:pt x="66850" y="56351"/>
                      <a:pt x="61591" y="53141"/>
                    </a:cubicBezTo>
                    <a:cubicBezTo>
                      <a:pt x="51567" y="46203"/>
                      <a:pt x="40064" y="41716"/>
                      <a:pt x="30107" y="34649"/>
                    </a:cubicBezTo>
                    <a:cubicBezTo>
                      <a:pt x="28288" y="33328"/>
                      <a:pt x="26594" y="31844"/>
                      <a:pt x="25047" y="30214"/>
                    </a:cubicBezTo>
                    <a:cubicBezTo>
                      <a:pt x="24537" y="29674"/>
                      <a:pt x="24048" y="29112"/>
                      <a:pt x="23580" y="28527"/>
                    </a:cubicBezTo>
                    <a:cubicBezTo>
                      <a:pt x="24260" y="29370"/>
                      <a:pt x="24226" y="29263"/>
                      <a:pt x="23490" y="28206"/>
                    </a:cubicBezTo>
                    <a:cubicBezTo>
                      <a:pt x="23133" y="27622"/>
                      <a:pt x="22807" y="27020"/>
                      <a:pt x="22511" y="26402"/>
                    </a:cubicBezTo>
                    <a:cubicBezTo>
                      <a:pt x="22995" y="27526"/>
                      <a:pt x="23029" y="27481"/>
                      <a:pt x="22613" y="26272"/>
                    </a:cubicBezTo>
                    <a:cubicBezTo>
                      <a:pt x="22050" y="23523"/>
                      <a:pt x="22691" y="29258"/>
                      <a:pt x="22517" y="24546"/>
                    </a:cubicBezTo>
                    <a:cubicBezTo>
                      <a:pt x="22517" y="24024"/>
                      <a:pt x="23046" y="22551"/>
                      <a:pt x="22995" y="22972"/>
                    </a:cubicBezTo>
                    <a:cubicBezTo>
                      <a:pt x="22073" y="23535"/>
                      <a:pt x="22157" y="23450"/>
                      <a:pt x="23254" y="22775"/>
                    </a:cubicBezTo>
                    <a:lnTo>
                      <a:pt x="22466" y="23045"/>
                    </a:lnTo>
                    <a:cubicBezTo>
                      <a:pt x="23147" y="22809"/>
                      <a:pt x="23844" y="22618"/>
                      <a:pt x="24552" y="22483"/>
                    </a:cubicBezTo>
                    <a:cubicBezTo>
                      <a:pt x="23458" y="22618"/>
                      <a:pt x="23645" y="22618"/>
                      <a:pt x="25114" y="22483"/>
                    </a:cubicBezTo>
                    <a:cubicBezTo>
                      <a:pt x="40941" y="22506"/>
                      <a:pt x="56703" y="24479"/>
                      <a:pt x="72048" y="28353"/>
                    </a:cubicBezTo>
                    <a:cubicBezTo>
                      <a:pt x="85310" y="30551"/>
                      <a:pt x="97733" y="36291"/>
                      <a:pt x="108001" y="44966"/>
                    </a:cubicBezTo>
                    <a:cubicBezTo>
                      <a:pt x="118363" y="55086"/>
                      <a:pt x="134279" y="39203"/>
                      <a:pt x="123906" y="29067"/>
                    </a:cubicBezTo>
                    <a:close/>
                  </a:path>
                </a:pathLst>
              </a:custGeom>
              <a:solidFill>
                <a:srgbClr val="211715"/>
              </a:solidFill>
              <a:ln w="5579" cap="flat">
                <a:noFill/>
                <a:prstDash val="solid"/>
                <a:miter/>
              </a:ln>
            </p:spPr>
            <p:txBody>
              <a:bodyPr rtlCol="0" anchor="ctr"/>
              <a:lstStyle/>
              <a:p>
                <a:endParaRPr lang="ja-JP" altLang="en-US"/>
              </a:p>
            </p:txBody>
          </p:sp>
          <p:sp>
            <p:nvSpPr>
              <p:cNvPr id="125" name="フリーフォーム: 図形 124">
                <a:extLst>
                  <a:ext uri="{FF2B5EF4-FFF2-40B4-BE49-F238E27FC236}">
                    <a16:creationId xmlns:a16="http://schemas.microsoft.com/office/drawing/2014/main" id="{0F864E82-C7C9-582F-6858-105373F1E734}"/>
                  </a:ext>
                </a:extLst>
              </p:cNvPr>
              <p:cNvSpPr/>
              <p:nvPr/>
            </p:nvSpPr>
            <p:spPr>
              <a:xfrm>
                <a:off x="6188961" y="4820041"/>
                <a:ext cx="288188" cy="199260"/>
              </a:xfrm>
              <a:custGeom>
                <a:avLst/>
                <a:gdLst>
                  <a:gd name="connsiteX0" fmla="*/ 286880 w 288188"/>
                  <a:gd name="connsiteY0" fmla="*/ 0 h 199260"/>
                  <a:gd name="connsiteX1" fmla="*/ 281646 w 288188"/>
                  <a:gd name="connsiteY1" fmla="*/ 64323 h 199260"/>
                  <a:gd name="connsiteX2" fmla="*/ 245339 w 288188"/>
                  <a:gd name="connsiteY2" fmla="*/ 115624 h 199260"/>
                  <a:gd name="connsiteX3" fmla="*/ 168878 w 288188"/>
                  <a:gd name="connsiteY3" fmla="*/ 159106 h 199260"/>
                  <a:gd name="connsiteX4" fmla="*/ 57616 w 288188"/>
                  <a:gd name="connsiteY4" fmla="*/ 199079 h 199260"/>
                  <a:gd name="connsiteX5" fmla="*/ 51657 w 288188"/>
                  <a:gd name="connsiteY5" fmla="*/ 196043 h 199260"/>
                  <a:gd name="connsiteX6" fmla="*/ 40356 w 288188"/>
                  <a:gd name="connsiteY6" fmla="*/ 166527 h 199260"/>
                  <a:gd name="connsiteX7" fmla="*/ 383 w 288188"/>
                  <a:gd name="connsiteY7" fmla="*/ 68871 h 199260"/>
                  <a:gd name="connsiteX8" fmla="*/ 2890 w 288188"/>
                  <a:gd name="connsiteY8" fmla="*/ 62630 h 199260"/>
                  <a:gd name="connsiteX9" fmla="*/ 3025 w 288188"/>
                  <a:gd name="connsiteY9" fmla="*/ 62574 h 199260"/>
                  <a:gd name="connsiteX10" fmla="*/ 39400 w 288188"/>
                  <a:gd name="connsiteY10" fmla="*/ 47338 h 199260"/>
                  <a:gd name="connsiteX11" fmla="*/ 150437 w 288188"/>
                  <a:gd name="connsiteY11" fmla="*/ 0 h 199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8188" h="199260">
                    <a:moveTo>
                      <a:pt x="286880" y="0"/>
                    </a:moveTo>
                    <a:cubicBezTo>
                      <a:pt x="289714" y="21572"/>
                      <a:pt x="287932" y="43493"/>
                      <a:pt x="281646" y="64323"/>
                    </a:cubicBezTo>
                    <a:cubicBezTo>
                      <a:pt x="277801" y="79558"/>
                      <a:pt x="263414" y="100816"/>
                      <a:pt x="245339" y="115624"/>
                    </a:cubicBezTo>
                    <a:cubicBezTo>
                      <a:pt x="221838" y="133356"/>
                      <a:pt x="196134" y="147974"/>
                      <a:pt x="168878" y="159106"/>
                    </a:cubicBezTo>
                    <a:cubicBezTo>
                      <a:pt x="132621" y="174640"/>
                      <a:pt x="95470" y="187987"/>
                      <a:pt x="57616" y="199079"/>
                    </a:cubicBezTo>
                    <a:cubicBezTo>
                      <a:pt x="55143" y="199765"/>
                      <a:pt x="52554" y="198449"/>
                      <a:pt x="51657" y="196043"/>
                    </a:cubicBezTo>
                    <a:cubicBezTo>
                      <a:pt x="48789" y="188116"/>
                      <a:pt x="44854" y="177827"/>
                      <a:pt x="40356" y="166527"/>
                    </a:cubicBezTo>
                    <a:cubicBezTo>
                      <a:pt x="26470" y="131389"/>
                      <a:pt x="7467" y="86187"/>
                      <a:pt x="383" y="68871"/>
                    </a:cubicBezTo>
                    <a:cubicBezTo>
                      <a:pt x="-648" y="66453"/>
                      <a:pt x="475" y="63659"/>
                      <a:pt x="2890" y="62630"/>
                    </a:cubicBezTo>
                    <a:cubicBezTo>
                      <a:pt x="2935" y="62608"/>
                      <a:pt x="2980" y="62591"/>
                      <a:pt x="3025" y="62574"/>
                    </a:cubicBezTo>
                    <a:cubicBezTo>
                      <a:pt x="14663" y="57739"/>
                      <a:pt x="26863" y="52567"/>
                      <a:pt x="39400" y="47338"/>
                    </a:cubicBezTo>
                    <a:cubicBezTo>
                      <a:pt x="76956" y="31428"/>
                      <a:pt x="116986" y="14168"/>
                      <a:pt x="150437" y="0"/>
                    </a:cubicBezTo>
                  </a:path>
                </a:pathLst>
              </a:custGeom>
              <a:solidFill>
                <a:schemeClr val="tx2">
                  <a:lumMod val="20000"/>
                  <a:lumOff val="80000"/>
                </a:schemeClr>
              </a:solidFill>
              <a:ln w="5579" cap="flat">
                <a:noFill/>
                <a:prstDash val="solid"/>
                <a:miter/>
              </a:ln>
            </p:spPr>
            <p:txBody>
              <a:bodyPr rtlCol="0" anchor="ctr"/>
              <a:lstStyle/>
              <a:p>
                <a:endParaRPr lang="ja-JP" altLang="en-US"/>
              </a:p>
            </p:txBody>
          </p:sp>
          <p:sp>
            <p:nvSpPr>
              <p:cNvPr id="126" name="フリーフォーム: 図形 125">
                <a:extLst>
                  <a:ext uri="{FF2B5EF4-FFF2-40B4-BE49-F238E27FC236}">
                    <a16:creationId xmlns:a16="http://schemas.microsoft.com/office/drawing/2014/main" id="{4E2BD850-F840-7335-F5DE-718FB44BDD3B}"/>
                  </a:ext>
                </a:extLst>
              </p:cNvPr>
              <p:cNvSpPr/>
              <p:nvPr/>
            </p:nvSpPr>
            <p:spPr>
              <a:xfrm>
                <a:off x="6177968" y="4808797"/>
                <a:ext cx="310062" cy="221621"/>
              </a:xfrm>
              <a:custGeom>
                <a:avLst/>
                <a:gdLst>
                  <a:gd name="connsiteX0" fmla="*/ 286629 w 310062"/>
                  <a:gd name="connsiteY0" fmla="*/ 11244 h 221621"/>
                  <a:gd name="connsiteX1" fmla="*/ 283194 w 310062"/>
                  <a:gd name="connsiteY1" fmla="*/ 66976 h 221621"/>
                  <a:gd name="connsiteX2" fmla="*/ 252834 w 310062"/>
                  <a:gd name="connsiteY2" fmla="*/ 115085 h 221621"/>
                  <a:gd name="connsiteX3" fmla="*/ 196833 w 310062"/>
                  <a:gd name="connsiteY3" fmla="*/ 150240 h 221621"/>
                  <a:gd name="connsiteX4" fmla="*/ 132105 w 310062"/>
                  <a:gd name="connsiteY4" fmla="*/ 177389 h 221621"/>
                  <a:gd name="connsiteX5" fmla="*/ 95606 w 310062"/>
                  <a:gd name="connsiteY5" fmla="*/ 190202 h 221621"/>
                  <a:gd name="connsiteX6" fmla="*/ 80123 w 310062"/>
                  <a:gd name="connsiteY6" fmla="*/ 195144 h 221621"/>
                  <a:gd name="connsiteX7" fmla="*/ 73034 w 310062"/>
                  <a:gd name="connsiteY7" fmla="*/ 197302 h 221621"/>
                  <a:gd name="connsiteX8" fmla="*/ 70492 w 310062"/>
                  <a:gd name="connsiteY8" fmla="*/ 198061 h 221621"/>
                  <a:gd name="connsiteX9" fmla="*/ 68024 w 310062"/>
                  <a:gd name="connsiteY9" fmla="*/ 198781 h 221621"/>
                  <a:gd name="connsiteX10" fmla="*/ 69284 w 310062"/>
                  <a:gd name="connsiteY10" fmla="*/ 199163 h 221621"/>
                  <a:gd name="connsiteX11" fmla="*/ 73320 w 310062"/>
                  <a:gd name="connsiteY11" fmla="*/ 203200 h 221621"/>
                  <a:gd name="connsiteX12" fmla="*/ 66636 w 310062"/>
                  <a:gd name="connsiteY12" fmla="*/ 186086 h 221621"/>
                  <a:gd name="connsiteX13" fmla="*/ 59377 w 310062"/>
                  <a:gd name="connsiteY13" fmla="*/ 167696 h 221621"/>
                  <a:gd name="connsiteX14" fmla="*/ 44760 w 310062"/>
                  <a:gd name="connsiteY14" fmla="*/ 131687 h 221621"/>
                  <a:gd name="connsiteX15" fmla="*/ 31419 w 310062"/>
                  <a:gd name="connsiteY15" fmla="*/ 99388 h 221621"/>
                  <a:gd name="connsiteX16" fmla="*/ 26173 w 310062"/>
                  <a:gd name="connsiteY16" fmla="*/ 86738 h 221621"/>
                  <a:gd name="connsiteX17" fmla="*/ 22367 w 310062"/>
                  <a:gd name="connsiteY17" fmla="*/ 77102 h 221621"/>
                  <a:gd name="connsiteX18" fmla="*/ 20832 w 310062"/>
                  <a:gd name="connsiteY18" fmla="*/ 82780 h 221621"/>
                  <a:gd name="connsiteX19" fmla="*/ 21687 w 310062"/>
                  <a:gd name="connsiteY19" fmla="*/ 82707 h 221621"/>
                  <a:gd name="connsiteX20" fmla="*/ 26426 w 310062"/>
                  <a:gd name="connsiteY20" fmla="*/ 80722 h 221621"/>
                  <a:gd name="connsiteX21" fmla="*/ 36068 w 310062"/>
                  <a:gd name="connsiteY21" fmla="*/ 76680 h 221621"/>
                  <a:gd name="connsiteX22" fmla="*/ 56060 w 310062"/>
                  <a:gd name="connsiteY22" fmla="*/ 68292 h 221621"/>
                  <a:gd name="connsiteX23" fmla="*/ 93700 w 310062"/>
                  <a:gd name="connsiteY23" fmla="*/ 52269 h 221621"/>
                  <a:gd name="connsiteX24" fmla="*/ 167097 w 310062"/>
                  <a:gd name="connsiteY24" fmla="*/ 20954 h 221621"/>
                  <a:gd name="connsiteX25" fmla="*/ 171134 w 310062"/>
                  <a:gd name="connsiteY25" fmla="*/ 5566 h 221621"/>
                  <a:gd name="connsiteX26" fmla="*/ 155746 w 310062"/>
                  <a:gd name="connsiteY26" fmla="*/ 1535 h 221621"/>
                  <a:gd name="connsiteX27" fmla="*/ 13355 w 310062"/>
                  <a:gd name="connsiteY27" fmla="*/ 62001 h 221621"/>
                  <a:gd name="connsiteX28" fmla="*/ 1610 w 310062"/>
                  <a:gd name="connsiteY28" fmla="*/ 85743 h 221621"/>
                  <a:gd name="connsiteX29" fmla="*/ 10830 w 310062"/>
                  <a:gd name="connsiteY29" fmla="*/ 108012 h 221621"/>
                  <a:gd name="connsiteX30" fmla="*/ 36029 w 310062"/>
                  <a:gd name="connsiteY30" fmla="*/ 169535 h 221621"/>
                  <a:gd name="connsiteX31" fmla="*/ 49258 w 310062"/>
                  <a:gd name="connsiteY31" fmla="*/ 203374 h 221621"/>
                  <a:gd name="connsiteX32" fmla="*/ 56791 w 310062"/>
                  <a:gd name="connsiteY32" fmla="*/ 217705 h 221621"/>
                  <a:gd name="connsiteX33" fmla="*/ 73185 w 310062"/>
                  <a:gd name="connsiteY33" fmla="*/ 220702 h 221621"/>
                  <a:gd name="connsiteX34" fmla="*/ 133376 w 310062"/>
                  <a:gd name="connsiteY34" fmla="*/ 200816 h 221621"/>
                  <a:gd name="connsiteX35" fmla="*/ 261785 w 310062"/>
                  <a:gd name="connsiteY35" fmla="*/ 136831 h 221621"/>
                  <a:gd name="connsiteX36" fmla="*/ 303495 w 310062"/>
                  <a:gd name="connsiteY36" fmla="*/ 78558 h 221621"/>
                  <a:gd name="connsiteX37" fmla="*/ 309117 w 310062"/>
                  <a:gd name="connsiteY37" fmla="*/ 11244 h 221621"/>
                  <a:gd name="connsiteX38" fmla="*/ 297873 w 310062"/>
                  <a:gd name="connsiteY38" fmla="*/ 0 h 221621"/>
                  <a:gd name="connsiteX39" fmla="*/ 286629 w 310062"/>
                  <a:gd name="connsiteY39" fmla="*/ 11244 h 22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062" h="221621">
                    <a:moveTo>
                      <a:pt x="286629" y="11244"/>
                    </a:moveTo>
                    <a:cubicBezTo>
                      <a:pt x="288709" y="29881"/>
                      <a:pt x="287545" y="48738"/>
                      <a:pt x="283194" y="66976"/>
                    </a:cubicBezTo>
                    <a:cubicBezTo>
                      <a:pt x="278162" y="85709"/>
                      <a:pt x="267581" y="102480"/>
                      <a:pt x="252834" y="115085"/>
                    </a:cubicBezTo>
                    <a:cubicBezTo>
                      <a:pt x="235872" y="129320"/>
                      <a:pt x="217027" y="141154"/>
                      <a:pt x="196833" y="150240"/>
                    </a:cubicBezTo>
                    <a:cubicBezTo>
                      <a:pt x="175727" y="160376"/>
                      <a:pt x="154127" y="169439"/>
                      <a:pt x="132105" y="177389"/>
                    </a:cubicBezTo>
                    <a:cubicBezTo>
                      <a:pt x="120018" y="181887"/>
                      <a:pt x="107851" y="186159"/>
                      <a:pt x="95606" y="190202"/>
                    </a:cubicBezTo>
                    <a:cubicBezTo>
                      <a:pt x="90462" y="191894"/>
                      <a:pt x="85303" y="193541"/>
                      <a:pt x="80123" y="195144"/>
                    </a:cubicBezTo>
                    <a:cubicBezTo>
                      <a:pt x="77766" y="195874"/>
                      <a:pt x="75402" y="196594"/>
                      <a:pt x="73034" y="197302"/>
                    </a:cubicBezTo>
                    <a:lnTo>
                      <a:pt x="70492" y="198061"/>
                    </a:lnTo>
                    <a:lnTo>
                      <a:pt x="68024" y="198781"/>
                    </a:lnTo>
                    <a:cubicBezTo>
                      <a:pt x="66525" y="199113"/>
                      <a:pt x="66945" y="199236"/>
                      <a:pt x="69284" y="199163"/>
                    </a:cubicBezTo>
                    <a:lnTo>
                      <a:pt x="73320" y="203200"/>
                    </a:lnTo>
                    <a:cubicBezTo>
                      <a:pt x="70620" y="197690"/>
                      <a:pt x="68384" y="191967"/>
                      <a:pt x="66636" y="186086"/>
                    </a:cubicBezTo>
                    <a:cubicBezTo>
                      <a:pt x="64252" y="179941"/>
                      <a:pt x="61817" y="173819"/>
                      <a:pt x="59377" y="167696"/>
                    </a:cubicBezTo>
                    <a:cubicBezTo>
                      <a:pt x="54576" y="155665"/>
                      <a:pt x="49704" y="143662"/>
                      <a:pt x="44760" y="131687"/>
                    </a:cubicBezTo>
                    <a:cubicBezTo>
                      <a:pt x="40334" y="120909"/>
                      <a:pt x="35887" y="110143"/>
                      <a:pt x="31419" y="99388"/>
                    </a:cubicBezTo>
                    <a:lnTo>
                      <a:pt x="26173" y="86738"/>
                    </a:lnTo>
                    <a:cubicBezTo>
                      <a:pt x="24412" y="83741"/>
                      <a:pt x="23128" y="80492"/>
                      <a:pt x="22367" y="77102"/>
                    </a:cubicBezTo>
                    <a:lnTo>
                      <a:pt x="20832" y="82780"/>
                    </a:lnTo>
                    <a:cubicBezTo>
                      <a:pt x="18583" y="84051"/>
                      <a:pt x="18868" y="84028"/>
                      <a:pt x="21687" y="82707"/>
                    </a:cubicBezTo>
                    <a:lnTo>
                      <a:pt x="26426" y="80722"/>
                    </a:lnTo>
                    <a:lnTo>
                      <a:pt x="36068" y="76680"/>
                    </a:lnTo>
                    <a:cubicBezTo>
                      <a:pt x="42730" y="73869"/>
                      <a:pt x="49404" y="71103"/>
                      <a:pt x="56060" y="68292"/>
                    </a:cubicBezTo>
                    <a:cubicBezTo>
                      <a:pt x="68620" y="62979"/>
                      <a:pt x="81167" y="57638"/>
                      <a:pt x="93700" y="52269"/>
                    </a:cubicBezTo>
                    <a:cubicBezTo>
                      <a:pt x="118162" y="41817"/>
                      <a:pt x="142624" y="31377"/>
                      <a:pt x="167097" y="20954"/>
                    </a:cubicBezTo>
                    <a:cubicBezTo>
                      <a:pt x="172427" y="17794"/>
                      <a:pt x="174226" y="10935"/>
                      <a:pt x="171134" y="5566"/>
                    </a:cubicBezTo>
                    <a:cubicBezTo>
                      <a:pt x="167896" y="343"/>
                      <a:pt x="161132" y="-1434"/>
                      <a:pt x="155746" y="1535"/>
                    </a:cubicBezTo>
                    <a:cubicBezTo>
                      <a:pt x="108267" y="21651"/>
                      <a:pt x="60940" y="42126"/>
                      <a:pt x="13355" y="62001"/>
                    </a:cubicBezTo>
                    <a:cubicBezTo>
                      <a:pt x="2948" y="66352"/>
                      <a:pt x="-3073" y="74369"/>
                      <a:pt x="1610" y="85743"/>
                    </a:cubicBezTo>
                    <a:cubicBezTo>
                      <a:pt x="4663" y="93175"/>
                      <a:pt x="7755" y="100591"/>
                      <a:pt x="10830" y="108012"/>
                    </a:cubicBezTo>
                    <a:cubicBezTo>
                      <a:pt x="19314" y="128482"/>
                      <a:pt x="27781" y="148963"/>
                      <a:pt x="36029" y="169535"/>
                    </a:cubicBezTo>
                    <a:cubicBezTo>
                      <a:pt x="40527" y="180779"/>
                      <a:pt x="45024" y="192023"/>
                      <a:pt x="49258" y="203374"/>
                    </a:cubicBezTo>
                    <a:cubicBezTo>
                      <a:pt x="50530" y="208704"/>
                      <a:pt x="53121" y="213635"/>
                      <a:pt x="56791" y="217705"/>
                    </a:cubicBezTo>
                    <a:cubicBezTo>
                      <a:pt x="61361" y="221489"/>
                      <a:pt x="67572" y="222624"/>
                      <a:pt x="73185" y="220702"/>
                    </a:cubicBezTo>
                    <a:cubicBezTo>
                      <a:pt x="93582" y="215130"/>
                      <a:pt x="113676" y="208496"/>
                      <a:pt x="133376" y="200816"/>
                    </a:cubicBezTo>
                    <a:cubicBezTo>
                      <a:pt x="177914" y="184473"/>
                      <a:pt x="224207" y="166521"/>
                      <a:pt x="261785" y="136831"/>
                    </a:cubicBezTo>
                    <a:cubicBezTo>
                      <a:pt x="280175" y="122309"/>
                      <a:pt x="297243" y="101535"/>
                      <a:pt x="303495" y="78558"/>
                    </a:cubicBezTo>
                    <a:cubicBezTo>
                      <a:pt x="309511" y="56660"/>
                      <a:pt x="311417" y="33839"/>
                      <a:pt x="309117" y="11244"/>
                    </a:cubicBezTo>
                    <a:cubicBezTo>
                      <a:pt x="308954" y="5105"/>
                      <a:pt x="304013" y="163"/>
                      <a:pt x="297873" y="0"/>
                    </a:cubicBezTo>
                    <a:cubicBezTo>
                      <a:pt x="291683" y="45"/>
                      <a:pt x="286674" y="5054"/>
                      <a:pt x="286629" y="11244"/>
                    </a:cubicBezTo>
                    <a:close/>
                  </a:path>
                </a:pathLst>
              </a:custGeom>
              <a:solidFill>
                <a:srgbClr val="211715"/>
              </a:solidFill>
              <a:ln w="5579" cap="flat">
                <a:noFill/>
                <a:prstDash val="solid"/>
                <a:miter/>
              </a:ln>
            </p:spPr>
            <p:txBody>
              <a:bodyPr rtlCol="0" anchor="ctr"/>
              <a:lstStyle/>
              <a:p>
                <a:endParaRPr lang="ja-JP" altLang="en-US"/>
              </a:p>
            </p:txBody>
          </p:sp>
        </p:grpSp>
        <p:sp>
          <p:nvSpPr>
            <p:cNvPr id="128" name="正方形/長方形 127">
              <a:extLst>
                <a:ext uri="{FF2B5EF4-FFF2-40B4-BE49-F238E27FC236}">
                  <a16:creationId xmlns:a16="http://schemas.microsoft.com/office/drawing/2014/main" id="{8C42F53D-C00A-555E-AA26-634350F13BEC}"/>
                </a:ext>
              </a:extLst>
            </p:cNvPr>
            <p:cNvSpPr/>
            <p:nvPr/>
          </p:nvSpPr>
          <p:spPr>
            <a:xfrm>
              <a:off x="5713468" y="4968924"/>
              <a:ext cx="984088" cy="13668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b="1" spc="110" err="1">
                <a:solidFill>
                  <a:sysClr val="windowText" lastClr="000000"/>
                </a:solidFill>
              </a:endParaRPr>
            </a:p>
          </p:txBody>
        </p:sp>
      </p:grpSp>
      <p:sp>
        <p:nvSpPr>
          <p:cNvPr id="7" name="四角形: 角を丸くする 6">
            <a:extLst>
              <a:ext uri="{FF2B5EF4-FFF2-40B4-BE49-F238E27FC236}">
                <a16:creationId xmlns:a16="http://schemas.microsoft.com/office/drawing/2014/main" id="{128211B6-D8F2-CD71-A738-36632B835130}"/>
              </a:ext>
            </a:extLst>
          </p:cNvPr>
          <p:cNvSpPr/>
          <p:nvPr/>
        </p:nvSpPr>
        <p:spPr>
          <a:xfrm>
            <a:off x="4509887" y="2162718"/>
            <a:ext cx="3172226" cy="3301573"/>
          </a:xfrm>
          <a:prstGeom prst="roundRect">
            <a:avLst>
              <a:gd name="adj" fmla="val 4370"/>
            </a:avLst>
          </a:prstGeom>
          <a:no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pc="110" err="1">
              <a:solidFill>
                <a:sysClr val="windowText" lastClr="000000"/>
              </a:solidFill>
              <a:latin typeface="+mn-ea"/>
            </a:endParaRPr>
          </a:p>
        </p:txBody>
      </p:sp>
      <p:sp>
        <p:nvSpPr>
          <p:cNvPr id="2" name="タイトル 1">
            <a:extLst>
              <a:ext uri="{FF2B5EF4-FFF2-40B4-BE49-F238E27FC236}">
                <a16:creationId xmlns:a16="http://schemas.microsoft.com/office/drawing/2014/main" id="{52D38C49-F5C8-4314-5C76-D9689F09C1F6}"/>
              </a:ext>
            </a:extLst>
          </p:cNvPr>
          <p:cNvSpPr>
            <a:spLocks noGrp="1"/>
          </p:cNvSpPr>
          <p:nvPr>
            <p:ph type="ctrTitle"/>
          </p:nvPr>
        </p:nvSpPr>
        <p:spPr/>
        <p:txBody>
          <a:bodyPr/>
          <a:lstStyle/>
          <a:p>
            <a:r>
              <a:rPr kumimoji="1" lang="ja-JP" altLang="en-US" sz="2000"/>
              <a:t>キャリアドック型で実現していく人的資本経営</a:t>
            </a:r>
          </a:p>
        </p:txBody>
      </p:sp>
      <p:sp>
        <p:nvSpPr>
          <p:cNvPr id="3" name="スライド番号プレースホルダー 2">
            <a:extLst>
              <a:ext uri="{FF2B5EF4-FFF2-40B4-BE49-F238E27FC236}">
                <a16:creationId xmlns:a16="http://schemas.microsoft.com/office/drawing/2014/main" id="{B36907D0-175D-9488-CC11-27A0058C8178}"/>
              </a:ext>
            </a:extLst>
          </p:cNvPr>
          <p:cNvSpPr>
            <a:spLocks noGrp="1"/>
          </p:cNvSpPr>
          <p:nvPr>
            <p:ph type="sldNum" sz="quarter" idx="12"/>
          </p:nvPr>
        </p:nvSpPr>
        <p:spPr/>
        <p:txBody>
          <a:bodyPr/>
          <a:lstStyle/>
          <a:p>
            <a:pPr>
              <a:spcBef>
                <a:spcPts val="923"/>
              </a:spcBef>
            </a:pPr>
            <a:fld id="{1078327F-5097-724B-AA59-0491935CF1F4}" type="slidenum">
              <a:rPr lang="en-US" altLang="ja-JP" smtClean="0"/>
              <a:pPr>
                <a:spcBef>
                  <a:spcPts val="923"/>
                </a:spcBef>
              </a:pPr>
              <a:t>37</a:t>
            </a:fld>
            <a:endParaRPr lang="ja-JP" altLang="en-US"/>
          </a:p>
        </p:txBody>
      </p:sp>
      <p:sp>
        <p:nvSpPr>
          <p:cNvPr id="4" name="四角形: 角を丸くする 3">
            <a:extLst>
              <a:ext uri="{FF2B5EF4-FFF2-40B4-BE49-F238E27FC236}">
                <a16:creationId xmlns:a16="http://schemas.microsoft.com/office/drawing/2014/main" id="{7F90EEE6-D855-8CB9-0076-284AF2FCA5ED}"/>
              </a:ext>
            </a:extLst>
          </p:cNvPr>
          <p:cNvSpPr/>
          <p:nvPr/>
        </p:nvSpPr>
        <p:spPr>
          <a:xfrm>
            <a:off x="877260" y="2162718"/>
            <a:ext cx="3172226" cy="3301573"/>
          </a:xfrm>
          <a:prstGeom prst="roundRect">
            <a:avLst>
              <a:gd name="adj" fmla="val 4370"/>
            </a:avLst>
          </a:prstGeom>
          <a:solidFill>
            <a:schemeClr val="bg1"/>
          </a:solid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pc="110" err="1">
              <a:solidFill>
                <a:sysClr val="windowText" lastClr="000000"/>
              </a:solidFill>
              <a:latin typeface="+mn-ea"/>
            </a:endParaRPr>
          </a:p>
        </p:txBody>
      </p:sp>
      <p:sp>
        <p:nvSpPr>
          <p:cNvPr id="5" name="テキスト ボックス 4">
            <a:extLst>
              <a:ext uri="{FF2B5EF4-FFF2-40B4-BE49-F238E27FC236}">
                <a16:creationId xmlns:a16="http://schemas.microsoft.com/office/drawing/2014/main" id="{CD83C3E0-49D1-21FB-F765-D53E1C4A3DBD}"/>
              </a:ext>
            </a:extLst>
          </p:cNvPr>
          <p:cNvSpPr txBox="1"/>
          <p:nvPr/>
        </p:nvSpPr>
        <p:spPr>
          <a:xfrm>
            <a:off x="1632056" y="1929569"/>
            <a:ext cx="1662636" cy="482761"/>
          </a:xfrm>
          <a:prstGeom prst="rect">
            <a:avLst/>
          </a:prstGeom>
          <a:solidFill>
            <a:schemeClr val="bg1"/>
          </a:solidFill>
        </p:spPr>
        <p:txBody>
          <a:bodyPr wrap="none" rtlCol="0">
            <a:spAutoFit/>
          </a:bodyPr>
          <a:lstStyle/>
          <a:p>
            <a:pPr algn="ctr">
              <a:lnSpc>
                <a:spcPct val="110000"/>
              </a:lnSpc>
            </a:pPr>
            <a:r>
              <a:rPr kumimoji="1" lang="ja-JP" altLang="en-US" sz="2400" b="1" spc="110">
                <a:solidFill>
                  <a:schemeClr val="tx2"/>
                </a:solidFill>
                <a:latin typeface="+mn-ea"/>
              </a:rPr>
              <a:t>ポイント</a:t>
            </a:r>
            <a:r>
              <a:rPr kumimoji="1" lang="en-US" altLang="ja-JP" sz="2400" b="1" spc="110">
                <a:solidFill>
                  <a:schemeClr val="tx2"/>
                </a:solidFill>
                <a:latin typeface="+mn-ea"/>
              </a:rPr>
              <a:t>1</a:t>
            </a:r>
            <a:endParaRPr kumimoji="1" lang="ja-JP" altLang="en-US" sz="2400" b="1" spc="110">
              <a:solidFill>
                <a:schemeClr val="tx2"/>
              </a:solidFill>
              <a:latin typeface="+mn-ea"/>
            </a:endParaRPr>
          </a:p>
        </p:txBody>
      </p:sp>
      <p:sp>
        <p:nvSpPr>
          <p:cNvPr id="6" name="テキスト ボックス 5">
            <a:extLst>
              <a:ext uri="{FF2B5EF4-FFF2-40B4-BE49-F238E27FC236}">
                <a16:creationId xmlns:a16="http://schemas.microsoft.com/office/drawing/2014/main" id="{45D4A6AC-216F-75ED-8577-4C92FED00D44}"/>
              </a:ext>
            </a:extLst>
          </p:cNvPr>
          <p:cNvSpPr txBox="1"/>
          <p:nvPr/>
        </p:nvSpPr>
        <p:spPr>
          <a:xfrm>
            <a:off x="1145446" y="2605439"/>
            <a:ext cx="2635855" cy="994568"/>
          </a:xfrm>
          <a:prstGeom prst="rect">
            <a:avLst/>
          </a:prstGeom>
          <a:noFill/>
        </p:spPr>
        <p:txBody>
          <a:bodyPr wrap="square" rtlCol="0">
            <a:spAutoFit/>
          </a:bodyPr>
          <a:lstStyle/>
          <a:p>
            <a:pPr algn="ctr">
              <a:lnSpc>
                <a:spcPct val="110000"/>
              </a:lnSpc>
            </a:pPr>
            <a:r>
              <a:rPr kumimoji="1" lang="ja-JP" altLang="en-US" b="1" spc="110">
                <a:solidFill>
                  <a:schemeClr val="accent1"/>
                </a:solidFill>
                <a:latin typeface="+mn-ea"/>
              </a:rPr>
              <a:t>キャリアは</a:t>
            </a:r>
            <a:endParaRPr kumimoji="1" lang="en-US" altLang="ja-JP" b="1" spc="110">
              <a:solidFill>
                <a:schemeClr val="accent1"/>
              </a:solidFill>
              <a:latin typeface="+mn-ea"/>
            </a:endParaRPr>
          </a:p>
          <a:p>
            <a:pPr algn="ctr">
              <a:lnSpc>
                <a:spcPct val="110000"/>
              </a:lnSpc>
            </a:pPr>
            <a:r>
              <a:rPr kumimoji="1" lang="ja-JP" altLang="en-US" b="1" spc="110">
                <a:solidFill>
                  <a:schemeClr val="accent1"/>
                </a:solidFill>
                <a:latin typeface="+mn-ea"/>
              </a:rPr>
              <a:t>個人と組織の</a:t>
            </a:r>
            <a:endParaRPr kumimoji="1" lang="en-US" altLang="ja-JP" b="1" spc="110">
              <a:solidFill>
                <a:schemeClr val="accent1"/>
              </a:solidFill>
              <a:latin typeface="+mn-ea"/>
            </a:endParaRPr>
          </a:p>
          <a:p>
            <a:pPr algn="ctr">
              <a:lnSpc>
                <a:spcPct val="110000"/>
              </a:lnSpc>
            </a:pPr>
            <a:r>
              <a:rPr kumimoji="1" lang="ja-JP" altLang="en-US" b="1" spc="110">
                <a:solidFill>
                  <a:schemeClr val="accent1"/>
                </a:solidFill>
                <a:latin typeface="+mn-ea"/>
              </a:rPr>
              <a:t>より良き関係を創る</a:t>
            </a:r>
          </a:p>
        </p:txBody>
      </p:sp>
      <p:sp>
        <p:nvSpPr>
          <p:cNvPr id="8" name="テキスト ボックス 7">
            <a:extLst>
              <a:ext uri="{FF2B5EF4-FFF2-40B4-BE49-F238E27FC236}">
                <a16:creationId xmlns:a16="http://schemas.microsoft.com/office/drawing/2014/main" id="{468E368E-49C2-5FE4-9DF9-44604ACA5C07}"/>
              </a:ext>
            </a:extLst>
          </p:cNvPr>
          <p:cNvSpPr txBox="1"/>
          <p:nvPr/>
        </p:nvSpPr>
        <p:spPr>
          <a:xfrm>
            <a:off x="5264682" y="1929569"/>
            <a:ext cx="1662635" cy="482761"/>
          </a:xfrm>
          <a:prstGeom prst="rect">
            <a:avLst/>
          </a:prstGeom>
          <a:solidFill>
            <a:schemeClr val="bg1"/>
          </a:solidFill>
        </p:spPr>
        <p:txBody>
          <a:bodyPr wrap="none" rtlCol="0">
            <a:spAutoFit/>
          </a:bodyPr>
          <a:lstStyle/>
          <a:p>
            <a:pPr algn="ctr">
              <a:lnSpc>
                <a:spcPct val="110000"/>
              </a:lnSpc>
            </a:pPr>
            <a:r>
              <a:rPr kumimoji="1" lang="ja-JP" altLang="en-US" sz="2400" b="1" spc="110">
                <a:solidFill>
                  <a:schemeClr val="tx2"/>
                </a:solidFill>
                <a:latin typeface="+mn-ea"/>
              </a:rPr>
              <a:t>ポイント</a:t>
            </a:r>
            <a:r>
              <a:rPr kumimoji="1" lang="en-US" altLang="ja-JP" sz="2400" b="1" spc="110">
                <a:solidFill>
                  <a:schemeClr val="tx2"/>
                </a:solidFill>
                <a:latin typeface="+mn-ea"/>
              </a:rPr>
              <a:t>2</a:t>
            </a:r>
            <a:endParaRPr kumimoji="1" lang="ja-JP" altLang="en-US" sz="2400" b="1" spc="110">
              <a:solidFill>
                <a:schemeClr val="tx2"/>
              </a:solidFill>
              <a:latin typeface="+mn-ea"/>
            </a:endParaRPr>
          </a:p>
        </p:txBody>
      </p:sp>
      <p:sp>
        <p:nvSpPr>
          <p:cNvPr id="9" name="テキスト ボックス 8">
            <a:extLst>
              <a:ext uri="{FF2B5EF4-FFF2-40B4-BE49-F238E27FC236}">
                <a16:creationId xmlns:a16="http://schemas.microsoft.com/office/drawing/2014/main" id="{8795B390-C0DA-5A17-E98C-F1CF71BCCD26}"/>
              </a:ext>
            </a:extLst>
          </p:cNvPr>
          <p:cNvSpPr txBox="1"/>
          <p:nvPr/>
        </p:nvSpPr>
        <p:spPr>
          <a:xfrm>
            <a:off x="4778073" y="2605439"/>
            <a:ext cx="2635855" cy="994568"/>
          </a:xfrm>
          <a:prstGeom prst="rect">
            <a:avLst/>
          </a:prstGeom>
          <a:noFill/>
        </p:spPr>
        <p:txBody>
          <a:bodyPr wrap="square" rtlCol="0">
            <a:spAutoFit/>
          </a:bodyPr>
          <a:lstStyle/>
          <a:p>
            <a:pPr algn="ctr">
              <a:lnSpc>
                <a:spcPct val="110000"/>
              </a:lnSpc>
            </a:pPr>
            <a:r>
              <a:rPr kumimoji="1" lang="ja-JP" altLang="en-US" b="1" spc="110">
                <a:solidFill>
                  <a:schemeClr val="accent1"/>
                </a:solidFill>
                <a:latin typeface="+mn-ea"/>
              </a:rPr>
              <a:t>キャリアの成功とは、</a:t>
            </a:r>
          </a:p>
          <a:p>
            <a:pPr algn="ctr">
              <a:lnSpc>
                <a:spcPct val="110000"/>
              </a:lnSpc>
            </a:pPr>
            <a:r>
              <a:rPr kumimoji="1" lang="ja-JP" altLang="en-US" b="1" spc="110">
                <a:solidFill>
                  <a:schemeClr val="accent1"/>
                </a:solidFill>
                <a:latin typeface="+mn-ea"/>
              </a:rPr>
              <a:t>個人が「心理的成功」</a:t>
            </a:r>
            <a:endParaRPr kumimoji="1" lang="en-US" altLang="ja-JP" b="1" spc="110">
              <a:solidFill>
                <a:schemeClr val="accent1"/>
              </a:solidFill>
              <a:latin typeface="+mn-ea"/>
            </a:endParaRPr>
          </a:p>
          <a:p>
            <a:pPr algn="ctr">
              <a:lnSpc>
                <a:spcPct val="110000"/>
              </a:lnSpc>
            </a:pPr>
            <a:r>
              <a:rPr kumimoji="1" lang="ja-JP" altLang="en-US" b="1" spc="110">
                <a:solidFill>
                  <a:schemeClr val="accent1"/>
                </a:solidFill>
                <a:latin typeface="+mn-ea"/>
              </a:rPr>
              <a:t>を味わうこと</a:t>
            </a:r>
          </a:p>
        </p:txBody>
      </p:sp>
      <p:sp>
        <p:nvSpPr>
          <p:cNvPr id="12" name="四角形: 角を丸くする 11">
            <a:extLst>
              <a:ext uri="{FF2B5EF4-FFF2-40B4-BE49-F238E27FC236}">
                <a16:creationId xmlns:a16="http://schemas.microsoft.com/office/drawing/2014/main" id="{05ADF211-AF08-9B16-F0AC-D6281A31EE7A}"/>
              </a:ext>
            </a:extLst>
          </p:cNvPr>
          <p:cNvSpPr/>
          <p:nvPr/>
        </p:nvSpPr>
        <p:spPr>
          <a:xfrm>
            <a:off x="8142514" y="2162718"/>
            <a:ext cx="3172226" cy="3301573"/>
          </a:xfrm>
          <a:prstGeom prst="roundRect">
            <a:avLst>
              <a:gd name="adj" fmla="val 4370"/>
            </a:avLst>
          </a:prstGeom>
          <a:solidFill>
            <a:schemeClr val="bg1"/>
          </a:solid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pc="110" err="1">
              <a:solidFill>
                <a:sysClr val="windowText" lastClr="000000"/>
              </a:solidFill>
              <a:latin typeface="+mn-ea"/>
            </a:endParaRPr>
          </a:p>
        </p:txBody>
      </p:sp>
      <p:sp>
        <p:nvSpPr>
          <p:cNvPr id="13" name="テキスト ボックス 12">
            <a:extLst>
              <a:ext uri="{FF2B5EF4-FFF2-40B4-BE49-F238E27FC236}">
                <a16:creationId xmlns:a16="http://schemas.microsoft.com/office/drawing/2014/main" id="{850B1893-F33B-93E2-4366-946BEF111C87}"/>
              </a:ext>
            </a:extLst>
          </p:cNvPr>
          <p:cNvSpPr txBox="1"/>
          <p:nvPr/>
        </p:nvSpPr>
        <p:spPr>
          <a:xfrm>
            <a:off x="8897311" y="1929569"/>
            <a:ext cx="1662635" cy="482761"/>
          </a:xfrm>
          <a:prstGeom prst="rect">
            <a:avLst/>
          </a:prstGeom>
          <a:solidFill>
            <a:schemeClr val="bg1"/>
          </a:solidFill>
        </p:spPr>
        <p:txBody>
          <a:bodyPr wrap="none" rtlCol="0">
            <a:spAutoFit/>
          </a:bodyPr>
          <a:lstStyle/>
          <a:p>
            <a:pPr algn="ctr">
              <a:lnSpc>
                <a:spcPct val="110000"/>
              </a:lnSpc>
            </a:pPr>
            <a:r>
              <a:rPr kumimoji="1" lang="ja-JP" altLang="en-US" sz="2400" b="1" spc="110">
                <a:solidFill>
                  <a:schemeClr val="tx2"/>
                </a:solidFill>
                <a:latin typeface="+mn-ea"/>
              </a:rPr>
              <a:t>ポイント</a:t>
            </a:r>
            <a:r>
              <a:rPr kumimoji="1" lang="en-US" altLang="ja-JP" sz="2400" b="1" spc="110">
                <a:solidFill>
                  <a:schemeClr val="tx2"/>
                </a:solidFill>
                <a:latin typeface="+mn-ea"/>
              </a:rPr>
              <a:t>3</a:t>
            </a:r>
            <a:endParaRPr kumimoji="1" lang="ja-JP" altLang="en-US" sz="2400" b="1" spc="110">
              <a:solidFill>
                <a:schemeClr val="tx2"/>
              </a:solidFill>
              <a:latin typeface="+mn-ea"/>
            </a:endParaRPr>
          </a:p>
        </p:txBody>
      </p:sp>
      <p:sp>
        <p:nvSpPr>
          <p:cNvPr id="14" name="テキスト ボックス 13">
            <a:extLst>
              <a:ext uri="{FF2B5EF4-FFF2-40B4-BE49-F238E27FC236}">
                <a16:creationId xmlns:a16="http://schemas.microsoft.com/office/drawing/2014/main" id="{FC619933-6419-6013-692C-5636A0D45769}"/>
              </a:ext>
            </a:extLst>
          </p:cNvPr>
          <p:cNvSpPr txBox="1"/>
          <p:nvPr/>
        </p:nvSpPr>
        <p:spPr>
          <a:xfrm>
            <a:off x="8410700" y="2605439"/>
            <a:ext cx="2635855" cy="994568"/>
          </a:xfrm>
          <a:prstGeom prst="rect">
            <a:avLst/>
          </a:prstGeom>
          <a:noFill/>
        </p:spPr>
        <p:txBody>
          <a:bodyPr wrap="square" rtlCol="0">
            <a:spAutoFit/>
          </a:bodyPr>
          <a:lstStyle/>
          <a:p>
            <a:pPr algn="ctr">
              <a:lnSpc>
                <a:spcPct val="110000"/>
              </a:lnSpc>
            </a:pPr>
            <a:r>
              <a:rPr kumimoji="1" lang="ja-JP" altLang="en-US" b="1" spc="110">
                <a:solidFill>
                  <a:schemeClr val="accent1"/>
                </a:solidFill>
                <a:latin typeface="+mn-ea"/>
              </a:rPr>
              <a:t>キャリアは</a:t>
            </a:r>
            <a:endParaRPr kumimoji="1" lang="en-US" altLang="ja-JP" b="1" spc="110">
              <a:solidFill>
                <a:schemeClr val="accent1"/>
              </a:solidFill>
              <a:latin typeface="+mn-ea"/>
            </a:endParaRPr>
          </a:p>
          <a:p>
            <a:pPr algn="ctr">
              <a:lnSpc>
                <a:spcPct val="110000"/>
              </a:lnSpc>
            </a:pPr>
            <a:r>
              <a:rPr kumimoji="1" lang="ja-JP" altLang="en-US" b="1" spc="110">
                <a:solidFill>
                  <a:schemeClr val="accent1"/>
                </a:solidFill>
                <a:latin typeface="+mn-ea"/>
              </a:rPr>
              <a:t>いつからでも</a:t>
            </a:r>
            <a:endParaRPr kumimoji="1" lang="en-US" altLang="ja-JP" b="1" spc="110">
              <a:solidFill>
                <a:schemeClr val="accent1"/>
              </a:solidFill>
              <a:latin typeface="+mn-ea"/>
            </a:endParaRPr>
          </a:p>
          <a:p>
            <a:pPr algn="ctr">
              <a:lnSpc>
                <a:spcPct val="110000"/>
              </a:lnSpc>
            </a:pPr>
            <a:r>
              <a:rPr kumimoji="1" lang="ja-JP" altLang="en-US" b="1" spc="110">
                <a:solidFill>
                  <a:schemeClr val="accent1"/>
                </a:solidFill>
                <a:latin typeface="+mn-ea"/>
              </a:rPr>
              <a:t>開発可能</a:t>
            </a:r>
          </a:p>
        </p:txBody>
      </p:sp>
      <p:grpSp>
        <p:nvGrpSpPr>
          <p:cNvPr id="71" name="グループ化 70">
            <a:extLst>
              <a:ext uri="{FF2B5EF4-FFF2-40B4-BE49-F238E27FC236}">
                <a16:creationId xmlns:a16="http://schemas.microsoft.com/office/drawing/2014/main" id="{3C33836D-8C1D-8543-A4D9-2C4CB7E53201}"/>
              </a:ext>
            </a:extLst>
          </p:cNvPr>
          <p:cNvGrpSpPr/>
          <p:nvPr/>
        </p:nvGrpSpPr>
        <p:grpSpPr>
          <a:xfrm>
            <a:off x="1595513" y="3842189"/>
            <a:ext cx="1734618" cy="1135274"/>
            <a:chOff x="1437446" y="3671602"/>
            <a:chExt cx="2050751" cy="1342177"/>
          </a:xfrm>
        </p:grpSpPr>
        <p:sp>
          <p:nvSpPr>
            <p:cNvPr id="20" name="フリーフォーム: 図形 19">
              <a:extLst>
                <a:ext uri="{FF2B5EF4-FFF2-40B4-BE49-F238E27FC236}">
                  <a16:creationId xmlns:a16="http://schemas.microsoft.com/office/drawing/2014/main" id="{80D034CF-055E-460B-FAC9-ED5FEF30C73F}"/>
                </a:ext>
              </a:extLst>
            </p:cNvPr>
            <p:cNvSpPr/>
            <p:nvPr/>
          </p:nvSpPr>
          <p:spPr>
            <a:xfrm>
              <a:off x="2855159" y="3947612"/>
              <a:ext cx="368055" cy="474448"/>
            </a:xfrm>
            <a:custGeom>
              <a:avLst/>
              <a:gdLst>
                <a:gd name="connsiteX0" fmla="*/ 321347 w 368055"/>
                <a:gd name="connsiteY0" fmla="*/ 435857 h 474448"/>
                <a:gd name="connsiteX1" fmla="*/ 238279 w 368055"/>
                <a:gd name="connsiteY1" fmla="*/ 466865 h 474448"/>
                <a:gd name="connsiteX2" fmla="*/ 230971 w 368055"/>
                <a:gd name="connsiteY2" fmla="*/ 474448 h 474448"/>
                <a:gd name="connsiteX3" fmla="*/ 213601 w 368055"/>
                <a:gd name="connsiteY3" fmla="*/ 435661 h 474448"/>
                <a:gd name="connsiteX4" fmla="*/ 198108 w 368055"/>
                <a:gd name="connsiteY4" fmla="*/ 398469 h 474448"/>
                <a:gd name="connsiteX5" fmla="*/ 183628 w 368055"/>
                <a:gd name="connsiteY5" fmla="*/ 391622 h 474448"/>
                <a:gd name="connsiteX6" fmla="*/ 93584 w 368055"/>
                <a:gd name="connsiteY6" fmla="*/ 386439 h 474448"/>
                <a:gd name="connsiteX7" fmla="*/ 54481 w 368055"/>
                <a:gd name="connsiteY7" fmla="*/ 351873 h 474448"/>
                <a:gd name="connsiteX8" fmla="*/ 41850 w 368055"/>
                <a:gd name="connsiteY8" fmla="*/ 316874 h 474448"/>
                <a:gd name="connsiteX9" fmla="*/ 33328 w 368055"/>
                <a:gd name="connsiteY9" fmla="*/ 264454 h 474448"/>
                <a:gd name="connsiteX10" fmla="*/ 20134 w 368055"/>
                <a:gd name="connsiteY10" fmla="*/ 241052 h 474448"/>
                <a:gd name="connsiteX11" fmla="*/ 1999 w 368055"/>
                <a:gd name="connsiteY11" fmla="*/ 204648 h 474448"/>
                <a:gd name="connsiteX12" fmla="*/ 17177 w 368055"/>
                <a:gd name="connsiteY12" fmla="*/ 188756 h 474448"/>
                <a:gd name="connsiteX13" fmla="*/ 50782 w 368055"/>
                <a:gd name="connsiteY13" fmla="*/ 82820 h 474448"/>
                <a:gd name="connsiteX14" fmla="*/ 57843 w 368055"/>
                <a:gd name="connsiteY14" fmla="*/ 0 h 474448"/>
                <a:gd name="connsiteX15" fmla="*/ 245981 w 368055"/>
                <a:gd name="connsiteY15" fmla="*/ 128669 h 474448"/>
                <a:gd name="connsiteX16" fmla="*/ 301071 w 368055"/>
                <a:gd name="connsiteY16" fmla="*/ 142284 h 474448"/>
                <a:gd name="connsiteX17" fmla="*/ 320920 w 368055"/>
                <a:gd name="connsiteY17" fmla="*/ 129917 h 474448"/>
                <a:gd name="connsiteX18" fmla="*/ 350421 w 368055"/>
                <a:gd name="connsiteY18" fmla="*/ 133852 h 474448"/>
                <a:gd name="connsiteX19" fmla="*/ 368033 w 368055"/>
                <a:gd name="connsiteY19" fmla="*/ 175591 h 474448"/>
                <a:gd name="connsiteX20" fmla="*/ 326221 w 368055"/>
                <a:gd name="connsiteY20" fmla="*/ 251036 h 474448"/>
                <a:gd name="connsiteX21" fmla="*/ 344288 w 368055"/>
                <a:gd name="connsiteY21" fmla="*/ 339045 h 474448"/>
                <a:gd name="connsiteX22" fmla="*/ 322567 w 368055"/>
                <a:gd name="connsiteY22" fmla="*/ 406109 h 474448"/>
                <a:gd name="connsiteX23" fmla="*/ 313252 w 368055"/>
                <a:gd name="connsiteY23" fmla="*/ 413804 h 474448"/>
                <a:gd name="connsiteX24" fmla="*/ 314281 w 368055"/>
                <a:gd name="connsiteY24" fmla="*/ 414676 h 474448"/>
                <a:gd name="connsiteX25" fmla="*/ 343023 w 368055"/>
                <a:gd name="connsiteY25" fmla="*/ 428668 h 474448"/>
                <a:gd name="connsiteX26" fmla="*/ 337852 w 368055"/>
                <a:gd name="connsiteY26" fmla="*/ 430354 h 474448"/>
                <a:gd name="connsiteX27" fmla="*/ 321347 w 368055"/>
                <a:gd name="connsiteY27" fmla="*/ 435857 h 474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8055" h="474447">
                  <a:moveTo>
                    <a:pt x="321347" y="435857"/>
                  </a:moveTo>
                  <a:cubicBezTo>
                    <a:pt x="295489" y="444604"/>
                    <a:pt x="261799" y="456516"/>
                    <a:pt x="238279" y="466865"/>
                  </a:cubicBezTo>
                  <a:cubicBezTo>
                    <a:pt x="235282" y="468784"/>
                    <a:pt x="232778" y="471382"/>
                    <a:pt x="230971" y="474448"/>
                  </a:cubicBezTo>
                  <a:lnTo>
                    <a:pt x="213601" y="435661"/>
                  </a:lnTo>
                  <a:cubicBezTo>
                    <a:pt x="209306" y="422919"/>
                    <a:pt x="204130" y="410492"/>
                    <a:pt x="198108" y="398469"/>
                  </a:cubicBezTo>
                  <a:cubicBezTo>
                    <a:pt x="195691" y="392870"/>
                    <a:pt x="189490" y="389938"/>
                    <a:pt x="183628" y="391622"/>
                  </a:cubicBezTo>
                  <a:cubicBezTo>
                    <a:pt x="159298" y="398762"/>
                    <a:pt x="121421" y="395956"/>
                    <a:pt x="93584" y="386439"/>
                  </a:cubicBezTo>
                  <a:cubicBezTo>
                    <a:pt x="76565" y="380416"/>
                    <a:pt x="62547" y="368024"/>
                    <a:pt x="54481" y="351873"/>
                  </a:cubicBezTo>
                  <a:cubicBezTo>
                    <a:pt x="48807" y="340788"/>
                    <a:pt x="44562" y="329028"/>
                    <a:pt x="41850" y="316874"/>
                  </a:cubicBezTo>
                  <a:cubicBezTo>
                    <a:pt x="37670" y="299645"/>
                    <a:pt x="34821" y="282120"/>
                    <a:pt x="33328" y="264454"/>
                  </a:cubicBezTo>
                  <a:cubicBezTo>
                    <a:pt x="30898" y="255697"/>
                    <a:pt x="26369" y="247665"/>
                    <a:pt x="20134" y="241052"/>
                  </a:cubicBezTo>
                  <a:cubicBezTo>
                    <a:pt x="10218" y="230793"/>
                    <a:pt x="-5601" y="222980"/>
                    <a:pt x="1999" y="204648"/>
                  </a:cubicBezTo>
                  <a:cubicBezTo>
                    <a:pt x="5162" y="197818"/>
                    <a:pt x="10500" y="192230"/>
                    <a:pt x="17177" y="188756"/>
                  </a:cubicBezTo>
                  <a:cubicBezTo>
                    <a:pt x="50169" y="169975"/>
                    <a:pt x="50467" y="119332"/>
                    <a:pt x="50782" y="82820"/>
                  </a:cubicBezTo>
                  <a:cubicBezTo>
                    <a:pt x="48537" y="55013"/>
                    <a:pt x="50923" y="27026"/>
                    <a:pt x="57843" y="0"/>
                  </a:cubicBezTo>
                  <a:cubicBezTo>
                    <a:pt x="113235" y="52719"/>
                    <a:pt x="176762" y="96166"/>
                    <a:pt x="245981" y="128669"/>
                  </a:cubicBezTo>
                  <a:cubicBezTo>
                    <a:pt x="263289" y="136786"/>
                    <a:pt x="281452" y="144347"/>
                    <a:pt x="301071" y="142284"/>
                  </a:cubicBezTo>
                  <a:cubicBezTo>
                    <a:pt x="306351" y="136328"/>
                    <a:pt x="313246" y="132032"/>
                    <a:pt x="320920" y="129917"/>
                  </a:cubicBezTo>
                  <a:cubicBezTo>
                    <a:pt x="330846" y="126736"/>
                    <a:pt x="341676" y="128181"/>
                    <a:pt x="350421" y="133852"/>
                  </a:cubicBezTo>
                  <a:cubicBezTo>
                    <a:pt x="362591" y="142346"/>
                    <a:pt x="368472" y="160525"/>
                    <a:pt x="368033" y="175591"/>
                  </a:cubicBezTo>
                  <a:cubicBezTo>
                    <a:pt x="368258" y="206323"/>
                    <a:pt x="352401" y="234937"/>
                    <a:pt x="326221" y="251036"/>
                  </a:cubicBezTo>
                  <a:cubicBezTo>
                    <a:pt x="335255" y="279863"/>
                    <a:pt x="344738" y="309252"/>
                    <a:pt x="344288" y="339045"/>
                  </a:cubicBezTo>
                  <a:cubicBezTo>
                    <a:pt x="343945" y="361818"/>
                    <a:pt x="341995" y="390054"/>
                    <a:pt x="322567" y="406109"/>
                  </a:cubicBezTo>
                  <a:lnTo>
                    <a:pt x="313252" y="413804"/>
                  </a:lnTo>
                  <a:lnTo>
                    <a:pt x="314281" y="414676"/>
                  </a:lnTo>
                  <a:cubicBezTo>
                    <a:pt x="323096" y="420771"/>
                    <a:pt x="332788" y="425489"/>
                    <a:pt x="343023" y="428668"/>
                  </a:cubicBezTo>
                  <a:lnTo>
                    <a:pt x="337852" y="430354"/>
                  </a:lnTo>
                  <a:cubicBezTo>
                    <a:pt x="332927" y="431967"/>
                    <a:pt x="327351" y="433828"/>
                    <a:pt x="321347" y="435857"/>
                  </a:cubicBezTo>
                  <a:close/>
                </a:path>
              </a:pathLst>
            </a:custGeom>
            <a:solidFill>
              <a:srgbClr val="FFFFFF"/>
            </a:solidFill>
            <a:ln w="5611" cap="flat">
              <a:noFill/>
              <a:prstDash val="solid"/>
              <a:miter/>
            </a:ln>
          </p:spPr>
          <p:txBody>
            <a:bodyPr rtlCol="0" anchor="ctr"/>
            <a:lstStyle/>
            <a:p>
              <a:endParaRPr lang="ja-JP" altLang="en-US"/>
            </a:p>
          </p:txBody>
        </p:sp>
        <p:sp>
          <p:nvSpPr>
            <p:cNvPr id="21" name="フリーフォーム: 図形 20">
              <a:extLst>
                <a:ext uri="{FF2B5EF4-FFF2-40B4-BE49-F238E27FC236}">
                  <a16:creationId xmlns:a16="http://schemas.microsoft.com/office/drawing/2014/main" id="{E1DC16FC-CC35-11E2-60FE-5840F81C7C7C}"/>
                </a:ext>
              </a:extLst>
            </p:cNvPr>
            <p:cNvSpPr/>
            <p:nvPr/>
          </p:nvSpPr>
          <p:spPr>
            <a:xfrm>
              <a:off x="2906903" y="3778789"/>
              <a:ext cx="521194" cy="612922"/>
            </a:xfrm>
            <a:custGeom>
              <a:avLst/>
              <a:gdLst>
                <a:gd name="connsiteX0" fmla="*/ 413805 w 521194"/>
                <a:gd name="connsiteY0" fmla="*/ 63140 h 612922"/>
                <a:gd name="connsiteX1" fmla="*/ 239237 w 521194"/>
                <a:gd name="connsiteY1" fmla="*/ 84 h 612922"/>
                <a:gd name="connsiteX2" fmla="*/ 152212 w 521194"/>
                <a:gd name="connsiteY2" fmla="*/ 10698 h 612922"/>
                <a:gd name="connsiteX3" fmla="*/ 18174 w 521194"/>
                <a:gd name="connsiteY3" fmla="*/ 118758 h 612922"/>
                <a:gd name="connsiteX4" fmla="*/ 0 w 521194"/>
                <a:gd name="connsiteY4" fmla="*/ 162965 h 612922"/>
                <a:gd name="connsiteX5" fmla="*/ 194237 w 521194"/>
                <a:gd name="connsiteY5" fmla="*/ 297458 h 612922"/>
                <a:gd name="connsiteX6" fmla="*/ 249327 w 521194"/>
                <a:gd name="connsiteY6" fmla="*/ 311079 h 612922"/>
                <a:gd name="connsiteX7" fmla="*/ 269182 w 521194"/>
                <a:gd name="connsiteY7" fmla="*/ 298712 h 612922"/>
                <a:gd name="connsiteX8" fmla="*/ 298683 w 521194"/>
                <a:gd name="connsiteY8" fmla="*/ 302647 h 612922"/>
                <a:gd name="connsiteX9" fmla="*/ 316295 w 521194"/>
                <a:gd name="connsiteY9" fmla="*/ 344386 h 612922"/>
                <a:gd name="connsiteX10" fmla="*/ 274483 w 521194"/>
                <a:gd name="connsiteY10" fmla="*/ 419831 h 612922"/>
                <a:gd name="connsiteX11" fmla="*/ 292550 w 521194"/>
                <a:gd name="connsiteY11" fmla="*/ 507840 h 612922"/>
                <a:gd name="connsiteX12" fmla="*/ 270829 w 521194"/>
                <a:gd name="connsiteY12" fmla="*/ 574904 h 612922"/>
                <a:gd name="connsiteX13" fmla="*/ 261514 w 521194"/>
                <a:gd name="connsiteY13" fmla="*/ 582599 h 612922"/>
                <a:gd name="connsiteX14" fmla="*/ 262543 w 521194"/>
                <a:gd name="connsiteY14" fmla="*/ 583471 h 612922"/>
                <a:gd name="connsiteX15" fmla="*/ 323721 w 521194"/>
                <a:gd name="connsiteY15" fmla="*/ 607204 h 612922"/>
                <a:gd name="connsiteX16" fmla="*/ 485292 w 521194"/>
                <a:gd name="connsiteY16" fmla="*/ 562435 h 612922"/>
                <a:gd name="connsiteX17" fmla="*/ 521140 w 521194"/>
                <a:gd name="connsiteY17" fmla="*/ 465949 h 612922"/>
                <a:gd name="connsiteX18" fmla="*/ 504377 w 521194"/>
                <a:gd name="connsiteY18" fmla="*/ 326701 h 612922"/>
                <a:gd name="connsiteX19" fmla="*/ 491212 w 521194"/>
                <a:gd name="connsiteY19" fmla="*/ 173298 h 612922"/>
                <a:gd name="connsiteX20" fmla="*/ 413810 w 521194"/>
                <a:gd name="connsiteY20" fmla="*/ 63157 h 61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1193" h="612922">
                  <a:moveTo>
                    <a:pt x="413805" y="63140"/>
                  </a:moveTo>
                  <a:cubicBezTo>
                    <a:pt x="370789" y="27613"/>
                    <a:pt x="317116" y="3946"/>
                    <a:pt x="239237" y="84"/>
                  </a:cubicBezTo>
                  <a:cubicBezTo>
                    <a:pt x="209868" y="-609"/>
                    <a:pt x="180553" y="2966"/>
                    <a:pt x="152212" y="10698"/>
                  </a:cubicBezTo>
                  <a:cubicBezTo>
                    <a:pt x="94670" y="26438"/>
                    <a:pt x="45629" y="69391"/>
                    <a:pt x="18174" y="118758"/>
                  </a:cubicBezTo>
                  <a:cubicBezTo>
                    <a:pt x="10579" y="132814"/>
                    <a:pt x="4487" y="147632"/>
                    <a:pt x="0" y="162965"/>
                  </a:cubicBezTo>
                  <a:cubicBezTo>
                    <a:pt x="56811" y="218293"/>
                    <a:pt x="122459" y="263748"/>
                    <a:pt x="194237" y="297458"/>
                  </a:cubicBezTo>
                  <a:cubicBezTo>
                    <a:pt x="211540" y="305575"/>
                    <a:pt x="229708" y="313136"/>
                    <a:pt x="249327" y="311079"/>
                  </a:cubicBezTo>
                  <a:cubicBezTo>
                    <a:pt x="254611" y="305123"/>
                    <a:pt x="261507" y="300828"/>
                    <a:pt x="269182" y="298712"/>
                  </a:cubicBezTo>
                  <a:cubicBezTo>
                    <a:pt x="279108" y="295531"/>
                    <a:pt x="289938" y="296976"/>
                    <a:pt x="298683" y="302647"/>
                  </a:cubicBezTo>
                  <a:cubicBezTo>
                    <a:pt x="310854" y="311141"/>
                    <a:pt x="316734" y="329320"/>
                    <a:pt x="316295" y="344386"/>
                  </a:cubicBezTo>
                  <a:cubicBezTo>
                    <a:pt x="316521" y="375118"/>
                    <a:pt x="300663" y="403732"/>
                    <a:pt x="274483" y="419831"/>
                  </a:cubicBezTo>
                  <a:cubicBezTo>
                    <a:pt x="283517" y="448657"/>
                    <a:pt x="293000" y="478046"/>
                    <a:pt x="292550" y="507840"/>
                  </a:cubicBezTo>
                  <a:cubicBezTo>
                    <a:pt x="292208" y="530612"/>
                    <a:pt x="290257" y="558849"/>
                    <a:pt x="270829" y="574904"/>
                  </a:cubicBezTo>
                  <a:lnTo>
                    <a:pt x="261514" y="582599"/>
                  </a:lnTo>
                  <a:lnTo>
                    <a:pt x="262543" y="583471"/>
                  </a:lnTo>
                  <a:cubicBezTo>
                    <a:pt x="273904" y="593100"/>
                    <a:pt x="308049" y="603466"/>
                    <a:pt x="323721" y="607204"/>
                  </a:cubicBezTo>
                  <a:cubicBezTo>
                    <a:pt x="393427" y="623832"/>
                    <a:pt x="449141" y="602775"/>
                    <a:pt x="485292" y="562435"/>
                  </a:cubicBezTo>
                  <a:cubicBezTo>
                    <a:pt x="509291" y="536132"/>
                    <a:pt x="522142" y="501541"/>
                    <a:pt x="521140" y="465949"/>
                  </a:cubicBezTo>
                  <a:cubicBezTo>
                    <a:pt x="519111" y="419111"/>
                    <a:pt x="508587" y="382578"/>
                    <a:pt x="504377" y="326701"/>
                  </a:cubicBezTo>
                  <a:cubicBezTo>
                    <a:pt x="500852" y="279632"/>
                    <a:pt x="503590" y="216605"/>
                    <a:pt x="491212" y="173298"/>
                  </a:cubicBezTo>
                  <a:cubicBezTo>
                    <a:pt x="482268" y="142009"/>
                    <a:pt x="462941" y="101652"/>
                    <a:pt x="413810" y="63157"/>
                  </a:cubicBezTo>
                </a:path>
              </a:pathLst>
            </a:custGeom>
            <a:solidFill>
              <a:schemeClr val="tx2">
                <a:lumMod val="60000"/>
                <a:lumOff val="40000"/>
              </a:schemeClr>
            </a:solidFill>
            <a:ln w="5611" cap="flat">
              <a:noFill/>
              <a:prstDash val="solid"/>
              <a:miter/>
            </a:ln>
          </p:spPr>
          <p:txBody>
            <a:bodyPr rtlCol="0" anchor="ctr"/>
            <a:lstStyle/>
            <a:p>
              <a:endParaRPr lang="ja-JP" altLang="en-US"/>
            </a:p>
          </p:txBody>
        </p:sp>
        <p:sp>
          <p:nvSpPr>
            <p:cNvPr id="22" name="フリーフォーム: 図形 21">
              <a:extLst>
                <a:ext uri="{FF2B5EF4-FFF2-40B4-BE49-F238E27FC236}">
                  <a16:creationId xmlns:a16="http://schemas.microsoft.com/office/drawing/2014/main" id="{24803469-0630-CC87-0EA8-FB83A1B1DCF5}"/>
                </a:ext>
              </a:extLst>
            </p:cNvPr>
            <p:cNvSpPr/>
            <p:nvPr/>
          </p:nvSpPr>
          <p:spPr>
            <a:xfrm>
              <a:off x="1450964" y="4277151"/>
              <a:ext cx="953607" cy="723188"/>
            </a:xfrm>
            <a:custGeom>
              <a:avLst/>
              <a:gdLst>
                <a:gd name="connsiteX0" fmla="*/ 522219 w 953607"/>
                <a:gd name="connsiteY0" fmla="*/ 245330 h 723188"/>
                <a:gd name="connsiteX1" fmla="*/ 584561 w 953607"/>
                <a:gd name="connsiteY1" fmla="*/ 419162 h 723188"/>
                <a:gd name="connsiteX2" fmla="*/ 650562 w 953607"/>
                <a:gd name="connsiteY2" fmla="*/ 453632 h 723188"/>
                <a:gd name="connsiteX3" fmla="*/ 890249 w 953607"/>
                <a:gd name="connsiteY3" fmla="*/ 422113 h 723188"/>
                <a:gd name="connsiteX4" fmla="*/ 911610 w 953607"/>
                <a:gd name="connsiteY4" fmla="*/ 441743 h 723188"/>
                <a:gd name="connsiteX5" fmla="*/ 943782 w 953607"/>
                <a:gd name="connsiteY5" fmla="*/ 592167 h 723188"/>
                <a:gd name="connsiteX6" fmla="*/ 953608 w 953607"/>
                <a:gd name="connsiteY6" fmla="*/ 638122 h 723188"/>
                <a:gd name="connsiteX7" fmla="*/ 898551 w 953607"/>
                <a:gd name="connsiteY7" fmla="*/ 656600 h 723188"/>
                <a:gd name="connsiteX8" fmla="*/ 807771 w 953607"/>
                <a:gd name="connsiteY8" fmla="*/ 682188 h 723188"/>
                <a:gd name="connsiteX9" fmla="*/ 597710 w 953607"/>
                <a:gd name="connsiteY9" fmla="*/ 722471 h 723188"/>
                <a:gd name="connsiteX10" fmla="*/ 466207 w 953607"/>
                <a:gd name="connsiteY10" fmla="*/ 704106 h 723188"/>
                <a:gd name="connsiteX11" fmla="*/ 444756 w 953607"/>
                <a:gd name="connsiteY11" fmla="*/ 692863 h 723188"/>
                <a:gd name="connsiteX12" fmla="*/ 0 w 953607"/>
                <a:gd name="connsiteY12" fmla="*/ 692863 h 723188"/>
                <a:gd name="connsiteX13" fmla="*/ 66102 w 953607"/>
                <a:gd name="connsiteY13" fmla="*/ 243470 h 723188"/>
                <a:gd name="connsiteX14" fmla="*/ 117769 w 953607"/>
                <a:gd name="connsiteY14" fmla="*/ 113913 h 723188"/>
                <a:gd name="connsiteX15" fmla="*/ 186485 w 953607"/>
                <a:gd name="connsiteY15" fmla="*/ 25133 h 723188"/>
                <a:gd name="connsiteX16" fmla="*/ 213434 w 953607"/>
                <a:gd name="connsiteY16" fmla="*/ 0 h 723188"/>
                <a:gd name="connsiteX17" fmla="*/ 214176 w 953607"/>
                <a:gd name="connsiteY17" fmla="*/ 230 h 723188"/>
                <a:gd name="connsiteX18" fmla="*/ 356297 w 953607"/>
                <a:gd name="connsiteY18" fmla="*/ 54668 h 723188"/>
                <a:gd name="connsiteX19" fmla="*/ 442811 w 953607"/>
                <a:gd name="connsiteY19" fmla="*/ 112147 h 723188"/>
                <a:gd name="connsiteX20" fmla="*/ 522214 w 953607"/>
                <a:gd name="connsiteY20" fmla="*/ 245342 h 72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53607" h="723188">
                  <a:moveTo>
                    <a:pt x="522219" y="245330"/>
                  </a:moveTo>
                  <a:cubicBezTo>
                    <a:pt x="546268" y="311984"/>
                    <a:pt x="555420" y="358973"/>
                    <a:pt x="584561" y="419162"/>
                  </a:cubicBezTo>
                  <a:cubicBezTo>
                    <a:pt x="597091" y="445020"/>
                    <a:pt x="619273" y="452542"/>
                    <a:pt x="650562" y="453632"/>
                  </a:cubicBezTo>
                  <a:cubicBezTo>
                    <a:pt x="691385" y="454498"/>
                    <a:pt x="801273" y="437622"/>
                    <a:pt x="890249" y="422113"/>
                  </a:cubicBezTo>
                  <a:cubicBezTo>
                    <a:pt x="904482" y="419634"/>
                    <a:pt x="907748" y="426576"/>
                    <a:pt x="911610" y="441743"/>
                  </a:cubicBezTo>
                  <a:lnTo>
                    <a:pt x="943782" y="592167"/>
                  </a:lnTo>
                  <a:lnTo>
                    <a:pt x="953608" y="638122"/>
                  </a:lnTo>
                  <a:lnTo>
                    <a:pt x="898551" y="656600"/>
                  </a:lnTo>
                  <a:cubicBezTo>
                    <a:pt x="873553" y="664987"/>
                    <a:pt x="822302" y="679260"/>
                    <a:pt x="807771" y="682188"/>
                  </a:cubicBezTo>
                  <a:cubicBezTo>
                    <a:pt x="720111" y="699856"/>
                    <a:pt x="687096" y="717766"/>
                    <a:pt x="597710" y="722471"/>
                  </a:cubicBezTo>
                  <a:cubicBezTo>
                    <a:pt x="553188" y="724816"/>
                    <a:pt x="507446" y="722089"/>
                    <a:pt x="466207" y="704106"/>
                  </a:cubicBezTo>
                  <a:cubicBezTo>
                    <a:pt x="458800" y="700872"/>
                    <a:pt x="451631" y="697115"/>
                    <a:pt x="444756" y="692863"/>
                  </a:cubicBezTo>
                  <a:cubicBezTo>
                    <a:pt x="249856" y="692863"/>
                    <a:pt x="0" y="692863"/>
                    <a:pt x="0" y="692863"/>
                  </a:cubicBezTo>
                  <a:cubicBezTo>
                    <a:pt x="5764" y="541120"/>
                    <a:pt x="27927" y="390445"/>
                    <a:pt x="66102" y="243470"/>
                  </a:cubicBezTo>
                  <a:cubicBezTo>
                    <a:pt x="76611" y="197900"/>
                    <a:pt x="94035" y="154208"/>
                    <a:pt x="117769" y="113913"/>
                  </a:cubicBezTo>
                  <a:cubicBezTo>
                    <a:pt x="137337" y="81881"/>
                    <a:pt x="160382" y="52107"/>
                    <a:pt x="186485" y="25133"/>
                  </a:cubicBezTo>
                  <a:lnTo>
                    <a:pt x="213434" y="0"/>
                  </a:lnTo>
                  <a:lnTo>
                    <a:pt x="214176" y="230"/>
                  </a:lnTo>
                  <a:cubicBezTo>
                    <a:pt x="259648" y="14250"/>
                    <a:pt x="316172" y="34487"/>
                    <a:pt x="356297" y="54668"/>
                  </a:cubicBezTo>
                  <a:cubicBezTo>
                    <a:pt x="385102" y="69104"/>
                    <a:pt x="422102" y="89381"/>
                    <a:pt x="442811" y="112147"/>
                  </a:cubicBezTo>
                  <a:cubicBezTo>
                    <a:pt x="481413" y="154561"/>
                    <a:pt x="500150" y="189476"/>
                    <a:pt x="522214" y="245342"/>
                  </a:cubicBezTo>
                </a:path>
              </a:pathLst>
            </a:custGeom>
            <a:solidFill>
              <a:schemeClr val="bg1">
                <a:lumMod val="85000"/>
              </a:schemeClr>
            </a:solidFill>
            <a:ln w="5611" cap="flat">
              <a:noFill/>
              <a:prstDash val="solid"/>
              <a:miter/>
            </a:ln>
          </p:spPr>
          <p:txBody>
            <a:bodyPr rtlCol="0" anchor="ctr"/>
            <a:lstStyle/>
            <a:p>
              <a:endParaRPr lang="ja-JP" altLang="en-US"/>
            </a:p>
          </p:txBody>
        </p:sp>
        <p:sp>
          <p:nvSpPr>
            <p:cNvPr id="23" name="フリーフォーム: 図形 22">
              <a:extLst>
                <a:ext uri="{FF2B5EF4-FFF2-40B4-BE49-F238E27FC236}">
                  <a16:creationId xmlns:a16="http://schemas.microsoft.com/office/drawing/2014/main" id="{1B1CD8B1-8C91-F199-2459-7BA33D21C45C}"/>
                </a:ext>
              </a:extLst>
            </p:cNvPr>
            <p:cNvSpPr/>
            <p:nvPr/>
          </p:nvSpPr>
          <p:spPr>
            <a:xfrm>
              <a:off x="2360685" y="4672565"/>
              <a:ext cx="356428" cy="315909"/>
            </a:xfrm>
            <a:custGeom>
              <a:avLst/>
              <a:gdLst>
                <a:gd name="connsiteX0" fmla="*/ 22626 w 356428"/>
                <a:gd name="connsiteY0" fmla="*/ 143248 h 315909"/>
                <a:gd name="connsiteX1" fmla="*/ 1911 w 356428"/>
                <a:gd name="connsiteY1" fmla="*/ 46357 h 315909"/>
                <a:gd name="connsiteX2" fmla="*/ 0 w 356428"/>
                <a:gd name="connsiteY2" fmla="*/ 39611 h 315909"/>
                <a:gd name="connsiteX3" fmla="*/ 39238 w 356428"/>
                <a:gd name="connsiteY3" fmla="*/ 39443 h 315909"/>
                <a:gd name="connsiteX4" fmla="*/ 65040 w 356428"/>
                <a:gd name="connsiteY4" fmla="*/ 38599 h 315909"/>
                <a:gd name="connsiteX5" fmla="*/ 71673 w 356428"/>
                <a:gd name="connsiteY5" fmla="*/ 37138 h 315909"/>
                <a:gd name="connsiteX6" fmla="*/ 117600 w 356428"/>
                <a:gd name="connsiteY6" fmla="*/ 8412 h 315909"/>
                <a:gd name="connsiteX7" fmla="*/ 183258 w 356428"/>
                <a:gd name="connsiteY7" fmla="*/ 17856 h 315909"/>
                <a:gd name="connsiteX8" fmla="*/ 202315 w 356428"/>
                <a:gd name="connsiteY8" fmla="*/ 7119 h 315909"/>
                <a:gd name="connsiteX9" fmla="*/ 228736 w 356428"/>
                <a:gd name="connsiteY9" fmla="*/ 36 h 315909"/>
                <a:gd name="connsiteX10" fmla="*/ 245094 w 356428"/>
                <a:gd name="connsiteY10" fmla="*/ 5602 h 315909"/>
                <a:gd name="connsiteX11" fmla="*/ 304007 w 356428"/>
                <a:gd name="connsiteY11" fmla="*/ 28706 h 315909"/>
                <a:gd name="connsiteX12" fmla="*/ 352351 w 356428"/>
                <a:gd name="connsiteY12" fmla="*/ 34496 h 315909"/>
                <a:gd name="connsiteX13" fmla="*/ 333030 w 356428"/>
                <a:gd name="connsiteY13" fmla="*/ 159033 h 315909"/>
                <a:gd name="connsiteX14" fmla="*/ 327735 w 356428"/>
                <a:gd name="connsiteY14" fmla="*/ 198383 h 315909"/>
                <a:gd name="connsiteX15" fmla="*/ 343981 w 356428"/>
                <a:gd name="connsiteY15" fmla="*/ 210548 h 315909"/>
                <a:gd name="connsiteX16" fmla="*/ 353088 w 356428"/>
                <a:gd name="connsiteY16" fmla="*/ 252202 h 315909"/>
                <a:gd name="connsiteX17" fmla="*/ 332682 w 356428"/>
                <a:gd name="connsiteY17" fmla="*/ 262602 h 315909"/>
                <a:gd name="connsiteX18" fmla="*/ 302382 w 356428"/>
                <a:gd name="connsiteY18" fmla="*/ 254395 h 315909"/>
                <a:gd name="connsiteX19" fmla="*/ 301427 w 356428"/>
                <a:gd name="connsiteY19" fmla="*/ 256756 h 315909"/>
                <a:gd name="connsiteX20" fmla="*/ 299347 w 356428"/>
                <a:gd name="connsiteY20" fmla="*/ 280253 h 315909"/>
                <a:gd name="connsiteX21" fmla="*/ 258029 w 356428"/>
                <a:gd name="connsiteY21" fmla="*/ 287955 h 315909"/>
                <a:gd name="connsiteX22" fmla="*/ 243526 w 356428"/>
                <a:gd name="connsiteY22" fmla="*/ 279241 h 315909"/>
                <a:gd name="connsiteX23" fmla="*/ 242795 w 356428"/>
                <a:gd name="connsiteY23" fmla="*/ 280478 h 315909"/>
                <a:gd name="connsiteX24" fmla="*/ 240715 w 356428"/>
                <a:gd name="connsiteY24" fmla="*/ 302177 h 315909"/>
                <a:gd name="connsiteX25" fmla="*/ 220141 w 356428"/>
                <a:gd name="connsiteY25" fmla="*/ 314881 h 315909"/>
                <a:gd name="connsiteX26" fmla="*/ 192877 w 356428"/>
                <a:gd name="connsiteY26" fmla="*/ 311115 h 315909"/>
                <a:gd name="connsiteX27" fmla="*/ 172640 w 356428"/>
                <a:gd name="connsiteY27" fmla="*/ 298635 h 315909"/>
                <a:gd name="connsiteX28" fmla="*/ 174495 w 356428"/>
                <a:gd name="connsiteY28" fmla="*/ 292283 h 315909"/>
                <a:gd name="connsiteX29" fmla="*/ 152659 w 356428"/>
                <a:gd name="connsiteY29" fmla="*/ 267743 h 315909"/>
                <a:gd name="connsiteX30" fmla="*/ 150491 w 356428"/>
                <a:gd name="connsiteY30" fmla="*/ 267718 h 315909"/>
                <a:gd name="connsiteX31" fmla="*/ 119236 w 356428"/>
                <a:gd name="connsiteY31" fmla="*/ 277611 h 315909"/>
                <a:gd name="connsiteX32" fmla="*/ 118393 w 356428"/>
                <a:gd name="connsiteY32" fmla="*/ 278117 h 315909"/>
                <a:gd name="connsiteX33" fmla="*/ 118168 w 356428"/>
                <a:gd name="connsiteY33" fmla="*/ 277836 h 315909"/>
                <a:gd name="connsiteX34" fmla="*/ 127387 w 356428"/>
                <a:gd name="connsiteY34" fmla="*/ 262321 h 315909"/>
                <a:gd name="connsiteX35" fmla="*/ 105459 w 356428"/>
                <a:gd name="connsiteY35" fmla="*/ 237777 h 315909"/>
                <a:gd name="connsiteX36" fmla="*/ 103327 w 356428"/>
                <a:gd name="connsiteY36" fmla="*/ 237755 h 315909"/>
                <a:gd name="connsiteX37" fmla="*/ 72129 w 356428"/>
                <a:gd name="connsiteY37" fmla="*/ 247649 h 315909"/>
                <a:gd name="connsiteX38" fmla="*/ 71285 w 356428"/>
                <a:gd name="connsiteY38" fmla="*/ 246075 h 315909"/>
                <a:gd name="connsiteX39" fmla="*/ 72072 w 356428"/>
                <a:gd name="connsiteY39" fmla="*/ 245682 h 315909"/>
                <a:gd name="connsiteX40" fmla="*/ 85620 w 356428"/>
                <a:gd name="connsiteY40" fmla="*/ 227131 h 315909"/>
                <a:gd name="connsiteX41" fmla="*/ 63797 w 356428"/>
                <a:gd name="connsiteY41" fmla="*/ 202642 h 315909"/>
                <a:gd name="connsiteX42" fmla="*/ 61560 w 356428"/>
                <a:gd name="connsiteY42" fmla="*/ 202621 h 315909"/>
                <a:gd name="connsiteX43" fmla="*/ 37669 w 356428"/>
                <a:gd name="connsiteY43" fmla="*/ 208805 h 315909"/>
                <a:gd name="connsiteX44" fmla="*/ 34071 w 356428"/>
                <a:gd name="connsiteY44" fmla="*/ 196719 h 31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56428" h="315909">
                  <a:moveTo>
                    <a:pt x="22626" y="143248"/>
                  </a:moveTo>
                  <a:lnTo>
                    <a:pt x="1911" y="46357"/>
                  </a:lnTo>
                  <a:cubicBezTo>
                    <a:pt x="1293" y="43884"/>
                    <a:pt x="675" y="41635"/>
                    <a:pt x="0" y="39611"/>
                  </a:cubicBezTo>
                  <a:lnTo>
                    <a:pt x="39238" y="39443"/>
                  </a:lnTo>
                  <a:cubicBezTo>
                    <a:pt x="47838" y="39218"/>
                    <a:pt x="56439" y="38937"/>
                    <a:pt x="65040" y="38599"/>
                  </a:cubicBezTo>
                  <a:cubicBezTo>
                    <a:pt x="67340" y="38698"/>
                    <a:pt x="69627" y="38194"/>
                    <a:pt x="71673" y="37138"/>
                  </a:cubicBezTo>
                  <a:cubicBezTo>
                    <a:pt x="73079" y="36238"/>
                    <a:pt x="101748" y="17744"/>
                    <a:pt x="117600" y="8412"/>
                  </a:cubicBezTo>
                  <a:lnTo>
                    <a:pt x="183258" y="17856"/>
                  </a:lnTo>
                  <a:cubicBezTo>
                    <a:pt x="188880" y="14484"/>
                    <a:pt x="194895" y="11167"/>
                    <a:pt x="202315" y="7119"/>
                  </a:cubicBezTo>
                  <a:cubicBezTo>
                    <a:pt x="210201" y="2136"/>
                    <a:pt x="219415" y="-334"/>
                    <a:pt x="228736" y="36"/>
                  </a:cubicBezTo>
                  <a:cubicBezTo>
                    <a:pt x="234585" y="411"/>
                    <a:pt x="240230" y="2332"/>
                    <a:pt x="245094" y="5602"/>
                  </a:cubicBezTo>
                  <a:cubicBezTo>
                    <a:pt x="255494" y="13303"/>
                    <a:pt x="288098" y="29155"/>
                    <a:pt x="304007" y="28706"/>
                  </a:cubicBezTo>
                  <a:lnTo>
                    <a:pt x="352351" y="34496"/>
                  </a:lnTo>
                  <a:cubicBezTo>
                    <a:pt x="346634" y="72794"/>
                    <a:pt x="338337" y="123095"/>
                    <a:pt x="333030" y="159033"/>
                  </a:cubicBezTo>
                  <a:lnTo>
                    <a:pt x="327735" y="198383"/>
                  </a:lnTo>
                  <a:cubicBezTo>
                    <a:pt x="333182" y="202616"/>
                    <a:pt x="338618" y="206686"/>
                    <a:pt x="343981" y="210548"/>
                  </a:cubicBezTo>
                  <a:cubicBezTo>
                    <a:pt x="354605" y="218530"/>
                    <a:pt x="360564" y="241297"/>
                    <a:pt x="353088" y="252202"/>
                  </a:cubicBezTo>
                  <a:cubicBezTo>
                    <a:pt x="348226" y="258597"/>
                    <a:pt x="340713" y="262426"/>
                    <a:pt x="332682" y="262602"/>
                  </a:cubicBezTo>
                  <a:cubicBezTo>
                    <a:pt x="322183" y="261643"/>
                    <a:pt x="311930" y="258866"/>
                    <a:pt x="302382" y="254395"/>
                  </a:cubicBezTo>
                  <a:lnTo>
                    <a:pt x="301427" y="256756"/>
                  </a:lnTo>
                  <a:cubicBezTo>
                    <a:pt x="306036" y="264457"/>
                    <a:pt x="302438" y="275756"/>
                    <a:pt x="299347" y="280253"/>
                  </a:cubicBezTo>
                  <a:cubicBezTo>
                    <a:pt x="288778" y="295768"/>
                    <a:pt x="264606" y="291777"/>
                    <a:pt x="258029" y="287955"/>
                  </a:cubicBezTo>
                  <a:cubicBezTo>
                    <a:pt x="252801" y="284919"/>
                    <a:pt x="248023" y="281996"/>
                    <a:pt x="243526" y="279241"/>
                  </a:cubicBezTo>
                  <a:lnTo>
                    <a:pt x="242795" y="280478"/>
                  </a:lnTo>
                  <a:cubicBezTo>
                    <a:pt x="245628" y="287625"/>
                    <a:pt x="244855" y="295698"/>
                    <a:pt x="240715" y="302177"/>
                  </a:cubicBezTo>
                  <a:cubicBezTo>
                    <a:pt x="235754" y="308909"/>
                    <a:pt x="228382" y="313461"/>
                    <a:pt x="220141" y="314881"/>
                  </a:cubicBezTo>
                  <a:cubicBezTo>
                    <a:pt x="210901" y="317076"/>
                    <a:pt x="201175" y="315732"/>
                    <a:pt x="192877" y="311115"/>
                  </a:cubicBezTo>
                  <a:cubicBezTo>
                    <a:pt x="186019" y="307124"/>
                    <a:pt x="179217" y="303076"/>
                    <a:pt x="172640" y="298635"/>
                  </a:cubicBezTo>
                  <a:cubicBezTo>
                    <a:pt x="173609" y="296637"/>
                    <a:pt x="174236" y="294489"/>
                    <a:pt x="174495" y="292283"/>
                  </a:cubicBezTo>
                  <a:cubicBezTo>
                    <a:pt x="175242" y="279477"/>
                    <a:pt x="165465" y="268489"/>
                    <a:pt x="152659" y="267743"/>
                  </a:cubicBezTo>
                  <a:cubicBezTo>
                    <a:pt x="151937" y="267700"/>
                    <a:pt x="151214" y="267692"/>
                    <a:pt x="150491" y="267718"/>
                  </a:cubicBezTo>
                  <a:cubicBezTo>
                    <a:pt x="139494" y="268785"/>
                    <a:pt x="128844" y="272156"/>
                    <a:pt x="119236" y="277611"/>
                  </a:cubicBezTo>
                  <a:lnTo>
                    <a:pt x="118393" y="278117"/>
                  </a:lnTo>
                  <a:lnTo>
                    <a:pt x="118168" y="277836"/>
                  </a:lnTo>
                  <a:cubicBezTo>
                    <a:pt x="123129" y="274049"/>
                    <a:pt x="126432" y="268489"/>
                    <a:pt x="127387" y="262321"/>
                  </a:cubicBezTo>
                  <a:cubicBezTo>
                    <a:pt x="128109" y="249488"/>
                    <a:pt x="118292" y="238500"/>
                    <a:pt x="105459" y="237777"/>
                  </a:cubicBezTo>
                  <a:cubicBezTo>
                    <a:pt x="104749" y="237738"/>
                    <a:pt x="104038" y="237730"/>
                    <a:pt x="103327" y="237755"/>
                  </a:cubicBezTo>
                  <a:cubicBezTo>
                    <a:pt x="92349" y="238830"/>
                    <a:pt x="81720" y="242201"/>
                    <a:pt x="72129" y="247649"/>
                  </a:cubicBezTo>
                  <a:lnTo>
                    <a:pt x="71285" y="246075"/>
                  </a:lnTo>
                  <a:cubicBezTo>
                    <a:pt x="71558" y="245967"/>
                    <a:pt x="71822" y="245835"/>
                    <a:pt x="72072" y="245682"/>
                  </a:cubicBezTo>
                  <a:cubicBezTo>
                    <a:pt x="79238" y="241953"/>
                    <a:pt x="84249" y="235091"/>
                    <a:pt x="85620" y="227131"/>
                  </a:cubicBezTo>
                  <a:cubicBezTo>
                    <a:pt x="86356" y="214342"/>
                    <a:pt x="76586" y="203378"/>
                    <a:pt x="63797" y="202642"/>
                  </a:cubicBezTo>
                  <a:cubicBezTo>
                    <a:pt x="63052" y="202599"/>
                    <a:pt x="62306" y="202592"/>
                    <a:pt x="61560" y="202621"/>
                  </a:cubicBezTo>
                  <a:cubicBezTo>
                    <a:pt x="53324" y="203430"/>
                    <a:pt x="45264" y="205516"/>
                    <a:pt x="37669" y="208805"/>
                  </a:cubicBezTo>
                  <a:lnTo>
                    <a:pt x="34071" y="196719"/>
                  </a:lnTo>
                  <a:close/>
                </a:path>
              </a:pathLst>
            </a:custGeom>
            <a:solidFill>
              <a:srgbClr val="FFFFFF"/>
            </a:solidFill>
            <a:ln w="5611" cap="flat">
              <a:noFill/>
              <a:prstDash val="solid"/>
              <a:miter/>
            </a:ln>
          </p:spPr>
          <p:txBody>
            <a:bodyPr rtlCol="0" anchor="ctr"/>
            <a:lstStyle/>
            <a:p>
              <a:endParaRPr lang="ja-JP" altLang="en-US"/>
            </a:p>
          </p:txBody>
        </p:sp>
        <p:sp>
          <p:nvSpPr>
            <p:cNvPr id="24" name="フリーフォーム: 図形 23">
              <a:extLst>
                <a:ext uri="{FF2B5EF4-FFF2-40B4-BE49-F238E27FC236}">
                  <a16:creationId xmlns:a16="http://schemas.microsoft.com/office/drawing/2014/main" id="{EA12C384-EE78-ED41-DA44-C483CA556A15}"/>
                </a:ext>
              </a:extLst>
            </p:cNvPr>
            <p:cNvSpPr/>
            <p:nvPr/>
          </p:nvSpPr>
          <p:spPr>
            <a:xfrm>
              <a:off x="1669531" y="4239527"/>
              <a:ext cx="237230" cy="137219"/>
            </a:xfrm>
            <a:custGeom>
              <a:avLst/>
              <a:gdLst>
                <a:gd name="connsiteX0" fmla="*/ 137725 w 237230"/>
                <a:gd name="connsiteY0" fmla="*/ 92304 h 137219"/>
                <a:gd name="connsiteX1" fmla="*/ 0 w 237230"/>
                <a:gd name="connsiteY1" fmla="*/ 39181 h 137219"/>
                <a:gd name="connsiteX2" fmla="*/ 1012 w 237230"/>
                <a:gd name="connsiteY2" fmla="*/ 36033 h 137219"/>
                <a:gd name="connsiteX3" fmla="*/ 8882 w 237230"/>
                <a:gd name="connsiteY3" fmla="*/ 0 h 137219"/>
                <a:gd name="connsiteX4" fmla="*/ 15740 w 237230"/>
                <a:gd name="connsiteY4" fmla="*/ 731 h 137219"/>
                <a:gd name="connsiteX5" fmla="*/ 208836 w 237230"/>
                <a:gd name="connsiteY5" fmla="*/ 76114 h 137219"/>
                <a:gd name="connsiteX6" fmla="*/ 231884 w 237230"/>
                <a:gd name="connsiteY6" fmla="*/ 89100 h 137219"/>
                <a:gd name="connsiteX7" fmla="*/ 236831 w 237230"/>
                <a:gd name="connsiteY7" fmla="*/ 96351 h 137219"/>
                <a:gd name="connsiteX8" fmla="*/ 236381 w 237230"/>
                <a:gd name="connsiteY8" fmla="*/ 106807 h 137219"/>
                <a:gd name="connsiteX9" fmla="*/ 229298 w 237230"/>
                <a:gd name="connsiteY9" fmla="*/ 133846 h 137219"/>
                <a:gd name="connsiteX10" fmla="*/ 211028 w 237230"/>
                <a:gd name="connsiteY10" fmla="*/ 137219 h 137219"/>
                <a:gd name="connsiteX11" fmla="*/ 137725 w 237230"/>
                <a:gd name="connsiteY11" fmla="*/ 92304 h 13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230" h="137219">
                  <a:moveTo>
                    <a:pt x="137725" y="92304"/>
                  </a:moveTo>
                  <a:cubicBezTo>
                    <a:pt x="93193" y="71216"/>
                    <a:pt x="47158" y="53460"/>
                    <a:pt x="0" y="39181"/>
                  </a:cubicBezTo>
                  <a:lnTo>
                    <a:pt x="1012" y="36033"/>
                  </a:lnTo>
                  <a:cubicBezTo>
                    <a:pt x="4610" y="24256"/>
                    <a:pt x="7242" y="12205"/>
                    <a:pt x="8882" y="0"/>
                  </a:cubicBezTo>
                  <a:lnTo>
                    <a:pt x="15740" y="731"/>
                  </a:lnTo>
                  <a:cubicBezTo>
                    <a:pt x="56552" y="12985"/>
                    <a:pt x="157063" y="50199"/>
                    <a:pt x="208836" y="76114"/>
                  </a:cubicBezTo>
                  <a:cubicBezTo>
                    <a:pt x="216786" y="79951"/>
                    <a:pt x="224484" y="84288"/>
                    <a:pt x="231884" y="89100"/>
                  </a:cubicBezTo>
                  <a:cubicBezTo>
                    <a:pt x="234287" y="90906"/>
                    <a:pt x="236026" y="93455"/>
                    <a:pt x="236831" y="96351"/>
                  </a:cubicBezTo>
                  <a:cubicBezTo>
                    <a:pt x="237487" y="99825"/>
                    <a:pt x="237333" y="103403"/>
                    <a:pt x="236381" y="106807"/>
                  </a:cubicBezTo>
                  <a:cubicBezTo>
                    <a:pt x="233964" y="117769"/>
                    <a:pt x="231547" y="124796"/>
                    <a:pt x="229298" y="133846"/>
                  </a:cubicBezTo>
                  <a:lnTo>
                    <a:pt x="211028" y="137219"/>
                  </a:lnTo>
                  <a:cubicBezTo>
                    <a:pt x="188318" y="119600"/>
                    <a:pt x="163735" y="104538"/>
                    <a:pt x="137725" y="92304"/>
                  </a:cubicBezTo>
                  <a:close/>
                </a:path>
              </a:pathLst>
            </a:custGeom>
            <a:solidFill>
              <a:srgbClr val="FFFFFF"/>
            </a:solidFill>
            <a:ln w="5611" cap="flat">
              <a:noFill/>
              <a:prstDash val="solid"/>
              <a:miter/>
            </a:ln>
          </p:spPr>
          <p:txBody>
            <a:bodyPr rtlCol="0" anchor="ctr"/>
            <a:lstStyle/>
            <a:p>
              <a:endParaRPr lang="ja-JP" altLang="en-US"/>
            </a:p>
          </p:txBody>
        </p:sp>
        <p:sp>
          <p:nvSpPr>
            <p:cNvPr id="25" name="フリーフォーム: 図形 24">
              <a:extLst>
                <a:ext uri="{FF2B5EF4-FFF2-40B4-BE49-F238E27FC236}">
                  <a16:creationId xmlns:a16="http://schemas.microsoft.com/office/drawing/2014/main" id="{A8420343-7729-FF28-139C-432A28BC856C}"/>
                </a:ext>
              </a:extLst>
            </p:cNvPr>
            <p:cNvSpPr/>
            <p:nvPr/>
          </p:nvSpPr>
          <p:spPr>
            <a:xfrm>
              <a:off x="1668277" y="3877001"/>
              <a:ext cx="454266" cy="438639"/>
            </a:xfrm>
            <a:custGeom>
              <a:avLst/>
              <a:gdLst>
                <a:gd name="connsiteX0" fmla="*/ 408903 w 454266"/>
                <a:gd name="connsiteY0" fmla="*/ 81173 h 438639"/>
                <a:gd name="connsiteX1" fmla="*/ 438022 w 454266"/>
                <a:gd name="connsiteY1" fmla="*/ 190004 h 438639"/>
                <a:gd name="connsiteX2" fmla="*/ 452637 w 454266"/>
                <a:gd name="connsiteY2" fmla="*/ 206756 h 438639"/>
                <a:gd name="connsiteX3" fmla="*/ 432625 w 454266"/>
                <a:gd name="connsiteY3" fmla="*/ 242789 h 438639"/>
                <a:gd name="connsiteX4" fmla="*/ 418178 w 454266"/>
                <a:gd name="connsiteY4" fmla="*/ 265893 h 438639"/>
                <a:gd name="connsiteX5" fmla="*/ 407160 w 454266"/>
                <a:gd name="connsiteY5" fmla="*/ 318566 h 438639"/>
                <a:gd name="connsiteX6" fmla="*/ 392713 w 454266"/>
                <a:gd name="connsiteY6" fmla="*/ 353419 h 438639"/>
                <a:gd name="connsiteX7" fmla="*/ 351564 w 454266"/>
                <a:gd name="connsiteY7" fmla="*/ 386586 h 438639"/>
                <a:gd name="connsiteX8" fmla="*/ 260160 w 454266"/>
                <a:gd name="connsiteY8" fmla="*/ 387710 h 438639"/>
                <a:gd name="connsiteX9" fmla="*/ 245150 w 454266"/>
                <a:gd name="connsiteY9" fmla="*/ 393950 h 438639"/>
                <a:gd name="connsiteX10" fmla="*/ 227949 w 454266"/>
                <a:gd name="connsiteY10" fmla="*/ 437235 h 438639"/>
                <a:gd name="connsiteX11" fmla="*/ 210073 w 454266"/>
                <a:gd name="connsiteY11" fmla="*/ 438640 h 438639"/>
                <a:gd name="connsiteX12" fmla="*/ 16977 w 454266"/>
                <a:gd name="connsiteY12" fmla="*/ 363257 h 438639"/>
                <a:gd name="connsiteX13" fmla="*/ 10119 w 454266"/>
                <a:gd name="connsiteY13" fmla="*/ 362526 h 438639"/>
                <a:gd name="connsiteX14" fmla="*/ 10456 w 454266"/>
                <a:gd name="connsiteY14" fmla="*/ 357748 h 438639"/>
                <a:gd name="connsiteX15" fmla="*/ 0 w 454266"/>
                <a:gd name="connsiteY15" fmla="*/ 326324 h 438639"/>
                <a:gd name="connsiteX16" fmla="*/ 2811 w 454266"/>
                <a:gd name="connsiteY16" fmla="*/ 324694 h 438639"/>
                <a:gd name="connsiteX17" fmla="*/ 102029 w 454266"/>
                <a:gd name="connsiteY17" fmla="*/ 224351 h 438639"/>
                <a:gd name="connsiteX18" fmla="*/ 104671 w 454266"/>
                <a:gd name="connsiteY18" fmla="*/ 222833 h 438639"/>
                <a:gd name="connsiteX19" fmla="*/ 83422 w 454266"/>
                <a:gd name="connsiteY19" fmla="*/ 160436 h 438639"/>
                <a:gd name="connsiteX20" fmla="*/ 103153 w 454266"/>
                <a:gd name="connsiteY20" fmla="*/ 119006 h 438639"/>
                <a:gd name="connsiteX21" fmla="*/ 133228 w 454266"/>
                <a:gd name="connsiteY21" fmla="*/ 116364 h 438639"/>
                <a:gd name="connsiteX22" fmla="*/ 154927 w 454266"/>
                <a:gd name="connsiteY22" fmla="*/ 132385 h 438639"/>
                <a:gd name="connsiteX23" fmla="*/ 160998 w 454266"/>
                <a:gd name="connsiteY23" fmla="*/ 135589 h 438639"/>
                <a:gd name="connsiteX24" fmla="*/ 201078 w 454266"/>
                <a:gd name="connsiteY24" fmla="*/ 78306 h 438639"/>
                <a:gd name="connsiteX25" fmla="*/ 342289 w 454266"/>
                <a:gd name="connsiteY25" fmla="*/ 8488 h 438639"/>
                <a:gd name="connsiteX26" fmla="*/ 379053 w 454266"/>
                <a:gd name="connsiteY26" fmla="*/ 0 h 438639"/>
                <a:gd name="connsiteX27" fmla="*/ 409690 w 454266"/>
                <a:gd name="connsiteY27" fmla="*/ 23498 h 438639"/>
                <a:gd name="connsiteX28" fmla="*/ 410364 w 454266"/>
                <a:gd name="connsiteY28" fmla="*/ 32660 h 438639"/>
                <a:gd name="connsiteX29" fmla="*/ 408903 w 454266"/>
                <a:gd name="connsiteY29" fmla="*/ 81173 h 43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54266" h="438639">
                  <a:moveTo>
                    <a:pt x="408903" y="81173"/>
                  </a:moveTo>
                  <a:cubicBezTo>
                    <a:pt x="407553" y="118162"/>
                    <a:pt x="405474" y="169430"/>
                    <a:pt x="438022" y="190004"/>
                  </a:cubicBezTo>
                  <a:cubicBezTo>
                    <a:pt x="444625" y="193803"/>
                    <a:pt x="449769" y="199699"/>
                    <a:pt x="452637" y="206756"/>
                  </a:cubicBezTo>
                  <a:cubicBezTo>
                    <a:pt x="459496" y="225700"/>
                    <a:pt x="443137" y="232839"/>
                    <a:pt x="432625" y="242789"/>
                  </a:cubicBezTo>
                  <a:cubicBezTo>
                    <a:pt x="425987" y="249189"/>
                    <a:pt x="421026" y="257124"/>
                    <a:pt x="418178" y="265893"/>
                  </a:cubicBezTo>
                  <a:cubicBezTo>
                    <a:pt x="415842" y="283704"/>
                    <a:pt x="412158" y="301312"/>
                    <a:pt x="407160" y="318566"/>
                  </a:cubicBezTo>
                  <a:cubicBezTo>
                    <a:pt x="403836" y="330748"/>
                    <a:pt x="398982" y="342458"/>
                    <a:pt x="392713" y="353419"/>
                  </a:cubicBezTo>
                  <a:cubicBezTo>
                    <a:pt x="383802" y="369380"/>
                    <a:pt x="369054" y="381268"/>
                    <a:pt x="351564" y="386586"/>
                  </a:cubicBezTo>
                  <a:cubicBezTo>
                    <a:pt x="322951" y="394961"/>
                    <a:pt x="284444" y="396030"/>
                    <a:pt x="260160" y="387710"/>
                  </a:cubicBezTo>
                  <a:cubicBezTo>
                    <a:pt x="254300" y="385748"/>
                    <a:pt x="247892" y="388412"/>
                    <a:pt x="245150" y="393950"/>
                  </a:cubicBezTo>
                  <a:cubicBezTo>
                    <a:pt x="240348" y="408731"/>
                    <a:pt x="234603" y="423189"/>
                    <a:pt x="227949" y="437235"/>
                  </a:cubicBezTo>
                  <a:lnTo>
                    <a:pt x="210073" y="438640"/>
                  </a:lnTo>
                  <a:cubicBezTo>
                    <a:pt x="158299" y="412725"/>
                    <a:pt x="57788" y="375511"/>
                    <a:pt x="16977" y="363257"/>
                  </a:cubicBezTo>
                  <a:lnTo>
                    <a:pt x="10119" y="362526"/>
                  </a:lnTo>
                  <a:cubicBezTo>
                    <a:pt x="10373" y="360946"/>
                    <a:pt x="10486" y="359347"/>
                    <a:pt x="10456" y="357748"/>
                  </a:cubicBezTo>
                  <a:cubicBezTo>
                    <a:pt x="9627" y="346569"/>
                    <a:pt x="6034" y="335771"/>
                    <a:pt x="0" y="326324"/>
                  </a:cubicBezTo>
                  <a:lnTo>
                    <a:pt x="2811" y="324694"/>
                  </a:lnTo>
                  <a:cubicBezTo>
                    <a:pt x="41261" y="305019"/>
                    <a:pt x="88425" y="256393"/>
                    <a:pt x="102029" y="224351"/>
                  </a:cubicBezTo>
                  <a:lnTo>
                    <a:pt x="104671" y="222833"/>
                  </a:lnTo>
                  <a:cubicBezTo>
                    <a:pt x="89913" y="205492"/>
                    <a:pt x="82314" y="183180"/>
                    <a:pt x="83422" y="160436"/>
                  </a:cubicBezTo>
                  <a:cubicBezTo>
                    <a:pt x="83647" y="145145"/>
                    <a:pt x="90449" y="127044"/>
                    <a:pt x="103153" y="119006"/>
                  </a:cubicBezTo>
                  <a:cubicBezTo>
                    <a:pt x="112266" y="113631"/>
                    <a:pt x="123318" y="112660"/>
                    <a:pt x="133228" y="116364"/>
                  </a:cubicBezTo>
                  <a:cubicBezTo>
                    <a:pt x="141961" y="119299"/>
                    <a:pt x="149551" y="124903"/>
                    <a:pt x="154927" y="132385"/>
                  </a:cubicBezTo>
                  <a:lnTo>
                    <a:pt x="160998" y="135589"/>
                  </a:lnTo>
                  <a:cubicBezTo>
                    <a:pt x="177750" y="109224"/>
                    <a:pt x="183034" y="95958"/>
                    <a:pt x="201078" y="78306"/>
                  </a:cubicBezTo>
                  <a:cubicBezTo>
                    <a:pt x="234470" y="48176"/>
                    <a:pt x="284950" y="15009"/>
                    <a:pt x="342289" y="8488"/>
                  </a:cubicBezTo>
                  <a:lnTo>
                    <a:pt x="379053" y="0"/>
                  </a:lnTo>
                  <a:cubicBezTo>
                    <a:pt x="391091" y="5110"/>
                    <a:pt x="401633" y="13196"/>
                    <a:pt x="409690" y="23498"/>
                  </a:cubicBezTo>
                  <a:cubicBezTo>
                    <a:pt x="409971" y="26477"/>
                    <a:pt x="410252" y="29569"/>
                    <a:pt x="410364" y="32660"/>
                  </a:cubicBezTo>
                  <a:cubicBezTo>
                    <a:pt x="411307" y="48843"/>
                    <a:pt x="410818" y="65077"/>
                    <a:pt x="408903" y="81173"/>
                  </a:cubicBezTo>
                  <a:close/>
                </a:path>
              </a:pathLst>
            </a:custGeom>
            <a:solidFill>
              <a:srgbClr val="FFFFFF"/>
            </a:solidFill>
            <a:ln w="5611" cap="flat">
              <a:noFill/>
              <a:prstDash val="solid"/>
              <a:miter/>
            </a:ln>
          </p:spPr>
          <p:txBody>
            <a:bodyPr rtlCol="0" anchor="ctr"/>
            <a:lstStyle/>
            <a:p>
              <a:endParaRPr lang="ja-JP" altLang="en-US"/>
            </a:p>
          </p:txBody>
        </p:sp>
        <p:sp>
          <p:nvSpPr>
            <p:cNvPr id="26" name="フリーフォーム: 図形 25">
              <a:extLst>
                <a:ext uri="{FF2B5EF4-FFF2-40B4-BE49-F238E27FC236}">
                  <a16:creationId xmlns:a16="http://schemas.microsoft.com/office/drawing/2014/main" id="{1A205D96-785C-DB48-1A25-14E915553A08}"/>
                </a:ext>
              </a:extLst>
            </p:cNvPr>
            <p:cNvSpPr/>
            <p:nvPr/>
          </p:nvSpPr>
          <p:spPr>
            <a:xfrm>
              <a:off x="3079048" y="4374666"/>
              <a:ext cx="207599" cy="100904"/>
            </a:xfrm>
            <a:custGeom>
              <a:avLst/>
              <a:gdLst>
                <a:gd name="connsiteX0" fmla="*/ 194164 w 207599"/>
                <a:gd name="connsiteY0" fmla="*/ 35415 h 100904"/>
                <a:gd name="connsiteX1" fmla="*/ 8601 w 207599"/>
                <a:gd name="connsiteY1" fmla="*/ 100905 h 100904"/>
                <a:gd name="connsiteX2" fmla="*/ 0 w 207599"/>
                <a:gd name="connsiteY2" fmla="*/ 86907 h 100904"/>
                <a:gd name="connsiteX3" fmla="*/ 2754 w 207599"/>
                <a:gd name="connsiteY3" fmla="*/ 56608 h 100904"/>
                <a:gd name="connsiteX4" fmla="*/ 13548 w 207599"/>
                <a:gd name="connsiteY4" fmla="*/ 40249 h 100904"/>
                <a:gd name="connsiteX5" fmla="*/ 14391 w 207599"/>
                <a:gd name="connsiteY5" fmla="*/ 39800 h 100904"/>
                <a:gd name="connsiteX6" fmla="*/ 113946 w 207599"/>
                <a:gd name="connsiteY6" fmla="*/ 3260 h 100904"/>
                <a:gd name="connsiteX7" fmla="*/ 114958 w 207599"/>
                <a:gd name="connsiteY7" fmla="*/ 0 h 100904"/>
                <a:gd name="connsiteX8" fmla="*/ 151554 w 207599"/>
                <a:gd name="connsiteY8" fmla="*/ 11299 h 100904"/>
                <a:gd name="connsiteX9" fmla="*/ 207150 w 207599"/>
                <a:gd name="connsiteY9" fmla="*/ 16808 h 100904"/>
                <a:gd name="connsiteX10" fmla="*/ 207599 w 207599"/>
                <a:gd name="connsiteY10" fmla="*/ 33447 h 100904"/>
                <a:gd name="connsiteX11" fmla="*/ 194164 w 207599"/>
                <a:gd name="connsiteY11" fmla="*/ 35415 h 10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7599" h="100904">
                  <a:moveTo>
                    <a:pt x="194164" y="35415"/>
                  </a:moveTo>
                  <a:cubicBezTo>
                    <a:pt x="132722" y="50480"/>
                    <a:pt x="58519" y="72348"/>
                    <a:pt x="8601" y="100905"/>
                  </a:cubicBezTo>
                  <a:lnTo>
                    <a:pt x="0" y="86907"/>
                  </a:lnTo>
                  <a:cubicBezTo>
                    <a:pt x="346" y="76764"/>
                    <a:pt x="1266" y="66648"/>
                    <a:pt x="2754" y="56608"/>
                  </a:cubicBezTo>
                  <a:cubicBezTo>
                    <a:pt x="4647" y="50204"/>
                    <a:pt x="8404" y="44508"/>
                    <a:pt x="13548" y="40249"/>
                  </a:cubicBezTo>
                  <a:cubicBezTo>
                    <a:pt x="13817" y="40078"/>
                    <a:pt x="14099" y="39928"/>
                    <a:pt x="14391" y="39800"/>
                  </a:cubicBezTo>
                  <a:cubicBezTo>
                    <a:pt x="43397" y="27039"/>
                    <a:pt x="87807" y="11917"/>
                    <a:pt x="113946" y="3260"/>
                  </a:cubicBezTo>
                  <a:lnTo>
                    <a:pt x="114958" y="0"/>
                  </a:lnTo>
                  <a:cubicBezTo>
                    <a:pt x="126922" y="4486"/>
                    <a:pt x="139143" y="8259"/>
                    <a:pt x="151554" y="11299"/>
                  </a:cubicBezTo>
                  <a:cubicBezTo>
                    <a:pt x="169724" y="15800"/>
                    <a:pt x="188449" y="17655"/>
                    <a:pt x="207150" y="16808"/>
                  </a:cubicBezTo>
                  <a:lnTo>
                    <a:pt x="207599" y="33447"/>
                  </a:lnTo>
                  <a:cubicBezTo>
                    <a:pt x="203067" y="33657"/>
                    <a:pt x="198566" y="34316"/>
                    <a:pt x="194164" y="35415"/>
                  </a:cubicBezTo>
                  <a:close/>
                </a:path>
              </a:pathLst>
            </a:custGeom>
            <a:solidFill>
              <a:srgbClr val="FFFFFF"/>
            </a:solidFill>
            <a:ln w="5611" cap="flat">
              <a:noFill/>
              <a:prstDash val="solid"/>
              <a:miter/>
            </a:ln>
          </p:spPr>
          <p:txBody>
            <a:bodyPr rtlCol="0" anchor="ctr"/>
            <a:lstStyle/>
            <a:p>
              <a:endParaRPr lang="ja-JP" altLang="en-US"/>
            </a:p>
          </p:txBody>
        </p:sp>
        <p:sp>
          <p:nvSpPr>
            <p:cNvPr id="27" name="フリーフォーム: 図形 26">
              <a:extLst>
                <a:ext uri="{FF2B5EF4-FFF2-40B4-BE49-F238E27FC236}">
                  <a16:creationId xmlns:a16="http://schemas.microsoft.com/office/drawing/2014/main" id="{2E451B33-4506-6E9C-59F2-894069FC6CA1}"/>
                </a:ext>
              </a:extLst>
            </p:cNvPr>
            <p:cNvSpPr/>
            <p:nvPr/>
          </p:nvSpPr>
          <p:spPr>
            <a:xfrm>
              <a:off x="1672223" y="4226610"/>
              <a:ext cx="248111" cy="159922"/>
            </a:xfrm>
            <a:custGeom>
              <a:avLst/>
              <a:gdLst>
                <a:gd name="connsiteX0" fmla="*/ 9439 w 248111"/>
                <a:gd name="connsiteY0" fmla="*/ 26661 h 159922"/>
                <a:gd name="connsiteX1" fmla="*/ 105003 w 248111"/>
                <a:gd name="connsiteY1" fmla="*/ 60429 h 159922"/>
                <a:gd name="connsiteX2" fmla="*/ 204744 w 248111"/>
                <a:gd name="connsiteY2" fmla="*/ 103433 h 159922"/>
                <a:gd name="connsiteX3" fmla="*/ 214115 w 248111"/>
                <a:gd name="connsiteY3" fmla="*/ 108531 h 159922"/>
                <a:gd name="connsiteX4" fmla="*/ 221682 w 248111"/>
                <a:gd name="connsiteY4" fmla="*/ 113175 h 159922"/>
                <a:gd name="connsiteX5" fmla="*/ 221226 w 248111"/>
                <a:gd name="connsiteY5" fmla="*/ 113332 h 159922"/>
                <a:gd name="connsiteX6" fmla="*/ 219175 w 248111"/>
                <a:gd name="connsiteY6" fmla="*/ 122517 h 159922"/>
                <a:gd name="connsiteX7" fmla="*/ 213587 w 248111"/>
                <a:gd name="connsiteY7" fmla="*/ 143154 h 159922"/>
                <a:gd name="connsiteX8" fmla="*/ 239603 w 248111"/>
                <a:gd name="connsiteY8" fmla="*/ 150327 h 159922"/>
                <a:gd name="connsiteX9" fmla="*/ 248035 w 248111"/>
                <a:gd name="connsiteY9" fmla="*/ 111185 h 159922"/>
                <a:gd name="connsiteX10" fmla="*/ 230479 w 248111"/>
                <a:gd name="connsiteY10" fmla="*/ 86838 h 159922"/>
                <a:gd name="connsiteX11" fmla="*/ 187801 w 248111"/>
                <a:gd name="connsiteY11" fmla="*/ 65561 h 159922"/>
                <a:gd name="connsiteX12" fmla="*/ 69375 w 248111"/>
                <a:gd name="connsiteY12" fmla="*/ 18442 h 159922"/>
                <a:gd name="connsiteX13" fmla="*/ 16623 w 248111"/>
                <a:gd name="connsiteY13" fmla="*/ 639 h 159922"/>
                <a:gd name="connsiteX14" fmla="*/ 9450 w 248111"/>
                <a:gd name="connsiteY14" fmla="*/ 26661 h 15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8111" h="159922">
                  <a:moveTo>
                    <a:pt x="9439" y="26661"/>
                  </a:moveTo>
                  <a:cubicBezTo>
                    <a:pt x="41768" y="36397"/>
                    <a:pt x="73523" y="48292"/>
                    <a:pt x="105003" y="60429"/>
                  </a:cubicBezTo>
                  <a:cubicBezTo>
                    <a:pt x="139025" y="72895"/>
                    <a:pt x="172324" y="87252"/>
                    <a:pt x="204744" y="103433"/>
                  </a:cubicBezTo>
                  <a:cubicBezTo>
                    <a:pt x="207898" y="105074"/>
                    <a:pt x="211029" y="106761"/>
                    <a:pt x="214115" y="108531"/>
                  </a:cubicBezTo>
                  <a:cubicBezTo>
                    <a:pt x="215892" y="109554"/>
                    <a:pt x="220737" y="111387"/>
                    <a:pt x="221682" y="113175"/>
                  </a:cubicBezTo>
                  <a:cubicBezTo>
                    <a:pt x="220687" y="111291"/>
                    <a:pt x="221226" y="113242"/>
                    <a:pt x="221226" y="113332"/>
                  </a:cubicBezTo>
                  <a:cubicBezTo>
                    <a:pt x="220944" y="116470"/>
                    <a:pt x="220254" y="119558"/>
                    <a:pt x="219175" y="122517"/>
                  </a:cubicBezTo>
                  <a:cubicBezTo>
                    <a:pt x="217438" y="129432"/>
                    <a:pt x="215358" y="136251"/>
                    <a:pt x="213587" y="143154"/>
                  </a:cubicBezTo>
                  <a:cubicBezTo>
                    <a:pt x="209264" y="159984"/>
                    <a:pt x="235286" y="167163"/>
                    <a:pt x="239603" y="150327"/>
                  </a:cubicBezTo>
                  <a:cubicBezTo>
                    <a:pt x="242784" y="137959"/>
                    <a:pt x="248861" y="124164"/>
                    <a:pt x="248035" y="111185"/>
                  </a:cubicBezTo>
                  <a:cubicBezTo>
                    <a:pt x="247293" y="99683"/>
                    <a:pt x="239749" y="92398"/>
                    <a:pt x="230479" y="86838"/>
                  </a:cubicBezTo>
                  <a:cubicBezTo>
                    <a:pt x="216694" y="78895"/>
                    <a:pt x="202442" y="71790"/>
                    <a:pt x="187801" y="65561"/>
                  </a:cubicBezTo>
                  <a:cubicBezTo>
                    <a:pt x="149013" y="48230"/>
                    <a:pt x="109332" y="32833"/>
                    <a:pt x="69375" y="18442"/>
                  </a:cubicBezTo>
                  <a:cubicBezTo>
                    <a:pt x="51948" y="12152"/>
                    <a:pt x="34393" y="5991"/>
                    <a:pt x="16623" y="639"/>
                  </a:cubicBezTo>
                  <a:cubicBezTo>
                    <a:pt x="-39" y="-4381"/>
                    <a:pt x="-7161" y="21658"/>
                    <a:pt x="9450" y="26661"/>
                  </a:cubicBezTo>
                  <a:close/>
                </a:path>
              </a:pathLst>
            </a:custGeom>
            <a:solidFill>
              <a:srgbClr val="211715"/>
            </a:solidFill>
            <a:ln w="5611" cap="flat">
              <a:noFill/>
              <a:prstDash val="solid"/>
              <a:miter/>
            </a:ln>
          </p:spPr>
          <p:txBody>
            <a:bodyPr rtlCol="0" anchor="ctr"/>
            <a:lstStyle/>
            <a:p>
              <a:endParaRPr lang="ja-JP" altLang="en-US"/>
            </a:p>
          </p:txBody>
        </p:sp>
        <p:sp>
          <p:nvSpPr>
            <p:cNvPr id="28" name="フリーフォーム: 図形 27">
              <a:extLst>
                <a:ext uri="{FF2B5EF4-FFF2-40B4-BE49-F238E27FC236}">
                  <a16:creationId xmlns:a16="http://schemas.microsoft.com/office/drawing/2014/main" id="{E3843F72-0315-9D35-7DB2-57A5BE1183A2}"/>
                </a:ext>
              </a:extLst>
            </p:cNvPr>
            <p:cNvSpPr/>
            <p:nvPr/>
          </p:nvSpPr>
          <p:spPr>
            <a:xfrm>
              <a:off x="1555092" y="3684813"/>
              <a:ext cx="523549" cy="518297"/>
            </a:xfrm>
            <a:custGeom>
              <a:avLst/>
              <a:gdLst>
                <a:gd name="connsiteX0" fmla="*/ 386151 w 523549"/>
                <a:gd name="connsiteY0" fmla="*/ 26136 h 518297"/>
                <a:gd name="connsiteX1" fmla="*/ 505280 w 523549"/>
                <a:gd name="connsiteY1" fmla="*/ 135394 h 518297"/>
                <a:gd name="connsiteX2" fmla="*/ 523550 w 523549"/>
                <a:gd name="connsiteY2" fmla="*/ 216174 h 518297"/>
                <a:gd name="connsiteX3" fmla="*/ 455497 w 523549"/>
                <a:gd name="connsiteY3" fmla="*/ 200665 h 518297"/>
                <a:gd name="connsiteX4" fmla="*/ 314303 w 523549"/>
                <a:gd name="connsiteY4" fmla="*/ 270511 h 518297"/>
                <a:gd name="connsiteX5" fmla="*/ 272491 w 523549"/>
                <a:gd name="connsiteY5" fmla="*/ 330464 h 518297"/>
                <a:gd name="connsiteX6" fmla="*/ 246425 w 523549"/>
                <a:gd name="connsiteY6" fmla="*/ 308540 h 518297"/>
                <a:gd name="connsiteX7" fmla="*/ 216373 w 523549"/>
                <a:gd name="connsiteY7" fmla="*/ 311176 h 518297"/>
                <a:gd name="connsiteX8" fmla="*/ 196624 w 523549"/>
                <a:gd name="connsiteY8" fmla="*/ 352623 h 518297"/>
                <a:gd name="connsiteX9" fmla="*/ 216541 w 523549"/>
                <a:gd name="connsiteY9" fmla="*/ 413453 h 518297"/>
                <a:gd name="connsiteX10" fmla="*/ 215231 w 523549"/>
                <a:gd name="connsiteY10" fmla="*/ 416550 h 518297"/>
                <a:gd name="connsiteX11" fmla="*/ 113068 w 523549"/>
                <a:gd name="connsiteY11" fmla="*/ 518298 h 518297"/>
                <a:gd name="connsiteX12" fmla="*/ 65848 w 523549"/>
                <a:gd name="connsiteY12" fmla="*/ 458975 h 518297"/>
                <a:gd name="connsiteX13" fmla="*/ 1263 w 523549"/>
                <a:gd name="connsiteY13" fmla="*/ 250381 h 518297"/>
                <a:gd name="connsiteX14" fmla="*/ 58663 w 523549"/>
                <a:gd name="connsiteY14" fmla="*/ 107551 h 518297"/>
                <a:gd name="connsiteX15" fmla="*/ 253305 w 523549"/>
                <a:gd name="connsiteY15" fmla="*/ 278 h 518297"/>
                <a:gd name="connsiteX16" fmla="*/ 382857 w 523549"/>
                <a:gd name="connsiteY16" fmla="*/ 24697 h 518297"/>
                <a:gd name="connsiteX17" fmla="*/ 386151 w 523549"/>
                <a:gd name="connsiteY17" fmla="*/ 26136 h 518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3549" h="518297">
                  <a:moveTo>
                    <a:pt x="386151" y="26136"/>
                  </a:moveTo>
                  <a:cubicBezTo>
                    <a:pt x="465880" y="61293"/>
                    <a:pt x="499648" y="121897"/>
                    <a:pt x="505280" y="135394"/>
                  </a:cubicBezTo>
                  <a:cubicBezTo>
                    <a:pt x="516998" y="160732"/>
                    <a:pt x="523224" y="188261"/>
                    <a:pt x="523550" y="216174"/>
                  </a:cubicBezTo>
                  <a:cubicBezTo>
                    <a:pt x="507057" y="204251"/>
                    <a:pt x="481176" y="198422"/>
                    <a:pt x="455497" y="200665"/>
                  </a:cubicBezTo>
                  <a:cubicBezTo>
                    <a:pt x="398158" y="207203"/>
                    <a:pt x="347678" y="240391"/>
                    <a:pt x="314303" y="270511"/>
                  </a:cubicBezTo>
                  <a:cubicBezTo>
                    <a:pt x="295623" y="288769"/>
                    <a:pt x="290592" y="302328"/>
                    <a:pt x="272491" y="330464"/>
                  </a:cubicBezTo>
                  <a:cubicBezTo>
                    <a:pt x="266632" y="320334"/>
                    <a:pt x="257409" y="312577"/>
                    <a:pt x="246425" y="308540"/>
                  </a:cubicBezTo>
                  <a:cubicBezTo>
                    <a:pt x="236518" y="304871"/>
                    <a:pt x="225489" y="305838"/>
                    <a:pt x="216373" y="311176"/>
                  </a:cubicBezTo>
                  <a:cubicBezTo>
                    <a:pt x="203662" y="319221"/>
                    <a:pt x="196872" y="337350"/>
                    <a:pt x="196624" y="352623"/>
                  </a:cubicBezTo>
                  <a:cubicBezTo>
                    <a:pt x="195554" y="374659"/>
                    <a:pt x="202645" y="396317"/>
                    <a:pt x="216541" y="413453"/>
                  </a:cubicBezTo>
                  <a:cubicBezTo>
                    <a:pt x="215715" y="415420"/>
                    <a:pt x="215231" y="416550"/>
                    <a:pt x="215231" y="416550"/>
                  </a:cubicBezTo>
                  <a:cubicBezTo>
                    <a:pt x="201301" y="449385"/>
                    <a:pt x="152041" y="499708"/>
                    <a:pt x="113068" y="518298"/>
                  </a:cubicBezTo>
                  <a:cubicBezTo>
                    <a:pt x="100419" y="496577"/>
                    <a:pt x="79238" y="475642"/>
                    <a:pt x="65848" y="458975"/>
                  </a:cubicBezTo>
                  <a:cubicBezTo>
                    <a:pt x="35301" y="420862"/>
                    <a:pt x="-7956" y="347620"/>
                    <a:pt x="1263" y="250381"/>
                  </a:cubicBezTo>
                  <a:cubicBezTo>
                    <a:pt x="7014" y="198427"/>
                    <a:pt x="26863" y="149036"/>
                    <a:pt x="58663" y="107551"/>
                  </a:cubicBezTo>
                  <a:cubicBezTo>
                    <a:pt x="131259" y="14708"/>
                    <a:pt x="206957" y="2925"/>
                    <a:pt x="253305" y="278"/>
                  </a:cubicBezTo>
                  <a:cubicBezTo>
                    <a:pt x="297794" y="-1674"/>
                    <a:pt x="342132" y="6683"/>
                    <a:pt x="382857" y="24697"/>
                  </a:cubicBezTo>
                  <a:cubicBezTo>
                    <a:pt x="383964" y="25169"/>
                    <a:pt x="385060" y="25642"/>
                    <a:pt x="386151" y="26136"/>
                  </a:cubicBezTo>
                  <a:close/>
                </a:path>
              </a:pathLst>
            </a:custGeom>
            <a:solidFill>
              <a:schemeClr val="tx2">
                <a:lumMod val="60000"/>
                <a:lumOff val="40000"/>
              </a:schemeClr>
            </a:solidFill>
            <a:ln w="5611" cap="flat">
              <a:noFill/>
              <a:prstDash val="solid"/>
              <a:miter/>
            </a:ln>
          </p:spPr>
          <p:txBody>
            <a:bodyPr rtlCol="0" anchor="ctr"/>
            <a:lstStyle/>
            <a:p>
              <a:endParaRPr lang="ja-JP" altLang="en-US"/>
            </a:p>
          </p:txBody>
        </p:sp>
        <p:sp>
          <p:nvSpPr>
            <p:cNvPr id="29" name="フリーフォーム: 図形 28">
              <a:extLst>
                <a:ext uri="{FF2B5EF4-FFF2-40B4-BE49-F238E27FC236}">
                  <a16:creationId xmlns:a16="http://schemas.microsoft.com/office/drawing/2014/main" id="{6E5F2533-02D7-637F-1331-D8F5972E8B97}"/>
                </a:ext>
              </a:extLst>
            </p:cNvPr>
            <p:cNvSpPr/>
            <p:nvPr/>
          </p:nvSpPr>
          <p:spPr>
            <a:xfrm>
              <a:off x="1815512" y="3871958"/>
              <a:ext cx="208579" cy="153700"/>
            </a:xfrm>
            <a:custGeom>
              <a:avLst/>
              <a:gdLst>
                <a:gd name="connsiteX0" fmla="*/ 195076 w 208579"/>
                <a:gd name="connsiteY0" fmla="*/ 17 h 153700"/>
                <a:gd name="connsiteX1" fmla="*/ 75599 w 208579"/>
                <a:gd name="connsiteY1" fmla="*/ 48670 h 153700"/>
                <a:gd name="connsiteX2" fmla="*/ 33674 w 208579"/>
                <a:gd name="connsiteY2" fmla="*/ 85429 h 153700"/>
                <a:gd name="connsiteX3" fmla="*/ 2149 w 208579"/>
                <a:gd name="connsiteY3" fmla="*/ 133773 h 153700"/>
                <a:gd name="connsiteX4" fmla="*/ 25450 w 208579"/>
                <a:gd name="connsiteY4" fmla="*/ 147394 h 153700"/>
                <a:gd name="connsiteX5" fmla="*/ 52180 w 208579"/>
                <a:gd name="connsiteY5" fmla="*/ 105205 h 153700"/>
                <a:gd name="connsiteX6" fmla="*/ 89214 w 208579"/>
                <a:gd name="connsiteY6" fmla="*/ 71954 h 153700"/>
                <a:gd name="connsiteX7" fmla="*/ 195088 w 208579"/>
                <a:gd name="connsiteY7" fmla="*/ 26983 h 153700"/>
                <a:gd name="connsiteX8" fmla="*/ 208579 w 208579"/>
                <a:gd name="connsiteY8" fmla="*/ 13491 h 153700"/>
                <a:gd name="connsiteX9" fmla="*/ 195088 w 208579"/>
                <a:gd name="connsiteY9" fmla="*/ 0 h 1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579" h="153700">
                  <a:moveTo>
                    <a:pt x="195076" y="17"/>
                  </a:moveTo>
                  <a:cubicBezTo>
                    <a:pt x="151781" y="5886"/>
                    <a:pt x="110677" y="22624"/>
                    <a:pt x="75599" y="48670"/>
                  </a:cubicBezTo>
                  <a:cubicBezTo>
                    <a:pt x="60078" y="59039"/>
                    <a:pt x="45983" y="71397"/>
                    <a:pt x="33674" y="85429"/>
                  </a:cubicBezTo>
                  <a:cubicBezTo>
                    <a:pt x="22207" y="100898"/>
                    <a:pt x="11680" y="117042"/>
                    <a:pt x="2149" y="133773"/>
                  </a:cubicBezTo>
                  <a:cubicBezTo>
                    <a:pt x="-7155" y="148496"/>
                    <a:pt x="16203" y="162055"/>
                    <a:pt x="25450" y="147394"/>
                  </a:cubicBezTo>
                  <a:cubicBezTo>
                    <a:pt x="33646" y="132891"/>
                    <a:pt x="42567" y="118810"/>
                    <a:pt x="52180" y="105205"/>
                  </a:cubicBezTo>
                  <a:cubicBezTo>
                    <a:pt x="62908" y="92443"/>
                    <a:pt x="75374" y="81250"/>
                    <a:pt x="89214" y="71954"/>
                  </a:cubicBezTo>
                  <a:cubicBezTo>
                    <a:pt x="120458" y="49502"/>
                    <a:pt x="156508" y="31626"/>
                    <a:pt x="195088" y="26983"/>
                  </a:cubicBezTo>
                  <a:cubicBezTo>
                    <a:pt x="202447" y="26766"/>
                    <a:pt x="208362" y="20851"/>
                    <a:pt x="208579" y="13491"/>
                  </a:cubicBezTo>
                  <a:cubicBezTo>
                    <a:pt x="208533" y="6059"/>
                    <a:pt x="202520" y="46"/>
                    <a:pt x="195088" y="0"/>
                  </a:cubicBezTo>
                  <a:close/>
                </a:path>
              </a:pathLst>
            </a:custGeom>
            <a:solidFill>
              <a:srgbClr val="211715"/>
            </a:solidFill>
            <a:ln w="5611" cap="flat">
              <a:noFill/>
              <a:prstDash val="solid"/>
              <a:miter/>
            </a:ln>
          </p:spPr>
          <p:txBody>
            <a:bodyPr rtlCol="0" anchor="ctr"/>
            <a:lstStyle/>
            <a:p>
              <a:endParaRPr lang="ja-JP" altLang="en-US"/>
            </a:p>
          </p:txBody>
        </p:sp>
        <p:sp>
          <p:nvSpPr>
            <p:cNvPr id="30" name="フリーフォーム: 図形 29">
              <a:extLst>
                <a:ext uri="{FF2B5EF4-FFF2-40B4-BE49-F238E27FC236}">
                  <a16:creationId xmlns:a16="http://schemas.microsoft.com/office/drawing/2014/main" id="{B53DEC08-64AE-A83C-CEF1-8AEEBDE0E742}"/>
                </a:ext>
              </a:extLst>
            </p:cNvPr>
            <p:cNvSpPr/>
            <p:nvPr/>
          </p:nvSpPr>
          <p:spPr>
            <a:xfrm>
              <a:off x="1737782" y="3977938"/>
              <a:ext cx="98804" cy="163001"/>
            </a:xfrm>
            <a:custGeom>
              <a:avLst/>
              <a:gdLst>
                <a:gd name="connsiteX0" fmla="*/ 94979 w 98804"/>
                <a:gd name="connsiteY0" fmla="*/ 21885 h 163001"/>
                <a:gd name="connsiteX1" fmla="*/ 43914 w 98804"/>
                <a:gd name="connsiteY1" fmla="*/ 394 h 163001"/>
                <a:gd name="connsiteX2" fmla="*/ 4659 w 98804"/>
                <a:gd name="connsiteY2" fmla="*/ 36113 h 163001"/>
                <a:gd name="connsiteX3" fmla="*/ 23019 w 98804"/>
                <a:gd name="connsiteY3" fmla="*/ 128304 h 163001"/>
                <a:gd name="connsiteX4" fmla="*/ 65978 w 98804"/>
                <a:gd name="connsiteY4" fmla="*/ 161274 h 163001"/>
                <a:gd name="connsiteX5" fmla="*/ 84438 w 98804"/>
                <a:gd name="connsiteY5" fmla="*/ 156434 h 163001"/>
                <a:gd name="connsiteX6" fmla="*/ 79598 w 98804"/>
                <a:gd name="connsiteY6" fmla="*/ 137973 h 163001"/>
                <a:gd name="connsiteX7" fmla="*/ 28168 w 98804"/>
                <a:gd name="connsiteY7" fmla="*/ 74721 h 163001"/>
                <a:gd name="connsiteX8" fmla="*/ 37578 w 98804"/>
                <a:gd name="connsiteY8" fmla="*/ 32189 h 163001"/>
                <a:gd name="connsiteX9" fmla="*/ 75900 w 98804"/>
                <a:gd name="connsiteY9" fmla="*/ 40987 h 163001"/>
                <a:gd name="connsiteX10" fmla="*/ 94979 w 98804"/>
                <a:gd name="connsiteY10" fmla="*/ 40987 h 163001"/>
                <a:gd name="connsiteX11" fmla="*/ 94979 w 98804"/>
                <a:gd name="connsiteY11" fmla="*/ 21908 h 16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804" h="163001">
                  <a:moveTo>
                    <a:pt x="94979" y="21885"/>
                  </a:moveTo>
                  <a:cubicBezTo>
                    <a:pt x="82935" y="6222"/>
                    <a:pt x="63533" y="-1943"/>
                    <a:pt x="43914" y="394"/>
                  </a:cubicBezTo>
                  <a:cubicBezTo>
                    <a:pt x="24239" y="3132"/>
                    <a:pt x="11203" y="18259"/>
                    <a:pt x="4659" y="36113"/>
                  </a:cubicBezTo>
                  <a:cubicBezTo>
                    <a:pt x="-6477" y="66502"/>
                    <a:pt x="3417" y="103677"/>
                    <a:pt x="23019" y="128304"/>
                  </a:cubicBezTo>
                  <a:cubicBezTo>
                    <a:pt x="34764" y="142294"/>
                    <a:pt x="49426" y="153547"/>
                    <a:pt x="65978" y="161274"/>
                  </a:cubicBezTo>
                  <a:cubicBezTo>
                    <a:pt x="72437" y="164843"/>
                    <a:pt x="80561" y="162713"/>
                    <a:pt x="84438" y="156434"/>
                  </a:cubicBezTo>
                  <a:cubicBezTo>
                    <a:pt x="88123" y="149989"/>
                    <a:pt x="85971" y="141781"/>
                    <a:pt x="79598" y="137973"/>
                  </a:cubicBezTo>
                  <a:cubicBezTo>
                    <a:pt x="53127" y="124875"/>
                    <a:pt x="32378" y="104762"/>
                    <a:pt x="28168" y="74721"/>
                  </a:cubicBezTo>
                  <a:cubicBezTo>
                    <a:pt x="26217" y="60757"/>
                    <a:pt x="26779" y="42758"/>
                    <a:pt x="37578" y="32189"/>
                  </a:cubicBezTo>
                  <a:cubicBezTo>
                    <a:pt x="50002" y="20036"/>
                    <a:pt x="66967" y="29969"/>
                    <a:pt x="75900" y="40987"/>
                  </a:cubicBezTo>
                  <a:cubicBezTo>
                    <a:pt x="81187" y="46209"/>
                    <a:pt x="89691" y="46209"/>
                    <a:pt x="94979" y="40987"/>
                  </a:cubicBezTo>
                  <a:cubicBezTo>
                    <a:pt x="100080" y="35650"/>
                    <a:pt x="100080" y="27244"/>
                    <a:pt x="94979" y="21908"/>
                  </a:cubicBezTo>
                  <a:close/>
                </a:path>
              </a:pathLst>
            </a:custGeom>
            <a:solidFill>
              <a:srgbClr val="211715"/>
            </a:solidFill>
            <a:ln w="5611" cap="flat">
              <a:noFill/>
              <a:prstDash val="solid"/>
              <a:miter/>
            </a:ln>
          </p:spPr>
          <p:txBody>
            <a:bodyPr rtlCol="0" anchor="ctr"/>
            <a:lstStyle/>
            <a:p>
              <a:endParaRPr lang="ja-JP" altLang="en-US"/>
            </a:p>
          </p:txBody>
        </p:sp>
        <p:sp>
          <p:nvSpPr>
            <p:cNvPr id="31" name="フリーフォーム: 図形 30">
              <a:extLst>
                <a:ext uri="{FF2B5EF4-FFF2-40B4-BE49-F238E27FC236}">
                  <a16:creationId xmlns:a16="http://schemas.microsoft.com/office/drawing/2014/main" id="{37E159F9-8DC9-56BB-EEE5-48E0858B0D57}"/>
                </a:ext>
              </a:extLst>
            </p:cNvPr>
            <p:cNvSpPr/>
            <p:nvPr/>
          </p:nvSpPr>
          <p:spPr>
            <a:xfrm>
              <a:off x="1993327" y="3992135"/>
              <a:ext cx="43377" cy="54861"/>
            </a:xfrm>
            <a:custGeom>
              <a:avLst/>
              <a:gdLst>
                <a:gd name="connsiteX0" fmla="*/ 41900 w 43377"/>
                <a:gd name="connsiteY0" fmla="*/ 16070 h 54861"/>
                <a:gd name="connsiteX1" fmla="*/ 24221 w 43377"/>
                <a:gd name="connsiteY1" fmla="*/ 54857 h 54861"/>
                <a:gd name="connsiteX2" fmla="*/ 4411 w 43377"/>
                <a:gd name="connsiteY2" fmla="*/ 10206 h 54861"/>
                <a:gd name="connsiteX3" fmla="*/ 41900 w 43377"/>
                <a:gd name="connsiteY3" fmla="*/ 16070 h 54861"/>
              </a:gdLst>
              <a:ahLst/>
              <a:cxnLst>
                <a:cxn ang="0">
                  <a:pos x="connsiteX0" y="connsiteY0"/>
                </a:cxn>
                <a:cxn ang="0">
                  <a:pos x="connsiteX1" y="connsiteY1"/>
                </a:cxn>
                <a:cxn ang="0">
                  <a:pos x="connsiteX2" y="connsiteY2"/>
                </a:cxn>
                <a:cxn ang="0">
                  <a:pos x="connsiteX3" y="connsiteY3"/>
                </a:cxn>
              </a:cxnLst>
              <a:rect l="l" t="t" r="r" b="b"/>
              <a:pathLst>
                <a:path w="43377" h="54861">
                  <a:moveTo>
                    <a:pt x="41900" y="16070"/>
                  </a:moveTo>
                  <a:cubicBezTo>
                    <a:pt x="45380" y="26981"/>
                    <a:pt x="43913" y="52283"/>
                    <a:pt x="24221" y="54857"/>
                  </a:cubicBezTo>
                  <a:cubicBezTo>
                    <a:pt x="-1874" y="55257"/>
                    <a:pt x="-4021" y="24749"/>
                    <a:pt x="4411" y="10206"/>
                  </a:cubicBezTo>
                  <a:cubicBezTo>
                    <a:pt x="11337" y="-1705"/>
                    <a:pt x="32338" y="-7051"/>
                    <a:pt x="41900" y="16070"/>
                  </a:cubicBezTo>
                  <a:close/>
                </a:path>
              </a:pathLst>
            </a:custGeom>
            <a:solidFill>
              <a:srgbClr val="211715"/>
            </a:solidFill>
            <a:ln w="5611" cap="flat">
              <a:noFill/>
              <a:prstDash val="solid"/>
              <a:miter/>
            </a:ln>
          </p:spPr>
          <p:txBody>
            <a:bodyPr rtlCol="0" anchor="ctr"/>
            <a:lstStyle/>
            <a:p>
              <a:endParaRPr lang="ja-JP" altLang="en-US"/>
            </a:p>
          </p:txBody>
        </p:sp>
        <p:sp>
          <p:nvSpPr>
            <p:cNvPr id="32" name="フリーフォーム: 図形 31">
              <a:extLst>
                <a:ext uri="{FF2B5EF4-FFF2-40B4-BE49-F238E27FC236}">
                  <a16:creationId xmlns:a16="http://schemas.microsoft.com/office/drawing/2014/main" id="{27BFB11D-B947-CB71-2F58-EBA0A5FBD5DA}"/>
                </a:ext>
              </a:extLst>
            </p:cNvPr>
            <p:cNvSpPr/>
            <p:nvPr/>
          </p:nvSpPr>
          <p:spPr>
            <a:xfrm>
              <a:off x="1882893" y="3884674"/>
              <a:ext cx="252735" cy="443045"/>
            </a:xfrm>
            <a:custGeom>
              <a:avLst/>
              <a:gdLst>
                <a:gd name="connsiteX0" fmla="*/ 25003 w 252735"/>
                <a:gd name="connsiteY0" fmla="*/ 436386 h 443045"/>
                <a:gd name="connsiteX1" fmla="*/ 38630 w 252735"/>
                <a:gd name="connsiteY1" fmla="*/ 404046 h 443045"/>
                <a:gd name="connsiteX2" fmla="*/ 42334 w 252735"/>
                <a:gd name="connsiteY2" fmla="*/ 393528 h 443045"/>
                <a:gd name="connsiteX3" fmla="*/ 43194 w 252735"/>
                <a:gd name="connsiteY3" fmla="*/ 390970 h 443045"/>
                <a:gd name="connsiteX4" fmla="*/ 42154 w 252735"/>
                <a:gd name="connsiteY4" fmla="*/ 392752 h 443045"/>
                <a:gd name="connsiteX5" fmla="*/ 64505 w 252735"/>
                <a:gd name="connsiteY5" fmla="*/ 397812 h 443045"/>
                <a:gd name="connsiteX6" fmla="*/ 95316 w 252735"/>
                <a:gd name="connsiteY6" fmla="*/ 399026 h 443045"/>
                <a:gd name="connsiteX7" fmla="*/ 155050 w 252735"/>
                <a:gd name="connsiteY7" fmla="*/ 386170 h 443045"/>
                <a:gd name="connsiteX8" fmla="*/ 195833 w 252735"/>
                <a:gd name="connsiteY8" fmla="*/ 340923 h 443045"/>
                <a:gd name="connsiteX9" fmla="*/ 214744 w 252735"/>
                <a:gd name="connsiteY9" fmla="*/ 274303 h 443045"/>
                <a:gd name="connsiteX10" fmla="*/ 216773 w 252735"/>
                <a:gd name="connsiteY10" fmla="*/ 260564 h 443045"/>
                <a:gd name="connsiteX11" fmla="*/ 223519 w 252735"/>
                <a:gd name="connsiteY11" fmla="*/ 248906 h 443045"/>
                <a:gd name="connsiteX12" fmla="*/ 241372 w 252735"/>
                <a:gd name="connsiteY12" fmla="*/ 232913 h 443045"/>
                <a:gd name="connsiteX13" fmla="*/ 241046 w 252735"/>
                <a:gd name="connsiteY13" fmla="*/ 179262 h 443045"/>
                <a:gd name="connsiteX14" fmla="*/ 221371 w 252735"/>
                <a:gd name="connsiteY14" fmla="*/ 162589 h 443045"/>
                <a:gd name="connsiteX15" fmla="*/ 212253 w 252735"/>
                <a:gd name="connsiteY15" fmla="*/ 143942 h 443045"/>
                <a:gd name="connsiteX16" fmla="*/ 207334 w 252735"/>
                <a:gd name="connsiteY16" fmla="*/ 87728 h 443045"/>
                <a:gd name="connsiteX17" fmla="*/ 208386 w 252735"/>
                <a:gd name="connsiteY17" fmla="*/ 13491 h 443045"/>
                <a:gd name="connsiteX18" fmla="*/ 194894 w 252735"/>
                <a:gd name="connsiteY18" fmla="*/ 0 h 443045"/>
                <a:gd name="connsiteX19" fmla="*/ 181403 w 252735"/>
                <a:gd name="connsiteY19" fmla="*/ 13491 h 443045"/>
                <a:gd name="connsiteX20" fmla="*/ 182448 w 252735"/>
                <a:gd name="connsiteY20" fmla="*/ 133009 h 443045"/>
                <a:gd name="connsiteX21" fmla="*/ 202286 w 252735"/>
                <a:gd name="connsiteY21" fmla="*/ 181668 h 443045"/>
                <a:gd name="connsiteX22" fmla="*/ 221231 w 252735"/>
                <a:gd name="connsiteY22" fmla="*/ 197616 h 443045"/>
                <a:gd name="connsiteX23" fmla="*/ 226211 w 252735"/>
                <a:gd name="connsiteY23" fmla="*/ 206700 h 443045"/>
                <a:gd name="connsiteX24" fmla="*/ 224429 w 252735"/>
                <a:gd name="connsiteY24" fmla="*/ 211675 h 443045"/>
                <a:gd name="connsiteX25" fmla="*/ 208493 w 252735"/>
                <a:gd name="connsiteY25" fmla="*/ 225577 h 443045"/>
                <a:gd name="connsiteX26" fmla="*/ 190588 w 252735"/>
                <a:gd name="connsiteY26" fmla="*/ 254617 h 443045"/>
                <a:gd name="connsiteX27" fmla="*/ 185754 w 252735"/>
                <a:gd name="connsiteY27" fmla="*/ 282696 h 443045"/>
                <a:gd name="connsiteX28" fmla="*/ 176866 w 252735"/>
                <a:gd name="connsiteY28" fmla="*/ 315756 h 443045"/>
                <a:gd name="connsiteX29" fmla="*/ 144627 w 252735"/>
                <a:gd name="connsiteY29" fmla="*/ 361149 h 443045"/>
                <a:gd name="connsiteX30" fmla="*/ 91921 w 252735"/>
                <a:gd name="connsiteY30" fmla="*/ 372189 h 443045"/>
                <a:gd name="connsiteX31" fmla="*/ 60092 w 252735"/>
                <a:gd name="connsiteY31" fmla="*/ 369940 h 443045"/>
                <a:gd name="connsiteX32" fmla="*/ 27831 w 252735"/>
                <a:gd name="connsiteY32" fmla="*/ 369940 h 443045"/>
                <a:gd name="connsiteX33" fmla="*/ 15020 w 252735"/>
                <a:gd name="connsiteY33" fmla="*/ 390178 h 443045"/>
                <a:gd name="connsiteX34" fmla="*/ 1720 w 252735"/>
                <a:gd name="connsiteY34" fmla="*/ 422782 h 443045"/>
                <a:gd name="connsiteX35" fmla="*/ 6560 w 252735"/>
                <a:gd name="connsiteY35" fmla="*/ 441243 h 443045"/>
                <a:gd name="connsiteX36" fmla="*/ 25020 w 252735"/>
                <a:gd name="connsiteY36" fmla="*/ 436403 h 44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52735" h="443045">
                  <a:moveTo>
                    <a:pt x="25003" y="436386"/>
                  </a:moveTo>
                  <a:cubicBezTo>
                    <a:pt x="30063" y="425846"/>
                    <a:pt x="34560" y="415024"/>
                    <a:pt x="38630" y="404046"/>
                  </a:cubicBezTo>
                  <a:cubicBezTo>
                    <a:pt x="39912" y="400555"/>
                    <a:pt x="41137" y="397047"/>
                    <a:pt x="42334" y="393528"/>
                  </a:cubicBezTo>
                  <a:cubicBezTo>
                    <a:pt x="42692" y="392701"/>
                    <a:pt x="42980" y="391845"/>
                    <a:pt x="43194" y="390970"/>
                  </a:cubicBezTo>
                  <a:cubicBezTo>
                    <a:pt x="43594" y="388244"/>
                    <a:pt x="42289" y="393174"/>
                    <a:pt x="42154" y="392752"/>
                  </a:cubicBezTo>
                  <a:cubicBezTo>
                    <a:pt x="43166" y="395940"/>
                    <a:pt x="61138" y="397390"/>
                    <a:pt x="64505" y="397812"/>
                  </a:cubicBezTo>
                  <a:cubicBezTo>
                    <a:pt x="74720" y="399115"/>
                    <a:pt x="85030" y="399521"/>
                    <a:pt x="95316" y="399026"/>
                  </a:cubicBezTo>
                  <a:cubicBezTo>
                    <a:pt x="115899" y="398890"/>
                    <a:pt x="136233" y="394513"/>
                    <a:pt x="155050" y="386170"/>
                  </a:cubicBezTo>
                  <a:cubicBezTo>
                    <a:pt x="173370" y="376133"/>
                    <a:pt x="187746" y="360183"/>
                    <a:pt x="195833" y="340923"/>
                  </a:cubicBezTo>
                  <a:cubicBezTo>
                    <a:pt x="204907" y="319598"/>
                    <a:pt x="211260" y="297215"/>
                    <a:pt x="214744" y="274303"/>
                  </a:cubicBezTo>
                  <a:cubicBezTo>
                    <a:pt x="215103" y="269682"/>
                    <a:pt x="215781" y="265092"/>
                    <a:pt x="216773" y="260564"/>
                  </a:cubicBezTo>
                  <a:cubicBezTo>
                    <a:pt x="218425" y="256362"/>
                    <a:pt x="220699" y="252432"/>
                    <a:pt x="223519" y="248906"/>
                  </a:cubicBezTo>
                  <a:cubicBezTo>
                    <a:pt x="229124" y="243201"/>
                    <a:pt x="235088" y="237859"/>
                    <a:pt x="241372" y="232913"/>
                  </a:cubicBezTo>
                  <a:cubicBezTo>
                    <a:pt x="257112" y="217583"/>
                    <a:pt x="256027" y="194923"/>
                    <a:pt x="241046" y="179262"/>
                  </a:cubicBezTo>
                  <a:cubicBezTo>
                    <a:pt x="234998" y="172943"/>
                    <a:pt x="226863" y="169480"/>
                    <a:pt x="221371" y="162589"/>
                  </a:cubicBezTo>
                  <a:cubicBezTo>
                    <a:pt x="217189" y="157000"/>
                    <a:pt x="214096" y="150675"/>
                    <a:pt x="212253" y="143942"/>
                  </a:cubicBezTo>
                  <a:cubicBezTo>
                    <a:pt x="207682" y="125577"/>
                    <a:pt x="206022" y="106608"/>
                    <a:pt x="207334" y="87728"/>
                  </a:cubicBezTo>
                  <a:cubicBezTo>
                    <a:pt x="207947" y="62814"/>
                    <a:pt x="210915" y="38451"/>
                    <a:pt x="208386" y="13491"/>
                  </a:cubicBezTo>
                  <a:cubicBezTo>
                    <a:pt x="208185" y="6125"/>
                    <a:pt x="202261" y="200"/>
                    <a:pt x="194894" y="0"/>
                  </a:cubicBezTo>
                  <a:cubicBezTo>
                    <a:pt x="187465" y="52"/>
                    <a:pt x="181455" y="6062"/>
                    <a:pt x="181403" y="13491"/>
                  </a:cubicBezTo>
                  <a:cubicBezTo>
                    <a:pt x="185450" y="53404"/>
                    <a:pt x="176816" y="93125"/>
                    <a:pt x="182448" y="133009"/>
                  </a:cubicBezTo>
                  <a:cubicBezTo>
                    <a:pt x="184337" y="150775"/>
                    <a:pt x="191215" y="167645"/>
                    <a:pt x="202286" y="181668"/>
                  </a:cubicBezTo>
                  <a:cubicBezTo>
                    <a:pt x="207762" y="188166"/>
                    <a:pt x="215328" y="191786"/>
                    <a:pt x="221231" y="197616"/>
                  </a:cubicBezTo>
                  <a:cubicBezTo>
                    <a:pt x="223878" y="199988"/>
                    <a:pt x="225635" y="203193"/>
                    <a:pt x="226211" y="206700"/>
                  </a:cubicBezTo>
                  <a:cubicBezTo>
                    <a:pt x="226435" y="208546"/>
                    <a:pt x="225775" y="210390"/>
                    <a:pt x="224429" y="211675"/>
                  </a:cubicBezTo>
                  <a:cubicBezTo>
                    <a:pt x="219414" y="216639"/>
                    <a:pt x="214091" y="221282"/>
                    <a:pt x="208493" y="225577"/>
                  </a:cubicBezTo>
                  <a:cubicBezTo>
                    <a:pt x="200055" y="233498"/>
                    <a:pt x="193876" y="243520"/>
                    <a:pt x="190588" y="254617"/>
                  </a:cubicBezTo>
                  <a:cubicBezTo>
                    <a:pt x="188390" y="263201"/>
                    <a:pt x="187778" y="273342"/>
                    <a:pt x="185754" y="282696"/>
                  </a:cubicBezTo>
                  <a:cubicBezTo>
                    <a:pt x="183419" y="293875"/>
                    <a:pt x="180451" y="304913"/>
                    <a:pt x="176866" y="315756"/>
                  </a:cubicBezTo>
                  <a:cubicBezTo>
                    <a:pt x="170857" y="333587"/>
                    <a:pt x="161486" y="351457"/>
                    <a:pt x="144627" y="361149"/>
                  </a:cubicBezTo>
                  <a:cubicBezTo>
                    <a:pt x="129393" y="369901"/>
                    <a:pt x="109212" y="371694"/>
                    <a:pt x="91921" y="372189"/>
                  </a:cubicBezTo>
                  <a:cubicBezTo>
                    <a:pt x="81260" y="372674"/>
                    <a:pt x="70579" y="371920"/>
                    <a:pt x="60092" y="369940"/>
                  </a:cubicBezTo>
                  <a:cubicBezTo>
                    <a:pt x="48698" y="367579"/>
                    <a:pt x="38798" y="363077"/>
                    <a:pt x="27831" y="369940"/>
                  </a:cubicBezTo>
                  <a:cubicBezTo>
                    <a:pt x="20203" y="374719"/>
                    <a:pt x="17780" y="382240"/>
                    <a:pt x="15020" y="390178"/>
                  </a:cubicBezTo>
                  <a:cubicBezTo>
                    <a:pt x="11209" y="401289"/>
                    <a:pt x="6768" y="412175"/>
                    <a:pt x="1720" y="422782"/>
                  </a:cubicBezTo>
                  <a:cubicBezTo>
                    <a:pt x="-1837" y="429243"/>
                    <a:pt x="291" y="437358"/>
                    <a:pt x="6560" y="441243"/>
                  </a:cubicBezTo>
                  <a:cubicBezTo>
                    <a:pt x="13003" y="444934"/>
                    <a:pt x="21217" y="442781"/>
                    <a:pt x="25020" y="436403"/>
                  </a:cubicBezTo>
                  <a:close/>
                </a:path>
              </a:pathLst>
            </a:custGeom>
            <a:solidFill>
              <a:srgbClr val="211715"/>
            </a:solidFill>
            <a:ln w="5611" cap="flat">
              <a:noFill/>
              <a:prstDash val="solid"/>
              <a:miter/>
            </a:ln>
          </p:spPr>
          <p:txBody>
            <a:bodyPr rtlCol="0" anchor="ctr"/>
            <a:lstStyle/>
            <a:p>
              <a:endParaRPr lang="ja-JP" altLang="en-US"/>
            </a:p>
          </p:txBody>
        </p:sp>
        <p:sp>
          <p:nvSpPr>
            <p:cNvPr id="33" name="フリーフォーム: 図形 32">
              <a:extLst>
                <a:ext uri="{FF2B5EF4-FFF2-40B4-BE49-F238E27FC236}">
                  <a16:creationId xmlns:a16="http://schemas.microsoft.com/office/drawing/2014/main" id="{97D200C2-07F6-1678-CE50-C49AF798F925}"/>
                </a:ext>
              </a:extLst>
            </p:cNvPr>
            <p:cNvSpPr/>
            <p:nvPr/>
          </p:nvSpPr>
          <p:spPr>
            <a:xfrm>
              <a:off x="1657607" y="4087936"/>
              <a:ext cx="126060" cy="127230"/>
            </a:xfrm>
            <a:custGeom>
              <a:avLst/>
              <a:gdLst>
                <a:gd name="connsiteX0" fmla="*/ 101068 w 126060"/>
                <a:gd name="connsiteY0" fmla="*/ 6631 h 127230"/>
                <a:gd name="connsiteX1" fmla="*/ 85649 w 126060"/>
                <a:gd name="connsiteY1" fmla="*/ 32489 h 127230"/>
                <a:gd name="connsiteX2" fmla="*/ 83164 w 126060"/>
                <a:gd name="connsiteY2" fmla="*/ 35806 h 127230"/>
                <a:gd name="connsiteX3" fmla="*/ 81781 w 126060"/>
                <a:gd name="connsiteY3" fmla="*/ 37526 h 127230"/>
                <a:gd name="connsiteX4" fmla="*/ 75710 w 126060"/>
                <a:gd name="connsiteY4" fmla="*/ 44800 h 127230"/>
                <a:gd name="connsiteX5" fmla="*/ 62899 w 126060"/>
                <a:gd name="connsiteY5" fmla="*/ 58680 h 127230"/>
                <a:gd name="connsiteX6" fmla="*/ 6684 w 126060"/>
                <a:gd name="connsiteY6" fmla="*/ 102088 h 127230"/>
                <a:gd name="connsiteX7" fmla="*/ 1847 w 126060"/>
                <a:gd name="connsiteY7" fmla="*/ 120546 h 127230"/>
                <a:gd name="connsiteX8" fmla="*/ 20305 w 126060"/>
                <a:gd name="connsiteY8" fmla="*/ 125383 h 127230"/>
                <a:gd name="connsiteX9" fmla="*/ 81978 w 126060"/>
                <a:gd name="connsiteY9" fmla="*/ 77787 h 127230"/>
                <a:gd name="connsiteX10" fmla="*/ 124369 w 126060"/>
                <a:gd name="connsiteY10" fmla="*/ 20274 h 127230"/>
                <a:gd name="connsiteX11" fmla="*/ 119529 w 126060"/>
                <a:gd name="connsiteY11" fmla="*/ 1813 h 127230"/>
                <a:gd name="connsiteX12" fmla="*/ 101068 w 126060"/>
                <a:gd name="connsiteY12" fmla="*/ 6653 h 12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060" h="127230">
                  <a:moveTo>
                    <a:pt x="101068" y="6631"/>
                  </a:moveTo>
                  <a:cubicBezTo>
                    <a:pt x="96915" y="15801"/>
                    <a:pt x="91742" y="24476"/>
                    <a:pt x="85649" y="32489"/>
                  </a:cubicBezTo>
                  <a:cubicBezTo>
                    <a:pt x="84832" y="33614"/>
                    <a:pt x="84003" y="34719"/>
                    <a:pt x="83164" y="35806"/>
                  </a:cubicBezTo>
                  <a:cubicBezTo>
                    <a:pt x="84384" y="34221"/>
                    <a:pt x="82011" y="37234"/>
                    <a:pt x="81781" y="37526"/>
                  </a:cubicBezTo>
                  <a:cubicBezTo>
                    <a:pt x="79802" y="39988"/>
                    <a:pt x="77779" y="42413"/>
                    <a:pt x="75710" y="44800"/>
                  </a:cubicBezTo>
                  <a:cubicBezTo>
                    <a:pt x="71587" y="49560"/>
                    <a:pt x="67317" y="54186"/>
                    <a:pt x="62899" y="58680"/>
                  </a:cubicBezTo>
                  <a:cubicBezTo>
                    <a:pt x="46650" y="76115"/>
                    <a:pt x="27662" y="90777"/>
                    <a:pt x="6684" y="102088"/>
                  </a:cubicBezTo>
                  <a:cubicBezTo>
                    <a:pt x="252" y="105849"/>
                    <a:pt x="-1914" y="114113"/>
                    <a:pt x="1847" y="120546"/>
                  </a:cubicBezTo>
                  <a:cubicBezTo>
                    <a:pt x="5608" y="126979"/>
                    <a:pt x="13872" y="129145"/>
                    <a:pt x="20305" y="125383"/>
                  </a:cubicBezTo>
                  <a:cubicBezTo>
                    <a:pt x="43230" y="112847"/>
                    <a:pt x="64041" y="96786"/>
                    <a:pt x="81978" y="77787"/>
                  </a:cubicBezTo>
                  <a:cubicBezTo>
                    <a:pt x="98387" y="61085"/>
                    <a:pt x="114981" y="41978"/>
                    <a:pt x="124369" y="20274"/>
                  </a:cubicBezTo>
                  <a:cubicBezTo>
                    <a:pt x="127880" y="13807"/>
                    <a:pt x="125761" y="5725"/>
                    <a:pt x="119529" y="1813"/>
                  </a:cubicBezTo>
                  <a:cubicBezTo>
                    <a:pt x="113087" y="-1894"/>
                    <a:pt x="104862" y="262"/>
                    <a:pt x="101068" y="6653"/>
                  </a:cubicBezTo>
                  <a:close/>
                </a:path>
              </a:pathLst>
            </a:custGeom>
            <a:solidFill>
              <a:srgbClr val="211715"/>
            </a:solidFill>
            <a:ln w="5611" cap="flat">
              <a:noFill/>
              <a:prstDash val="solid"/>
              <a:miter/>
            </a:ln>
          </p:spPr>
          <p:txBody>
            <a:bodyPr rtlCol="0" anchor="ctr"/>
            <a:lstStyle/>
            <a:p>
              <a:endParaRPr lang="ja-JP" altLang="en-US"/>
            </a:p>
          </p:txBody>
        </p:sp>
        <p:sp>
          <p:nvSpPr>
            <p:cNvPr id="34" name="フリーフォーム: 図形 33">
              <a:extLst>
                <a:ext uri="{FF2B5EF4-FFF2-40B4-BE49-F238E27FC236}">
                  <a16:creationId xmlns:a16="http://schemas.microsoft.com/office/drawing/2014/main" id="{9B8E7EF4-F272-96CF-D08A-65783706E2D7}"/>
                </a:ext>
              </a:extLst>
            </p:cNvPr>
            <p:cNvSpPr/>
            <p:nvPr/>
          </p:nvSpPr>
          <p:spPr>
            <a:xfrm>
              <a:off x="2026276" y="4140756"/>
              <a:ext cx="68948" cy="38188"/>
            </a:xfrm>
            <a:custGeom>
              <a:avLst/>
              <a:gdLst>
                <a:gd name="connsiteX0" fmla="*/ 55457 w 68948"/>
                <a:gd name="connsiteY0" fmla="*/ 11200 h 38188"/>
                <a:gd name="connsiteX1" fmla="*/ 44276 w 68948"/>
                <a:gd name="connsiteY1" fmla="*/ 10216 h 38188"/>
                <a:gd name="connsiteX2" fmla="*/ 47863 w 68948"/>
                <a:gd name="connsiteY2" fmla="*/ 10699 h 38188"/>
                <a:gd name="connsiteX3" fmla="*/ 25607 w 68948"/>
                <a:gd name="connsiteY3" fmla="*/ 4937 h 38188"/>
                <a:gd name="connsiteX4" fmla="*/ 28828 w 68948"/>
                <a:gd name="connsiteY4" fmla="*/ 6298 h 38188"/>
                <a:gd name="connsiteX5" fmla="*/ 20205 w 68948"/>
                <a:gd name="connsiteY5" fmla="*/ 1801 h 38188"/>
                <a:gd name="connsiteX6" fmla="*/ 1750 w 68948"/>
                <a:gd name="connsiteY6" fmla="*/ 6641 h 38188"/>
                <a:gd name="connsiteX7" fmla="*/ 6590 w 68948"/>
                <a:gd name="connsiteY7" fmla="*/ 25101 h 38188"/>
                <a:gd name="connsiteX8" fmla="*/ 55457 w 68948"/>
                <a:gd name="connsiteY8" fmla="*/ 38188 h 38188"/>
                <a:gd name="connsiteX9" fmla="*/ 68949 w 68948"/>
                <a:gd name="connsiteY9" fmla="*/ 24697 h 38188"/>
                <a:gd name="connsiteX10" fmla="*/ 55457 w 68948"/>
                <a:gd name="connsiteY10" fmla="*/ 11205 h 3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948" h="38188">
                  <a:moveTo>
                    <a:pt x="55457" y="11200"/>
                  </a:moveTo>
                  <a:cubicBezTo>
                    <a:pt x="51713" y="11009"/>
                    <a:pt x="47986" y="10694"/>
                    <a:pt x="44276" y="10216"/>
                  </a:cubicBezTo>
                  <a:lnTo>
                    <a:pt x="47863" y="10699"/>
                  </a:lnTo>
                  <a:cubicBezTo>
                    <a:pt x="40224" y="9759"/>
                    <a:pt x="32742" y="7821"/>
                    <a:pt x="25607" y="4937"/>
                  </a:cubicBezTo>
                  <a:lnTo>
                    <a:pt x="28828" y="6298"/>
                  </a:lnTo>
                  <a:cubicBezTo>
                    <a:pt x="25844" y="5020"/>
                    <a:pt x="22961" y="3517"/>
                    <a:pt x="20205" y="1801"/>
                  </a:cubicBezTo>
                  <a:cubicBezTo>
                    <a:pt x="13763" y="-1887"/>
                    <a:pt x="5554" y="266"/>
                    <a:pt x="1750" y="6641"/>
                  </a:cubicBezTo>
                  <a:cubicBezTo>
                    <a:pt x="-1856" y="13096"/>
                    <a:pt x="281" y="21246"/>
                    <a:pt x="6590" y="25101"/>
                  </a:cubicBezTo>
                  <a:cubicBezTo>
                    <a:pt x="21503" y="33544"/>
                    <a:pt x="38321" y="38047"/>
                    <a:pt x="55457" y="38188"/>
                  </a:cubicBezTo>
                  <a:cubicBezTo>
                    <a:pt x="62888" y="38139"/>
                    <a:pt x="68900" y="32127"/>
                    <a:pt x="68949" y="24697"/>
                  </a:cubicBezTo>
                  <a:cubicBezTo>
                    <a:pt x="68791" y="17312"/>
                    <a:pt x="62842" y="11363"/>
                    <a:pt x="55457" y="11205"/>
                  </a:cubicBezTo>
                  <a:close/>
                </a:path>
              </a:pathLst>
            </a:custGeom>
            <a:solidFill>
              <a:srgbClr val="211715"/>
            </a:solidFill>
            <a:ln w="5611" cap="flat">
              <a:noFill/>
              <a:prstDash val="solid"/>
              <a:miter/>
            </a:ln>
          </p:spPr>
          <p:txBody>
            <a:bodyPr rtlCol="0" anchor="ctr"/>
            <a:lstStyle/>
            <a:p>
              <a:endParaRPr lang="ja-JP" altLang="en-US"/>
            </a:p>
          </p:txBody>
        </p:sp>
        <p:sp>
          <p:nvSpPr>
            <p:cNvPr id="35" name="フリーフォーム: 図形 34">
              <a:extLst>
                <a:ext uri="{FF2B5EF4-FFF2-40B4-BE49-F238E27FC236}">
                  <a16:creationId xmlns:a16="http://schemas.microsoft.com/office/drawing/2014/main" id="{BC9F8303-8D35-187E-9DC6-83BDD7B8EA49}"/>
                </a:ext>
              </a:extLst>
            </p:cNvPr>
            <p:cNvSpPr/>
            <p:nvPr/>
          </p:nvSpPr>
          <p:spPr>
            <a:xfrm>
              <a:off x="2033856" y="3863491"/>
              <a:ext cx="57618" cy="50454"/>
            </a:xfrm>
            <a:custGeom>
              <a:avLst/>
              <a:gdLst>
                <a:gd name="connsiteX0" fmla="*/ 53673 w 57618"/>
                <a:gd name="connsiteY0" fmla="*/ 27446 h 50454"/>
                <a:gd name="connsiteX1" fmla="*/ 20293 w 57618"/>
                <a:gd name="connsiteY1" fmla="*/ 1851 h 50454"/>
                <a:gd name="connsiteX2" fmla="*/ 15278 w 57618"/>
                <a:gd name="connsiteY2" fmla="*/ 249 h 50454"/>
                <a:gd name="connsiteX3" fmla="*/ 9899 w 57618"/>
                <a:gd name="connsiteY3" fmla="*/ 491 h 50454"/>
                <a:gd name="connsiteX4" fmla="*/ 1837 w 57618"/>
                <a:gd name="connsiteY4" fmla="*/ 6674 h 50454"/>
                <a:gd name="connsiteX5" fmla="*/ 477 w 57618"/>
                <a:gd name="connsiteY5" fmla="*/ 17068 h 50454"/>
                <a:gd name="connsiteX6" fmla="*/ 6661 w 57618"/>
                <a:gd name="connsiteY6" fmla="*/ 25130 h 50454"/>
                <a:gd name="connsiteX7" fmla="*/ 23862 w 57618"/>
                <a:gd name="connsiteY7" fmla="*/ 35248 h 50454"/>
                <a:gd name="connsiteX8" fmla="*/ 21130 w 57618"/>
                <a:gd name="connsiteY8" fmla="*/ 33140 h 50454"/>
                <a:gd name="connsiteX9" fmla="*/ 34571 w 57618"/>
                <a:gd name="connsiteY9" fmla="*/ 46519 h 50454"/>
                <a:gd name="connsiteX10" fmla="*/ 44127 w 57618"/>
                <a:gd name="connsiteY10" fmla="*/ 50454 h 50454"/>
                <a:gd name="connsiteX11" fmla="*/ 53684 w 57618"/>
                <a:gd name="connsiteY11" fmla="*/ 46519 h 50454"/>
                <a:gd name="connsiteX12" fmla="*/ 57619 w 57618"/>
                <a:gd name="connsiteY12" fmla="*/ 36963 h 50454"/>
                <a:gd name="connsiteX13" fmla="*/ 57141 w 57618"/>
                <a:gd name="connsiteY13" fmla="*/ 33376 h 50454"/>
                <a:gd name="connsiteX14" fmla="*/ 53673 w 57618"/>
                <a:gd name="connsiteY14" fmla="*/ 27423 h 5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18" h="50454">
                  <a:moveTo>
                    <a:pt x="53673" y="27446"/>
                  </a:moveTo>
                  <a:cubicBezTo>
                    <a:pt x="44828" y="16291"/>
                    <a:pt x="33360" y="7498"/>
                    <a:pt x="20293" y="1851"/>
                  </a:cubicBezTo>
                  <a:cubicBezTo>
                    <a:pt x="18795" y="878"/>
                    <a:pt x="17063" y="324"/>
                    <a:pt x="15278" y="249"/>
                  </a:cubicBezTo>
                  <a:cubicBezTo>
                    <a:pt x="13496" y="-151"/>
                    <a:pt x="11638" y="-68"/>
                    <a:pt x="9899" y="491"/>
                  </a:cubicBezTo>
                  <a:cubicBezTo>
                    <a:pt x="6520" y="1447"/>
                    <a:pt x="3636" y="3659"/>
                    <a:pt x="1837" y="6674"/>
                  </a:cubicBezTo>
                  <a:cubicBezTo>
                    <a:pt x="13" y="9818"/>
                    <a:pt x="-477" y="13561"/>
                    <a:pt x="477" y="17068"/>
                  </a:cubicBezTo>
                  <a:cubicBezTo>
                    <a:pt x="1356" y="20485"/>
                    <a:pt x="3588" y="23396"/>
                    <a:pt x="6661" y="25130"/>
                  </a:cubicBezTo>
                  <a:cubicBezTo>
                    <a:pt x="12800" y="27761"/>
                    <a:pt x="18580" y="31161"/>
                    <a:pt x="23862" y="35248"/>
                  </a:cubicBezTo>
                  <a:lnTo>
                    <a:pt x="21130" y="33140"/>
                  </a:lnTo>
                  <a:cubicBezTo>
                    <a:pt x="26127" y="37049"/>
                    <a:pt x="30640" y="41540"/>
                    <a:pt x="34571" y="46519"/>
                  </a:cubicBezTo>
                  <a:cubicBezTo>
                    <a:pt x="37108" y="49047"/>
                    <a:pt x="40546" y="50463"/>
                    <a:pt x="44127" y="50454"/>
                  </a:cubicBezTo>
                  <a:cubicBezTo>
                    <a:pt x="47704" y="50437"/>
                    <a:pt x="51132" y="49025"/>
                    <a:pt x="53684" y="46519"/>
                  </a:cubicBezTo>
                  <a:cubicBezTo>
                    <a:pt x="56205" y="43977"/>
                    <a:pt x="57619" y="40542"/>
                    <a:pt x="57619" y="36963"/>
                  </a:cubicBezTo>
                  <a:lnTo>
                    <a:pt x="57141" y="33376"/>
                  </a:lnTo>
                  <a:cubicBezTo>
                    <a:pt x="56518" y="31126"/>
                    <a:pt x="55323" y="29075"/>
                    <a:pt x="53673" y="27423"/>
                  </a:cubicBezTo>
                  <a:close/>
                </a:path>
              </a:pathLst>
            </a:custGeom>
            <a:solidFill>
              <a:srgbClr val="211715"/>
            </a:solidFill>
            <a:ln w="5611" cap="flat">
              <a:noFill/>
              <a:prstDash val="solid"/>
              <a:miter/>
            </a:ln>
          </p:spPr>
          <p:txBody>
            <a:bodyPr rtlCol="0" anchor="ctr"/>
            <a:lstStyle/>
            <a:p>
              <a:endParaRPr lang="ja-JP" altLang="en-US"/>
            </a:p>
          </p:txBody>
        </p:sp>
        <p:sp>
          <p:nvSpPr>
            <p:cNvPr id="36" name="フリーフォーム: 図形 35">
              <a:extLst>
                <a:ext uri="{FF2B5EF4-FFF2-40B4-BE49-F238E27FC236}">
                  <a16:creationId xmlns:a16="http://schemas.microsoft.com/office/drawing/2014/main" id="{D2732527-63D1-CE85-5AA8-8097D2F53875}"/>
                </a:ext>
              </a:extLst>
            </p:cNvPr>
            <p:cNvSpPr/>
            <p:nvPr/>
          </p:nvSpPr>
          <p:spPr>
            <a:xfrm>
              <a:off x="1542093" y="3671602"/>
              <a:ext cx="550142" cy="616924"/>
            </a:xfrm>
            <a:custGeom>
              <a:avLst/>
              <a:gdLst>
                <a:gd name="connsiteX0" fmla="*/ 550063 w 550142"/>
                <a:gd name="connsiteY0" fmla="*/ 239403 h 616924"/>
                <a:gd name="connsiteX1" fmla="*/ 526655 w 550142"/>
                <a:gd name="connsiteY1" fmla="*/ 135030 h 616924"/>
                <a:gd name="connsiteX2" fmla="*/ 475635 w 550142"/>
                <a:gd name="connsiteY2" fmla="*/ 72390 h 616924"/>
                <a:gd name="connsiteX3" fmla="*/ 237028 w 550142"/>
                <a:gd name="connsiteY3" fmla="*/ 2932 h 616924"/>
                <a:gd name="connsiteX4" fmla="*/ 49835 w 550142"/>
                <a:gd name="connsiteY4" fmla="*/ 128014 h 616924"/>
                <a:gd name="connsiteX5" fmla="*/ 19378 w 550142"/>
                <a:gd name="connsiteY5" fmla="*/ 395515 h 616924"/>
                <a:gd name="connsiteX6" fmla="*/ 69892 w 550142"/>
                <a:gd name="connsiteY6" fmla="*/ 482434 h 616924"/>
                <a:gd name="connsiteX7" fmla="*/ 108286 w 550142"/>
                <a:gd name="connsiteY7" fmla="*/ 528726 h 616924"/>
                <a:gd name="connsiteX8" fmla="*/ 121294 w 550142"/>
                <a:gd name="connsiteY8" fmla="*/ 553281 h 616924"/>
                <a:gd name="connsiteX9" fmla="*/ 121946 w 550142"/>
                <a:gd name="connsiteY9" fmla="*/ 573383 h 616924"/>
                <a:gd name="connsiteX10" fmla="*/ 115453 w 550142"/>
                <a:gd name="connsiteY10" fmla="*/ 600326 h 616924"/>
                <a:gd name="connsiteX11" fmla="*/ 141475 w 550142"/>
                <a:gd name="connsiteY11" fmla="*/ 607499 h 616924"/>
                <a:gd name="connsiteX12" fmla="*/ 149413 w 550142"/>
                <a:gd name="connsiteY12" fmla="*/ 555979 h 616924"/>
                <a:gd name="connsiteX13" fmla="*/ 121716 w 550142"/>
                <a:gd name="connsiteY13" fmla="*/ 501895 h 616924"/>
                <a:gd name="connsiteX14" fmla="*/ 85980 w 550142"/>
                <a:gd name="connsiteY14" fmla="*/ 459560 h 616924"/>
                <a:gd name="connsiteX15" fmla="*/ 84350 w 550142"/>
                <a:gd name="connsiteY15" fmla="*/ 457396 h 616924"/>
                <a:gd name="connsiteX16" fmla="*/ 81388 w 550142"/>
                <a:gd name="connsiteY16" fmla="*/ 453371 h 616924"/>
                <a:gd name="connsiteX17" fmla="*/ 75361 w 550142"/>
                <a:gd name="connsiteY17" fmla="*/ 444736 h 616924"/>
                <a:gd name="connsiteX18" fmla="*/ 62809 w 550142"/>
                <a:gd name="connsiteY18" fmla="*/ 424499 h 616924"/>
                <a:gd name="connsiteX19" fmla="*/ 49317 w 550142"/>
                <a:gd name="connsiteY19" fmla="*/ 184560 h 616924"/>
                <a:gd name="connsiteX20" fmla="*/ 217387 w 550142"/>
                <a:gd name="connsiteY20" fmla="*/ 34220 h 616924"/>
                <a:gd name="connsiteX21" fmla="*/ 237624 w 550142"/>
                <a:gd name="connsiteY21" fmla="*/ 29959 h 616924"/>
                <a:gd name="connsiteX22" fmla="*/ 242256 w 550142"/>
                <a:gd name="connsiteY22" fmla="*/ 29229 h 616924"/>
                <a:gd name="connsiteX23" fmla="*/ 243836 w 550142"/>
                <a:gd name="connsiteY23" fmla="*/ 28998 h 616924"/>
                <a:gd name="connsiteX24" fmla="*/ 253128 w 550142"/>
                <a:gd name="connsiteY24" fmla="*/ 27969 h 616924"/>
                <a:gd name="connsiteX25" fmla="*/ 310112 w 550142"/>
                <a:gd name="connsiteY25" fmla="*/ 28239 h 616924"/>
                <a:gd name="connsiteX26" fmla="*/ 433626 w 550142"/>
                <a:gd name="connsiteY26" fmla="*/ 73773 h 616924"/>
                <a:gd name="connsiteX27" fmla="*/ 472881 w 550142"/>
                <a:gd name="connsiteY27" fmla="*/ 107226 h 616924"/>
                <a:gd name="connsiteX28" fmla="*/ 495749 w 550142"/>
                <a:gd name="connsiteY28" fmla="*/ 135895 h 616924"/>
                <a:gd name="connsiteX29" fmla="*/ 506294 w 550142"/>
                <a:gd name="connsiteY29" fmla="*/ 154643 h 616924"/>
                <a:gd name="connsiteX30" fmla="*/ 521540 w 550142"/>
                <a:gd name="connsiteY30" fmla="*/ 206832 h 616924"/>
                <a:gd name="connsiteX31" fmla="*/ 523086 w 550142"/>
                <a:gd name="connsiteY31" fmla="*/ 239436 h 616924"/>
                <a:gd name="connsiteX32" fmla="*/ 550069 w 550142"/>
                <a:gd name="connsiteY32" fmla="*/ 239436 h 61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50142" h="616924">
                  <a:moveTo>
                    <a:pt x="550063" y="239403"/>
                  </a:moveTo>
                  <a:cubicBezTo>
                    <a:pt x="551039" y="203208"/>
                    <a:pt x="542995" y="167340"/>
                    <a:pt x="526655" y="135030"/>
                  </a:cubicBezTo>
                  <a:cubicBezTo>
                    <a:pt x="513512" y="111280"/>
                    <a:pt x="496234" y="90067"/>
                    <a:pt x="475635" y="72390"/>
                  </a:cubicBezTo>
                  <a:cubicBezTo>
                    <a:pt x="411276" y="15737"/>
                    <a:pt x="321473" y="-8997"/>
                    <a:pt x="237028" y="2932"/>
                  </a:cubicBezTo>
                  <a:cubicBezTo>
                    <a:pt x="159301" y="13910"/>
                    <a:pt x="93120" y="63845"/>
                    <a:pt x="49835" y="128014"/>
                  </a:cubicBezTo>
                  <a:cubicBezTo>
                    <a:pt x="-3354" y="206871"/>
                    <a:pt x="-14723" y="306720"/>
                    <a:pt x="19378" y="395515"/>
                  </a:cubicBezTo>
                  <a:cubicBezTo>
                    <a:pt x="31631" y="426921"/>
                    <a:pt x="48670" y="456241"/>
                    <a:pt x="69892" y="482434"/>
                  </a:cubicBezTo>
                  <a:cubicBezTo>
                    <a:pt x="82501" y="498011"/>
                    <a:pt x="96875" y="512227"/>
                    <a:pt x="108286" y="528726"/>
                  </a:cubicBezTo>
                  <a:cubicBezTo>
                    <a:pt x="113862" y="536191"/>
                    <a:pt x="118250" y="544474"/>
                    <a:pt x="121294" y="553281"/>
                  </a:cubicBezTo>
                  <a:cubicBezTo>
                    <a:pt x="123286" y="559806"/>
                    <a:pt x="123511" y="566742"/>
                    <a:pt x="121946" y="573383"/>
                  </a:cubicBezTo>
                  <a:cubicBezTo>
                    <a:pt x="120315" y="582484"/>
                    <a:pt x="118147" y="591481"/>
                    <a:pt x="115453" y="600326"/>
                  </a:cubicBezTo>
                  <a:cubicBezTo>
                    <a:pt x="110327" y="616960"/>
                    <a:pt x="136365" y="624071"/>
                    <a:pt x="141475" y="607499"/>
                  </a:cubicBezTo>
                  <a:cubicBezTo>
                    <a:pt x="146411" y="591484"/>
                    <a:pt x="151785" y="572821"/>
                    <a:pt x="149413" y="555979"/>
                  </a:cubicBezTo>
                  <a:cubicBezTo>
                    <a:pt x="146523" y="535472"/>
                    <a:pt x="134235" y="517798"/>
                    <a:pt x="121716" y="501895"/>
                  </a:cubicBezTo>
                  <a:cubicBezTo>
                    <a:pt x="110293" y="487369"/>
                    <a:pt x="97308" y="474159"/>
                    <a:pt x="85980" y="459560"/>
                  </a:cubicBezTo>
                  <a:cubicBezTo>
                    <a:pt x="87234" y="461185"/>
                    <a:pt x="84671" y="457823"/>
                    <a:pt x="84350" y="457396"/>
                  </a:cubicBezTo>
                  <a:cubicBezTo>
                    <a:pt x="83350" y="456062"/>
                    <a:pt x="82362" y="454720"/>
                    <a:pt x="81388" y="453371"/>
                  </a:cubicBezTo>
                  <a:cubicBezTo>
                    <a:pt x="79330" y="450526"/>
                    <a:pt x="77321" y="447648"/>
                    <a:pt x="75361" y="444736"/>
                  </a:cubicBezTo>
                  <a:cubicBezTo>
                    <a:pt x="70921" y="438141"/>
                    <a:pt x="66736" y="431395"/>
                    <a:pt x="62809" y="424499"/>
                  </a:cubicBezTo>
                  <a:cubicBezTo>
                    <a:pt x="20336" y="351238"/>
                    <a:pt x="15325" y="262120"/>
                    <a:pt x="49317" y="184560"/>
                  </a:cubicBezTo>
                  <a:cubicBezTo>
                    <a:pt x="80724" y="114719"/>
                    <a:pt x="142217" y="53524"/>
                    <a:pt x="217387" y="34220"/>
                  </a:cubicBezTo>
                  <a:cubicBezTo>
                    <a:pt x="224058" y="32500"/>
                    <a:pt x="230803" y="31080"/>
                    <a:pt x="237624" y="29959"/>
                  </a:cubicBezTo>
                  <a:cubicBezTo>
                    <a:pt x="239164" y="29701"/>
                    <a:pt x="240708" y="29457"/>
                    <a:pt x="242256" y="29229"/>
                  </a:cubicBezTo>
                  <a:cubicBezTo>
                    <a:pt x="242981" y="29122"/>
                    <a:pt x="246112" y="28706"/>
                    <a:pt x="243836" y="28998"/>
                  </a:cubicBezTo>
                  <a:cubicBezTo>
                    <a:pt x="246927" y="28623"/>
                    <a:pt x="250025" y="28280"/>
                    <a:pt x="253128" y="27969"/>
                  </a:cubicBezTo>
                  <a:cubicBezTo>
                    <a:pt x="272081" y="26094"/>
                    <a:pt x="291178" y="26185"/>
                    <a:pt x="310112" y="28239"/>
                  </a:cubicBezTo>
                  <a:cubicBezTo>
                    <a:pt x="354318" y="33384"/>
                    <a:pt x="396660" y="48993"/>
                    <a:pt x="433626" y="73773"/>
                  </a:cubicBezTo>
                  <a:cubicBezTo>
                    <a:pt x="447894" y="83456"/>
                    <a:pt x="461057" y="94674"/>
                    <a:pt x="472881" y="107226"/>
                  </a:cubicBezTo>
                  <a:cubicBezTo>
                    <a:pt x="481422" y="116012"/>
                    <a:pt x="489081" y="125615"/>
                    <a:pt x="495749" y="135895"/>
                  </a:cubicBezTo>
                  <a:cubicBezTo>
                    <a:pt x="499700" y="141889"/>
                    <a:pt x="503224" y="148153"/>
                    <a:pt x="506294" y="154643"/>
                  </a:cubicBezTo>
                  <a:cubicBezTo>
                    <a:pt x="513658" y="171290"/>
                    <a:pt x="518784" y="188839"/>
                    <a:pt x="521540" y="206832"/>
                  </a:cubicBezTo>
                  <a:cubicBezTo>
                    <a:pt x="522811" y="217651"/>
                    <a:pt x="523328" y="228545"/>
                    <a:pt x="523086" y="239436"/>
                  </a:cubicBezTo>
                  <a:cubicBezTo>
                    <a:pt x="522923" y="256806"/>
                    <a:pt x="549906" y="256818"/>
                    <a:pt x="550069" y="239436"/>
                  </a:cubicBezTo>
                  <a:close/>
                </a:path>
              </a:pathLst>
            </a:custGeom>
            <a:solidFill>
              <a:srgbClr val="211715"/>
            </a:solidFill>
            <a:ln w="5611" cap="flat">
              <a:noFill/>
              <a:prstDash val="solid"/>
              <a:miter/>
            </a:ln>
          </p:spPr>
          <p:txBody>
            <a:bodyPr rtlCol="0" anchor="ctr"/>
            <a:lstStyle/>
            <a:p>
              <a:endParaRPr lang="ja-JP" altLang="en-US"/>
            </a:p>
          </p:txBody>
        </p:sp>
        <p:sp>
          <p:nvSpPr>
            <p:cNvPr id="37" name="フリーフォーム: 図形 36">
              <a:extLst>
                <a:ext uri="{FF2B5EF4-FFF2-40B4-BE49-F238E27FC236}">
                  <a16:creationId xmlns:a16="http://schemas.microsoft.com/office/drawing/2014/main" id="{7C2C09D9-BB9A-1FD4-A27F-325EB33396A8}"/>
                </a:ext>
              </a:extLst>
            </p:cNvPr>
            <p:cNvSpPr/>
            <p:nvPr/>
          </p:nvSpPr>
          <p:spPr>
            <a:xfrm>
              <a:off x="1437446" y="4288708"/>
              <a:ext cx="213442" cy="694301"/>
            </a:xfrm>
            <a:custGeom>
              <a:avLst/>
              <a:gdLst>
                <a:gd name="connsiteX0" fmla="*/ 190469 w 213442"/>
                <a:gd name="connsiteY0" fmla="*/ 4025 h 694301"/>
                <a:gd name="connsiteX1" fmla="*/ 70030 w 213442"/>
                <a:gd name="connsiteY1" fmla="*/ 215312 h 694301"/>
                <a:gd name="connsiteX2" fmla="*/ 12028 w 213442"/>
                <a:gd name="connsiteY2" fmla="*/ 523540 h 694301"/>
                <a:gd name="connsiteX3" fmla="*/ 15 w 213442"/>
                <a:gd name="connsiteY3" fmla="*/ 681295 h 694301"/>
                <a:gd name="connsiteX4" fmla="*/ 26998 w 213442"/>
                <a:gd name="connsiteY4" fmla="*/ 681295 h 694301"/>
                <a:gd name="connsiteX5" fmla="*/ 56556 w 213442"/>
                <a:gd name="connsiteY5" fmla="*/ 401567 h 694301"/>
                <a:gd name="connsiteX6" fmla="*/ 89514 w 213442"/>
                <a:gd name="connsiteY6" fmla="*/ 247658 h 694301"/>
                <a:gd name="connsiteX7" fmla="*/ 131276 w 213442"/>
                <a:gd name="connsiteY7" fmla="*/ 130254 h 694301"/>
                <a:gd name="connsiteX8" fmla="*/ 209531 w 213442"/>
                <a:gd name="connsiteY8" fmla="*/ 23104 h 694301"/>
                <a:gd name="connsiteX9" fmla="*/ 190452 w 213442"/>
                <a:gd name="connsiteY9" fmla="*/ 4025 h 69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442" h="694301">
                  <a:moveTo>
                    <a:pt x="190469" y="4025"/>
                  </a:moveTo>
                  <a:cubicBezTo>
                    <a:pt x="132792" y="62903"/>
                    <a:pt x="91305" y="135684"/>
                    <a:pt x="70030" y="215312"/>
                  </a:cubicBezTo>
                  <a:cubicBezTo>
                    <a:pt x="42809" y="316413"/>
                    <a:pt x="23417" y="419461"/>
                    <a:pt x="12028" y="523540"/>
                  </a:cubicBezTo>
                  <a:cubicBezTo>
                    <a:pt x="6137" y="575960"/>
                    <a:pt x="2292" y="628599"/>
                    <a:pt x="15" y="681295"/>
                  </a:cubicBezTo>
                  <a:cubicBezTo>
                    <a:pt x="-732" y="698654"/>
                    <a:pt x="26256" y="698620"/>
                    <a:pt x="26998" y="681295"/>
                  </a:cubicBezTo>
                  <a:cubicBezTo>
                    <a:pt x="30737" y="587507"/>
                    <a:pt x="40611" y="494065"/>
                    <a:pt x="56556" y="401567"/>
                  </a:cubicBezTo>
                  <a:cubicBezTo>
                    <a:pt x="65621" y="349872"/>
                    <a:pt x="76607" y="298569"/>
                    <a:pt x="89514" y="247658"/>
                  </a:cubicBezTo>
                  <a:cubicBezTo>
                    <a:pt x="99745" y="207088"/>
                    <a:pt x="111769" y="167412"/>
                    <a:pt x="131276" y="130254"/>
                  </a:cubicBezTo>
                  <a:cubicBezTo>
                    <a:pt x="151985" y="90906"/>
                    <a:pt x="178351" y="54805"/>
                    <a:pt x="209531" y="23104"/>
                  </a:cubicBezTo>
                  <a:cubicBezTo>
                    <a:pt x="221713" y="10703"/>
                    <a:pt x="202645" y="-8376"/>
                    <a:pt x="190452" y="4025"/>
                  </a:cubicBezTo>
                  <a:close/>
                </a:path>
              </a:pathLst>
            </a:custGeom>
            <a:solidFill>
              <a:srgbClr val="211715"/>
            </a:solidFill>
            <a:ln w="5611" cap="flat">
              <a:noFill/>
              <a:prstDash val="solid"/>
              <a:miter/>
            </a:ln>
          </p:spPr>
          <p:txBody>
            <a:bodyPr rtlCol="0" anchor="ctr"/>
            <a:lstStyle/>
            <a:p>
              <a:endParaRPr lang="ja-JP" altLang="en-US"/>
            </a:p>
          </p:txBody>
        </p:sp>
        <p:sp>
          <p:nvSpPr>
            <p:cNvPr id="38" name="フリーフォーム: 図形 37">
              <a:extLst>
                <a:ext uri="{FF2B5EF4-FFF2-40B4-BE49-F238E27FC236}">
                  <a16:creationId xmlns:a16="http://schemas.microsoft.com/office/drawing/2014/main" id="{8F334EBB-4E09-F6C1-CFB1-C809565875D0}"/>
                </a:ext>
              </a:extLst>
            </p:cNvPr>
            <p:cNvSpPr/>
            <p:nvPr/>
          </p:nvSpPr>
          <p:spPr>
            <a:xfrm>
              <a:off x="2686829" y="4407985"/>
              <a:ext cx="787882" cy="531622"/>
            </a:xfrm>
            <a:custGeom>
              <a:avLst/>
              <a:gdLst>
                <a:gd name="connsiteX0" fmla="*/ 771316 w 787882"/>
                <a:gd name="connsiteY0" fmla="*/ 531623 h 531622"/>
                <a:gd name="connsiteX1" fmla="*/ 250924 w 787882"/>
                <a:gd name="connsiteY1" fmla="*/ 531623 h 531622"/>
                <a:gd name="connsiteX2" fmla="*/ 245055 w 787882"/>
                <a:gd name="connsiteY2" fmla="*/ 530150 h 531622"/>
                <a:gd name="connsiteX3" fmla="*/ 48305 w 787882"/>
                <a:gd name="connsiteY3" fmla="*/ 487534 h 531622"/>
                <a:gd name="connsiteX4" fmla="*/ 0 w 787882"/>
                <a:gd name="connsiteY4" fmla="*/ 474992 h 531622"/>
                <a:gd name="connsiteX5" fmla="*/ 6909 w 787882"/>
                <a:gd name="connsiteY5" fmla="*/ 423612 h 531622"/>
                <a:gd name="connsiteX6" fmla="*/ 29108 w 787882"/>
                <a:gd name="connsiteY6" fmla="*/ 279142 h 531622"/>
                <a:gd name="connsiteX7" fmla="*/ 46046 w 787882"/>
                <a:gd name="connsiteY7" fmla="*/ 266455 h 531622"/>
                <a:gd name="connsiteX8" fmla="*/ 47445 w 787882"/>
                <a:gd name="connsiteY8" fmla="*/ 266724 h 531622"/>
                <a:gd name="connsiteX9" fmla="*/ 294495 w 787882"/>
                <a:gd name="connsiteY9" fmla="*/ 315068 h 531622"/>
                <a:gd name="connsiteX10" fmla="*/ 303928 w 787882"/>
                <a:gd name="connsiteY10" fmla="*/ 317148 h 531622"/>
                <a:gd name="connsiteX11" fmla="*/ 305024 w 787882"/>
                <a:gd name="connsiteY11" fmla="*/ 308800 h 531622"/>
                <a:gd name="connsiteX12" fmla="*/ 340400 w 787882"/>
                <a:gd name="connsiteY12" fmla="*/ 174448 h 531622"/>
                <a:gd name="connsiteX13" fmla="*/ 386164 w 787882"/>
                <a:gd name="connsiteY13" fmla="*/ 76636 h 531622"/>
                <a:gd name="connsiteX14" fmla="*/ 586416 w 787882"/>
                <a:gd name="connsiteY14" fmla="*/ 2084 h 531622"/>
                <a:gd name="connsiteX15" fmla="*/ 655307 w 787882"/>
                <a:gd name="connsiteY15" fmla="*/ 21900 h 531622"/>
                <a:gd name="connsiteX16" fmla="*/ 701509 w 787882"/>
                <a:gd name="connsiteY16" fmla="*/ 90638 h 531622"/>
                <a:gd name="connsiteX17" fmla="*/ 757380 w 787882"/>
                <a:gd name="connsiteY17" fmla="*/ 266640 h 531622"/>
                <a:gd name="connsiteX18" fmla="*/ 787882 w 787882"/>
                <a:gd name="connsiteY18" fmla="*/ 531617 h 53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7882" h="531622">
                  <a:moveTo>
                    <a:pt x="771316" y="531623"/>
                  </a:moveTo>
                  <a:lnTo>
                    <a:pt x="250924" y="531623"/>
                  </a:lnTo>
                  <a:lnTo>
                    <a:pt x="245055" y="530150"/>
                  </a:lnTo>
                  <a:cubicBezTo>
                    <a:pt x="197796" y="520492"/>
                    <a:pt x="106065" y="503819"/>
                    <a:pt x="48305" y="487534"/>
                  </a:cubicBezTo>
                  <a:lnTo>
                    <a:pt x="0" y="474992"/>
                  </a:lnTo>
                  <a:lnTo>
                    <a:pt x="6909" y="423612"/>
                  </a:lnTo>
                  <a:cubicBezTo>
                    <a:pt x="13199" y="381036"/>
                    <a:pt x="23683" y="318295"/>
                    <a:pt x="29108" y="279142"/>
                  </a:cubicBezTo>
                  <a:cubicBezTo>
                    <a:pt x="30282" y="270961"/>
                    <a:pt x="37865" y="265281"/>
                    <a:pt x="46046" y="266455"/>
                  </a:cubicBezTo>
                  <a:cubicBezTo>
                    <a:pt x="46516" y="266522"/>
                    <a:pt x="46983" y="266612"/>
                    <a:pt x="47445" y="266724"/>
                  </a:cubicBezTo>
                  <a:cubicBezTo>
                    <a:pt x="86688" y="275651"/>
                    <a:pt x="260446" y="311043"/>
                    <a:pt x="294495" y="315068"/>
                  </a:cubicBezTo>
                  <a:lnTo>
                    <a:pt x="303928" y="317148"/>
                  </a:lnTo>
                  <a:cubicBezTo>
                    <a:pt x="304220" y="314399"/>
                    <a:pt x="304591" y="311622"/>
                    <a:pt x="305024" y="308800"/>
                  </a:cubicBezTo>
                  <a:cubicBezTo>
                    <a:pt x="310303" y="262705"/>
                    <a:pt x="327611" y="209745"/>
                    <a:pt x="340400" y="174448"/>
                  </a:cubicBezTo>
                  <a:cubicBezTo>
                    <a:pt x="352120" y="140304"/>
                    <a:pt x="367463" y="107513"/>
                    <a:pt x="386164" y="76636"/>
                  </a:cubicBezTo>
                  <a:cubicBezTo>
                    <a:pt x="435335" y="43626"/>
                    <a:pt x="518633" y="18735"/>
                    <a:pt x="586416" y="2084"/>
                  </a:cubicBezTo>
                  <a:cubicBezTo>
                    <a:pt x="611269" y="-4028"/>
                    <a:pt x="637499" y="3517"/>
                    <a:pt x="655307" y="21900"/>
                  </a:cubicBezTo>
                  <a:cubicBezTo>
                    <a:pt x="671193" y="38309"/>
                    <a:pt x="683723" y="57028"/>
                    <a:pt x="701509" y="90638"/>
                  </a:cubicBezTo>
                  <a:cubicBezTo>
                    <a:pt x="723995" y="133080"/>
                    <a:pt x="741135" y="195000"/>
                    <a:pt x="757380" y="266640"/>
                  </a:cubicBezTo>
                  <a:cubicBezTo>
                    <a:pt x="776190" y="378354"/>
                    <a:pt x="780704" y="439695"/>
                    <a:pt x="787882" y="531617"/>
                  </a:cubicBezTo>
                  <a:close/>
                </a:path>
              </a:pathLst>
            </a:custGeom>
            <a:solidFill>
              <a:schemeClr val="accent1">
                <a:lumMod val="20000"/>
                <a:lumOff val="80000"/>
              </a:schemeClr>
            </a:solidFill>
            <a:ln w="5611" cap="flat">
              <a:noFill/>
              <a:prstDash val="solid"/>
              <a:miter/>
            </a:ln>
          </p:spPr>
          <p:txBody>
            <a:bodyPr rtlCol="0" anchor="ctr"/>
            <a:lstStyle/>
            <a:p>
              <a:endParaRPr lang="ja-JP" altLang="en-US"/>
            </a:p>
          </p:txBody>
        </p:sp>
        <p:sp>
          <p:nvSpPr>
            <p:cNvPr id="39" name="フリーフォーム: 図形 38">
              <a:extLst>
                <a:ext uri="{FF2B5EF4-FFF2-40B4-BE49-F238E27FC236}">
                  <a16:creationId xmlns:a16="http://schemas.microsoft.com/office/drawing/2014/main" id="{849FC6D3-1CBB-6300-2A03-40BAFCB992E5}"/>
                </a:ext>
              </a:extLst>
            </p:cNvPr>
            <p:cNvSpPr/>
            <p:nvPr/>
          </p:nvSpPr>
          <p:spPr>
            <a:xfrm>
              <a:off x="2975824" y="4394508"/>
              <a:ext cx="512373" cy="558529"/>
            </a:xfrm>
            <a:custGeom>
              <a:avLst/>
              <a:gdLst>
                <a:gd name="connsiteX0" fmla="*/ 57701 w 512373"/>
                <a:gd name="connsiteY0" fmla="*/ 539158 h 558529"/>
                <a:gd name="connsiteX1" fmla="*/ 41461 w 512373"/>
                <a:gd name="connsiteY1" fmla="*/ 471858 h 558529"/>
                <a:gd name="connsiteX2" fmla="*/ 34277 w 512373"/>
                <a:gd name="connsiteY2" fmla="*/ 430372 h 558529"/>
                <a:gd name="connsiteX3" fmla="*/ 31337 w 512373"/>
                <a:gd name="connsiteY3" fmla="*/ 410928 h 558529"/>
                <a:gd name="connsiteX4" fmla="*/ 29302 w 512373"/>
                <a:gd name="connsiteY4" fmla="*/ 395857 h 558529"/>
                <a:gd name="connsiteX5" fmla="*/ 59096 w 512373"/>
                <a:gd name="connsiteY5" fmla="*/ 206533 h 558529"/>
                <a:gd name="connsiteX6" fmla="*/ 108811 w 512373"/>
                <a:gd name="connsiteY6" fmla="*/ 96915 h 558529"/>
                <a:gd name="connsiteX7" fmla="*/ 103971 w 512373"/>
                <a:gd name="connsiteY7" fmla="*/ 101755 h 558529"/>
                <a:gd name="connsiteX8" fmla="*/ 249162 w 512373"/>
                <a:gd name="connsiteY8" fmla="*/ 42275 h 558529"/>
                <a:gd name="connsiteX9" fmla="*/ 289209 w 512373"/>
                <a:gd name="connsiteY9" fmla="*/ 31504 h 558529"/>
                <a:gd name="connsiteX10" fmla="*/ 323685 w 512373"/>
                <a:gd name="connsiteY10" fmla="*/ 27597 h 558529"/>
                <a:gd name="connsiteX11" fmla="*/ 374368 w 512373"/>
                <a:gd name="connsiteY11" fmla="*/ 66188 h 558529"/>
                <a:gd name="connsiteX12" fmla="*/ 435416 w 512373"/>
                <a:gd name="connsiteY12" fmla="*/ 203913 h 558529"/>
                <a:gd name="connsiteX13" fmla="*/ 457194 w 512373"/>
                <a:gd name="connsiteY13" fmla="*/ 294581 h 558529"/>
                <a:gd name="connsiteX14" fmla="*/ 469606 w 512373"/>
                <a:gd name="connsiteY14" fmla="*/ 378340 h 558529"/>
                <a:gd name="connsiteX15" fmla="*/ 485391 w 512373"/>
                <a:gd name="connsiteY15" fmla="*/ 545038 h 558529"/>
                <a:gd name="connsiteX16" fmla="*/ 498882 w 512373"/>
                <a:gd name="connsiteY16" fmla="*/ 558529 h 558529"/>
                <a:gd name="connsiteX17" fmla="*/ 512374 w 512373"/>
                <a:gd name="connsiteY17" fmla="*/ 545038 h 558529"/>
                <a:gd name="connsiteX18" fmla="*/ 501131 w 512373"/>
                <a:gd name="connsiteY18" fmla="*/ 416931 h 558529"/>
                <a:gd name="connsiteX19" fmla="*/ 492659 w 512373"/>
                <a:gd name="connsiteY19" fmla="*/ 349233 h 558529"/>
                <a:gd name="connsiteX20" fmla="*/ 480157 w 512373"/>
                <a:gd name="connsiteY20" fmla="*/ 271185 h 558529"/>
                <a:gd name="connsiteX21" fmla="*/ 438975 w 512373"/>
                <a:gd name="connsiteY21" fmla="*/ 129682 h 558529"/>
                <a:gd name="connsiteX22" fmla="*/ 408524 w 512373"/>
                <a:gd name="connsiteY22" fmla="*/ 69370 h 558529"/>
                <a:gd name="connsiteX23" fmla="*/ 371877 w 512373"/>
                <a:gd name="connsiteY23" fmla="*/ 22015 h 558529"/>
                <a:gd name="connsiteX24" fmla="*/ 307017 w 512373"/>
                <a:gd name="connsiteY24" fmla="*/ 333 h 558529"/>
                <a:gd name="connsiteX25" fmla="*/ 237430 w 512373"/>
                <a:gd name="connsiteY25" fmla="*/ 17512 h 558529"/>
                <a:gd name="connsiteX26" fmla="*/ 105888 w 512373"/>
                <a:gd name="connsiteY26" fmla="*/ 68847 h 558529"/>
                <a:gd name="connsiteX27" fmla="*/ 93454 w 512373"/>
                <a:gd name="connsiteY27" fmla="*/ 76357 h 558529"/>
                <a:gd name="connsiteX28" fmla="*/ 79962 w 512373"/>
                <a:gd name="connsiteY28" fmla="*/ 92598 h 558529"/>
                <a:gd name="connsiteX29" fmla="*/ 62249 w 512373"/>
                <a:gd name="connsiteY29" fmla="*/ 126118 h 558529"/>
                <a:gd name="connsiteX30" fmla="*/ 36762 w 512373"/>
                <a:gd name="connsiteY30" fmla="*/ 188887 h 558529"/>
                <a:gd name="connsiteX31" fmla="*/ 1347 w 512373"/>
                <a:gd name="connsiteY31" fmla="*/ 331452 h 558529"/>
                <a:gd name="connsiteX32" fmla="*/ 6878 w 512373"/>
                <a:gd name="connsiteY32" fmla="*/ 428461 h 558529"/>
                <a:gd name="connsiteX33" fmla="*/ 26553 w 512373"/>
                <a:gd name="connsiteY33" fmla="*/ 529467 h 558529"/>
                <a:gd name="connsiteX34" fmla="*/ 31742 w 512373"/>
                <a:gd name="connsiteY34" fmla="*/ 546331 h 558529"/>
                <a:gd name="connsiteX35" fmla="*/ 48342 w 512373"/>
                <a:gd name="connsiteY35" fmla="*/ 555758 h 558529"/>
                <a:gd name="connsiteX36" fmla="*/ 57763 w 512373"/>
                <a:gd name="connsiteY36" fmla="*/ 539158 h 5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12373" h="558529">
                  <a:moveTo>
                    <a:pt x="57701" y="539158"/>
                  </a:moveTo>
                  <a:cubicBezTo>
                    <a:pt x="50467" y="517204"/>
                    <a:pt x="45035" y="494696"/>
                    <a:pt x="41461" y="471858"/>
                  </a:cubicBezTo>
                  <a:cubicBezTo>
                    <a:pt x="38856" y="458067"/>
                    <a:pt x="36462" y="444238"/>
                    <a:pt x="34277" y="430372"/>
                  </a:cubicBezTo>
                  <a:cubicBezTo>
                    <a:pt x="33254" y="423896"/>
                    <a:pt x="32274" y="417415"/>
                    <a:pt x="31337" y="410928"/>
                  </a:cubicBezTo>
                  <a:cubicBezTo>
                    <a:pt x="30364" y="404182"/>
                    <a:pt x="30072" y="402057"/>
                    <a:pt x="29302" y="395857"/>
                  </a:cubicBezTo>
                  <a:cubicBezTo>
                    <a:pt x="21241" y="331036"/>
                    <a:pt x="37987" y="267441"/>
                    <a:pt x="59096" y="206533"/>
                  </a:cubicBezTo>
                  <a:cubicBezTo>
                    <a:pt x="71778" y="168351"/>
                    <a:pt x="88441" y="131610"/>
                    <a:pt x="108811" y="96915"/>
                  </a:cubicBezTo>
                  <a:lnTo>
                    <a:pt x="103971" y="101755"/>
                  </a:lnTo>
                  <a:cubicBezTo>
                    <a:pt x="147521" y="72799"/>
                    <a:pt x="199294" y="56519"/>
                    <a:pt x="249162" y="42275"/>
                  </a:cubicBezTo>
                  <a:cubicBezTo>
                    <a:pt x="262458" y="38478"/>
                    <a:pt x="275807" y="34888"/>
                    <a:pt x="289209" y="31504"/>
                  </a:cubicBezTo>
                  <a:cubicBezTo>
                    <a:pt x="300302" y="27809"/>
                    <a:pt x="312046" y="26479"/>
                    <a:pt x="323685" y="27597"/>
                  </a:cubicBezTo>
                  <a:cubicBezTo>
                    <a:pt x="346418" y="31228"/>
                    <a:pt x="361792" y="48222"/>
                    <a:pt x="374368" y="66188"/>
                  </a:cubicBezTo>
                  <a:cubicBezTo>
                    <a:pt x="403599" y="107972"/>
                    <a:pt x="421627" y="155181"/>
                    <a:pt x="435416" y="203913"/>
                  </a:cubicBezTo>
                  <a:cubicBezTo>
                    <a:pt x="444357" y="233707"/>
                    <a:pt x="451628" y="263977"/>
                    <a:pt x="457194" y="294581"/>
                  </a:cubicBezTo>
                  <a:cubicBezTo>
                    <a:pt x="461787" y="322435"/>
                    <a:pt x="466025" y="350351"/>
                    <a:pt x="469606" y="378340"/>
                  </a:cubicBezTo>
                  <a:cubicBezTo>
                    <a:pt x="476694" y="433728"/>
                    <a:pt x="481046" y="489380"/>
                    <a:pt x="485391" y="545038"/>
                  </a:cubicBezTo>
                  <a:cubicBezTo>
                    <a:pt x="485571" y="552413"/>
                    <a:pt x="491507" y="558349"/>
                    <a:pt x="498882" y="558529"/>
                  </a:cubicBezTo>
                  <a:cubicBezTo>
                    <a:pt x="506308" y="558468"/>
                    <a:pt x="512313" y="552464"/>
                    <a:pt x="512374" y="545038"/>
                  </a:cubicBezTo>
                  <a:cubicBezTo>
                    <a:pt x="509040" y="502315"/>
                    <a:pt x="505797" y="459553"/>
                    <a:pt x="501131" y="416931"/>
                  </a:cubicBezTo>
                  <a:cubicBezTo>
                    <a:pt x="498669" y="394322"/>
                    <a:pt x="495845" y="371756"/>
                    <a:pt x="492659" y="349233"/>
                  </a:cubicBezTo>
                  <a:cubicBezTo>
                    <a:pt x="489017" y="323278"/>
                    <a:pt x="486009" y="296734"/>
                    <a:pt x="480157" y="271185"/>
                  </a:cubicBezTo>
                  <a:cubicBezTo>
                    <a:pt x="469218" y="223402"/>
                    <a:pt x="457497" y="175176"/>
                    <a:pt x="438975" y="129682"/>
                  </a:cubicBezTo>
                  <a:cubicBezTo>
                    <a:pt x="430406" y="108818"/>
                    <a:pt x="420225" y="88653"/>
                    <a:pt x="408524" y="69370"/>
                  </a:cubicBezTo>
                  <a:cubicBezTo>
                    <a:pt x="398730" y="51851"/>
                    <a:pt x="386379" y="35891"/>
                    <a:pt x="371877" y="22015"/>
                  </a:cubicBezTo>
                  <a:cubicBezTo>
                    <a:pt x="354207" y="6093"/>
                    <a:pt x="330710" y="-1762"/>
                    <a:pt x="307017" y="333"/>
                  </a:cubicBezTo>
                  <a:cubicBezTo>
                    <a:pt x="283604" y="2812"/>
                    <a:pt x="259983" y="10974"/>
                    <a:pt x="237430" y="17512"/>
                  </a:cubicBezTo>
                  <a:cubicBezTo>
                    <a:pt x="192458" y="30559"/>
                    <a:pt x="146790" y="45670"/>
                    <a:pt x="105888" y="68847"/>
                  </a:cubicBezTo>
                  <a:cubicBezTo>
                    <a:pt x="101680" y="71238"/>
                    <a:pt x="97535" y="73741"/>
                    <a:pt x="93454" y="76357"/>
                  </a:cubicBezTo>
                  <a:cubicBezTo>
                    <a:pt x="87646" y="80533"/>
                    <a:pt x="83002" y="86123"/>
                    <a:pt x="79962" y="92598"/>
                  </a:cubicBezTo>
                  <a:cubicBezTo>
                    <a:pt x="73633" y="103537"/>
                    <a:pt x="67728" y="114710"/>
                    <a:pt x="62249" y="126118"/>
                  </a:cubicBezTo>
                  <a:cubicBezTo>
                    <a:pt x="52689" y="146593"/>
                    <a:pt x="44182" y="167543"/>
                    <a:pt x="36762" y="188887"/>
                  </a:cubicBezTo>
                  <a:cubicBezTo>
                    <a:pt x="19413" y="234857"/>
                    <a:pt x="7527" y="282707"/>
                    <a:pt x="1347" y="331452"/>
                  </a:cubicBezTo>
                  <a:cubicBezTo>
                    <a:pt x="-2251" y="364259"/>
                    <a:pt x="1965" y="396098"/>
                    <a:pt x="6878" y="428461"/>
                  </a:cubicBezTo>
                  <a:cubicBezTo>
                    <a:pt x="11586" y="462464"/>
                    <a:pt x="18154" y="496183"/>
                    <a:pt x="26553" y="529467"/>
                  </a:cubicBezTo>
                  <a:cubicBezTo>
                    <a:pt x="28071" y="535161"/>
                    <a:pt x="29718" y="540828"/>
                    <a:pt x="31742" y="546331"/>
                  </a:cubicBezTo>
                  <a:cubicBezTo>
                    <a:pt x="33885" y="553390"/>
                    <a:pt x="41182" y="557533"/>
                    <a:pt x="48342" y="555758"/>
                  </a:cubicBezTo>
                  <a:cubicBezTo>
                    <a:pt x="55487" y="553724"/>
                    <a:pt x="59680" y="546335"/>
                    <a:pt x="57763" y="539158"/>
                  </a:cubicBezTo>
                  <a:close/>
                </a:path>
              </a:pathLst>
            </a:custGeom>
            <a:solidFill>
              <a:srgbClr val="211715"/>
            </a:solidFill>
            <a:ln w="5611" cap="flat">
              <a:noFill/>
              <a:prstDash val="solid"/>
              <a:miter/>
            </a:ln>
          </p:spPr>
          <p:txBody>
            <a:bodyPr rtlCol="0" anchor="ctr"/>
            <a:lstStyle/>
            <a:p>
              <a:endParaRPr lang="ja-JP" altLang="en-US"/>
            </a:p>
          </p:txBody>
        </p:sp>
        <p:sp>
          <p:nvSpPr>
            <p:cNvPr id="40" name="フリーフォーム: 図形 39">
              <a:extLst>
                <a:ext uri="{FF2B5EF4-FFF2-40B4-BE49-F238E27FC236}">
                  <a16:creationId xmlns:a16="http://schemas.microsoft.com/office/drawing/2014/main" id="{2BF03B15-1C41-E0C9-50A7-1E0D40DFBA61}"/>
                </a:ext>
              </a:extLst>
            </p:cNvPr>
            <p:cNvSpPr/>
            <p:nvPr/>
          </p:nvSpPr>
          <p:spPr>
            <a:xfrm>
              <a:off x="3065567" y="4364504"/>
              <a:ext cx="140874" cy="110123"/>
            </a:xfrm>
            <a:custGeom>
              <a:avLst/>
              <a:gdLst>
                <a:gd name="connsiteX0" fmla="*/ 123857 w 140874"/>
                <a:gd name="connsiteY0" fmla="*/ 436 h 110123"/>
                <a:gd name="connsiteX1" fmla="*/ 41785 w 140874"/>
                <a:gd name="connsiteY1" fmla="*/ 29668 h 110123"/>
                <a:gd name="connsiteX2" fmla="*/ 21053 w 140874"/>
                <a:gd name="connsiteY2" fmla="*/ 38314 h 110123"/>
                <a:gd name="connsiteX3" fmla="*/ 7415 w 140874"/>
                <a:gd name="connsiteY3" fmla="*/ 53120 h 110123"/>
                <a:gd name="connsiteX4" fmla="*/ 2075 w 140874"/>
                <a:gd name="connsiteY4" fmla="*/ 72357 h 110123"/>
                <a:gd name="connsiteX5" fmla="*/ 1 w 140874"/>
                <a:gd name="connsiteY5" fmla="*/ 97091 h 110123"/>
                <a:gd name="connsiteX6" fmla="*/ 26983 w 140874"/>
                <a:gd name="connsiteY6" fmla="*/ 97091 h 110123"/>
                <a:gd name="connsiteX7" fmla="*/ 28743 w 140874"/>
                <a:gd name="connsiteY7" fmla="*/ 74785 h 110123"/>
                <a:gd name="connsiteX8" fmla="*/ 29255 w 140874"/>
                <a:gd name="connsiteY8" fmla="*/ 70850 h 110123"/>
                <a:gd name="connsiteX9" fmla="*/ 29389 w 140874"/>
                <a:gd name="connsiteY9" fmla="*/ 69541 h 110123"/>
                <a:gd name="connsiteX10" fmla="*/ 29716 w 140874"/>
                <a:gd name="connsiteY10" fmla="*/ 68562 h 110123"/>
                <a:gd name="connsiteX11" fmla="*/ 31846 w 140874"/>
                <a:gd name="connsiteY11" fmla="*/ 64914 h 110123"/>
                <a:gd name="connsiteX12" fmla="*/ 32717 w 140874"/>
                <a:gd name="connsiteY12" fmla="*/ 63604 h 110123"/>
                <a:gd name="connsiteX13" fmla="*/ 34404 w 140874"/>
                <a:gd name="connsiteY13" fmla="*/ 61648 h 110123"/>
                <a:gd name="connsiteX14" fmla="*/ 36090 w 140874"/>
                <a:gd name="connsiteY14" fmla="*/ 61002 h 110123"/>
                <a:gd name="connsiteX15" fmla="*/ 38749 w 140874"/>
                <a:gd name="connsiteY15" fmla="*/ 59877 h 110123"/>
                <a:gd name="connsiteX16" fmla="*/ 57244 w 140874"/>
                <a:gd name="connsiteY16" fmla="*/ 52485 h 110123"/>
                <a:gd name="connsiteX17" fmla="*/ 131025 w 140874"/>
                <a:gd name="connsiteY17" fmla="*/ 26475 h 110123"/>
                <a:gd name="connsiteX18" fmla="*/ 140452 w 140874"/>
                <a:gd name="connsiteY18" fmla="*/ 9880 h 110123"/>
                <a:gd name="connsiteX19" fmla="*/ 123852 w 140874"/>
                <a:gd name="connsiteY19" fmla="*/ 459 h 110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0874" h="110123">
                  <a:moveTo>
                    <a:pt x="123857" y="436"/>
                  </a:moveTo>
                  <a:cubicBezTo>
                    <a:pt x="96313" y="9554"/>
                    <a:pt x="68768" y="18987"/>
                    <a:pt x="41785" y="29668"/>
                  </a:cubicBezTo>
                  <a:cubicBezTo>
                    <a:pt x="34719" y="32162"/>
                    <a:pt x="27798" y="35049"/>
                    <a:pt x="21053" y="38314"/>
                  </a:cubicBezTo>
                  <a:cubicBezTo>
                    <a:pt x="15271" y="41948"/>
                    <a:pt x="10563" y="47060"/>
                    <a:pt x="7415" y="53120"/>
                  </a:cubicBezTo>
                  <a:cubicBezTo>
                    <a:pt x="4295" y="59083"/>
                    <a:pt x="2475" y="65639"/>
                    <a:pt x="2075" y="72357"/>
                  </a:cubicBezTo>
                  <a:cubicBezTo>
                    <a:pt x="892" y="80553"/>
                    <a:pt x="200" y="88813"/>
                    <a:pt x="1" y="97091"/>
                  </a:cubicBezTo>
                  <a:cubicBezTo>
                    <a:pt x="-168" y="114461"/>
                    <a:pt x="26815" y="114473"/>
                    <a:pt x="26983" y="97091"/>
                  </a:cubicBezTo>
                  <a:cubicBezTo>
                    <a:pt x="27128" y="89628"/>
                    <a:pt x="27716" y="82179"/>
                    <a:pt x="28743" y="74785"/>
                  </a:cubicBezTo>
                  <a:cubicBezTo>
                    <a:pt x="28912" y="73476"/>
                    <a:pt x="29086" y="72166"/>
                    <a:pt x="29255" y="70850"/>
                  </a:cubicBezTo>
                  <a:cubicBezTo>
                    <a:pt x="29423" y="69535"/>
                    <a:pt x="30143" y="66781"/>
                    <a:pt x="29389" y="69541"/>
                  </a:cubicBezTo>
                  <a:cubicBezTo>
                    <a:pt x="30148" y="66730"/>
                    <a:pt x="27855" y="71789"/>
                    <a:pt x="29716" y="68562"/>
                  </a:cubicBezTo>
                  <a:cubicBezTo>
                    <a:pt x="30424" y="67331"/>
                    <a:pt x="31087" y="66112"/>
                    <a:pt x="31846" y="64914"/>
                  </a:cubicBezTo>
                  <a:cubicBezTo>
                    <a:pt x="32841" y="63329"/>
                    <a:pt x="32065" y="64403"/>
                    <a:pt x="32717" y="63604"/>
                  </a:cubicBezTo>
                  <a:cubicBezTo>
                    <a:pt x="33088" y="63155"/>
                    <a:pt x="35815" y="60715"/>
                    <a:pt x="34404" y="61648"/>
                  </a:cubicBezTo>
                  <a:cubicBezTo>
                    <a:pt x="32908" y="62643"/>
                    <a:pt x="35770" y="61142"/>
                    <a:pt x="36090" y="61002"/>
                  </a:cubicBezTo>
                  <a:cubicBezTo>
                    <a:pt x="35556" y="61249"/>
                    <a:pt x="40188" y="59248"/>
                    <a:pt x="38749" y="59877"/>
                  </a:cubicBezTo>
                  <a:cubicBezTo>
                    <a:pt x="44865" y="57297"/>
                    <a:pt x="51049" y="54869"/>
                    <a:pt x="57244" y="52485"/>
                  </a:cubicBezTo>
                  <a:cubicBezTo>
                    <a:pt x="81584" y="43126"/>
                    <a:pt x="106274" y="34671"/>
                    <a:pt x="131025" y="26475"/>
                  </a:cubicBezTo>
                  <a:cubicBezTo>
                    <a:pt x="138104" y="24360"/>
                    <a:pt x="142260" y="17044"/>
                    <a:pt x="140452" y="9880"/>
                  </a:cubicBezTo>
                  <a:cubicBezTo>
                    <a:pt x="138407" y="2744"/>
                    <a:pt x="131028" y="-1445"/>
                    <a:pt x="123852" y="459"/>
                  </a:cubicBezTo>
                  <a:close/>
                </a:path>
              </a:pathLst>
            </a:custGeom>
            <a:solidFill>
              <a:srgbClr val="211715"/>
            </a:solidFill>
            <a:ln w="5611" cap="flat">
              <a:noFill/>
              <a:prstDash val="solid"/>
              <a:miter/>
            </a:ln>
          </p:spPr>
          <p:txBody>
            <a:bodyPr rtlCol="0" anchor="ctr"/>
            <a:lstStyle/>
            <a:p>
              <a:endParaRPr lang="ja-JP" altLang="en-US"/>
            </a:p>
          </p:txBody>
        </p:sp>
        <p:sp>
          <p:nvSpPr>
            <p:cNvPr id="41" name="フリーフォーム: 図形 40">
              <a:extLst>
                <a:ext uri="{FF2B5EF4-FFF2-40B4-BE49-F238E27FC236}">
                  <a16:creationId xmlns:a16="http://schemas.microsoft.com/office/drawing/2014/main" id="{7B2F1D48-D2D3-9FA6-9333-75DFD9442275}"/>
                </a:ext>
              </a:extLst>
            </p:cNvPr>
            <p:cNvSpPr/>
            <p:nvPr/>
          </p:nvSpPr>
          <p:spPr>
            <a:xfrm>
              <a:off x="3187821" y="4628352"/>
              <a:ext cx="82081" cy="324036"/>
            </a:xfrm>
            <a:custGeom>
              <a:avLst/>
              <a:gdLst>
                <a:gd name="connsiteX0" fmla="*/ 457 w 82081"/>
                <a:gd name="connsiteY0" fmla="*/ 17059 h 324036"/>
                <a:gd name="connsiteX1" fmla="*/ 42674 w 82081"/>
                <a:gd name="connsiteY1" fmla="*/ 240977 h 324036"/>
                <a:gd name="connsiteX2" fmla="*/ 55642 w 82081"/>
                <a:gd name="connsiteY2" fmla="*/ 314146 h 324036"/>
                <a:gd name="connsiteX3" fmla="*/ 72237 w 82081"/>
                <a:gd name="connsiteY3" fmla="*/ 323573 h 324036"/>
                <a:gd name="connsiteX4" fmla="*/ 81658 w 82081"/>
                <a:gd name="connsiteY4" fmla="*/ 306973 h 324036"/>
                <a:gd name="connsiteX5" fmla="*/ 40622 w 82081"/>
                <a:gd name="connsiteY5" fmla="*/ 82830 h 324036"/>
                <a:gd name="connsiteX6" fmla="*/ 26450 w 82081"/>
                <a:gd name="connsiteY6" fmla="*/ 9880 h 324036"/>
                <a:gd name="connsiteX7" fmla="*/ 9850 w 82081"/>
                <a:gd name="connsiteY7" fmla="*/ 459 h 324036"/>
                <a:gd name="connsiteX8" fmla="*/ 429 w 82081"/>
                <a:gd name="connsiteY8" fmla="*/ 17059 h 32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81" h="324036">
                  <a:moveTo>
                    <a:pt x="457" y="17059"/>
                  </a:moveTo>
                  <a:cubicBezTo>
                    <a:pt x="15028" y="91605"/>
                    <a:pt x="29295" y="166207"/>
                    <a:pt x="42674" y="240977"/>
                  </a:cubicBezTo>
                  <a:cubicBezTo>
                    <a:pt x="47036" y="265356"/>
                    <a:pt x="51359" y="289745"/>
                    <a:pt x="55642" y="314146"/>
                  </a:cubicBezTo>
                  <a:cubicBezTo>
                    <a:pt x="57672" y="321292"/>
                    <a:pt x="65059" y="325489"/>
                    <a:pt x="72237" y="323573"/>
                  </a:cubicBezTo>
                  <a:cubicBezTo>
                    <a:pt x="79314" y="321453"/>
                    <a:pt x="83468" y="314136"/>
                    <a:pt x="81658" y="306973"/>
                  </a:cubicBezTo>
                  <a:cubicBezTo>
                    <a:pt x="68493" y="232163"/>
                    <a:pt x="55013" y="157443"/>
                    <a:pt x="40622" y="82830"/>
                  </a:cubicBezTo>
                  <a:cubicBezTo>
                    <a:pt x="35941" y="58508"/>
                    <a:pt x="31217" y="34191"/>
                    <a:pt x="26450" y="9880"/>
                  </a:cubicBezTo>
                  <a:cubicBezTo>
                    <a:pt x="24406" y="2744"/>
                    <a:pt x="17026" y="-1445"/>
                    <a:pt x="9850" y="459"/>
                  </a:cubicBezTo>
                  <a:cubicBezTo>
                    <a:pt x="2763" y="2566"/>
                    <a:pt x="-1396" y="9894"/>
                    <a:pt x="429" y="17059"/>
                  </a:cubicBezTo>
                  <a:close/>
                </a:path>
              </a:pathLst>
            </a:custGeom>
            <a:solidFill>
              <a:srgbClr val="211715"/>
            </a:solidFill>
            <a:ln w="5611" cap="flat">
              <a:noFill/>
              <a:prstDash val="solid"/>
              <a:miter/>
            </a:ln>
          </p:spPr>
          <p:txBody>
            <a:bodyPr rtlCol="0" anchor="ctr"/>
            <a:lstStyle/>
            <a:p>
              <a:endParaRPr lang="ja-JP" altLang="en-US"/>
            </a:p>
          </p:txBody>
        </p:sp>
        <p:sp>
          <p:nvSpPr>
            <p:cNvPr id="42" name="フリーフォーム: 図形 41">
              <a:extLst>
                <a:ext uri="{FF2B5EF4-FFF2-40B4-BE49-F238E27FC236}">
                  <a16:creationId xmlns:a16="http://schemas.microsoft.com/office/drawing/2014/main" id="{A9CF884F-2C4B-4844-9CCB-40060A95B1CF}"/>
                </a:ext>
              </a:extLst>
            </p:cNvPr>
            <p:cNvSpPr/>
            <p:nvPr/>
          </p:nvSpPr>
          <p:spPr>
            <a:xfrm>
              <a:off x="2680302" y="4660938"/>
              <a:ext cx="314486" cy="184128"/>
            </a:xfrm>
            <a:custGeom>
              <a:avLst/>
              <a:gdLst>
                <a:gd name="connsiteX0" fmla="*/ 26416 w 314486"/>
                <a:gd name="connsiteY0" fmla="*/ 174247 h 184128"/>
                <a:gd name="connsiteX1" fmla="*/ 44067 w 314486"/>
                <a:gd name="connsiteY1" fmla="*/ 60773 h 184128"/>
                <a:gd name="connsiteX2" fmla="*/ 47873 w 314486"/>
                <a:gd name="connsiteY2" fmla="*/ 35105 h 184128"/>
                <a:gd name="connsiteX3" fmla="*/ 51639 w 314486"/>
                <a:gd name="connsiteY3" fmla="*/ 27089 h 184128"/>
                <a:gd name="connsiteX4" fmla="*/ 75592 w 314486"/>
                <a:gd name="connsiteY4" fmla="*/ 32283 h 184128"/>
                <a:gd name="connsiteX5" fmla="*/ 234971 w 314486"/>
                <a:gd name="connsiteY5" fmla="*/ 64325 h 184128"/>
                <a:gd name="connsiteX6" fmla="*/ 300995 w 314486"/>
                <a:gd name="connsiteY6" fmla="*/ 75619 h 184128"/>
                <a:gd name="connsiteX7" fmla="*/ 314486 w 314486"/>
                <a:gd name="connsiteY7" fmla="*/ 62127 h 184128"/>
                <a:gd name="connsiteX8" fmla="*/ 300995 w 314486"/>
                <a:gd name="connsiteY8" fmla="*/ 48636 h 184128"/>
                <a:gd name="connsiteX9" fmla="*/ 299910 w 314486"/>
                <a:gd name="connsiteY9" fmla="*/ 48501 h 184128"/>
                <a:gd name="connsiteX10" fmla="*/ 294463 w 314486"/>
                <a:gd name="connsiteY10" fmla="*/ 47675 h 184128"/>
                <a:gd name="connsiteX11" fmla="*/ 281303 w 314486"/>
                <a:gd name="connsiteY11" fmla="*/ 45477 h 184128"/>
                <a:gd name="connsiteX12" fmla="*/ 246540 w 314486"/>
                <a:gd name="connsiteY12" fmla="*/ 39136 h 184128"/>
                <a:gd name="connsiteX13" fmla="*/ 159813 w 314486"/>
                <a:gd name="connsiteY13" fmla="*/ 22131 h 184128"/>
                <a:gd name="connsiteX14" fmla="*/ 81624 w 314486"/>
                <a:gd name="connsiteY14" fmla="*/ 6009 h 184128"/>
                <a:gd name="connsiteX15" fmla="*/ 57531 w 314486"/>
                <a:gd name="connsiteY15" fmla="*/ 769 h 184128"/>
                <a:gd name="connsiteX16" fmla="*/ 29283 w 314486"/>
                <a:gd name="connsiteY16" fmla="*/ 9342 h 184128"/>
                <a:gd name="connsiteX17" fmla="*/ 20772 w 314486"/>
                <a:gd name="connsiteY17" fmla="*/ 35397 h 184128"/>
                <a:gd name="connsiteX18" fmla="*/ 395 w 314486"/>
                <a:gd name="connsiteY18" fmla="*/ 167062 h 184128"/>
                <a:gd name="connsiteX19" fmla="*/ 9822 w 314486"/>
                <a:gd name="connsiteY19" fmla="*/ 183663 h 184128"/>
                <a:gd name="connsiteX20" fmla="*/ 26416 w 314486"/>
                <a:gd name="connsiteY20" fmla="*/ 174235 h 18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4486" h="184128">
                  <a:moveTo>
                    <a:pt x="26416" y="174247"/>
                  </a:moveTo>
                  <a:cubicBezTo>
                    <a:pt x="32038" y="136381"/>
                    <a:pt x="38294" y="98616"/>
                    <a:pt x="44067" y="60773"/>
                  </a:cubicBezTo>
                  <a:cubicBezTo>
                    <a:pt x="45372" y="52220"/>
                    <a:pt x="46640" y="43665"/>
                    <a:pt x="47873" y="35105"/>
                  </a:cubicBezTo>
                  <a:cubicBezTo>
                    <a:pt x="48435" y="30979"/>
                    <a:pt x="47564" y="26859"/>
                    <a:pt x="51639" y="27089"/>
                  </a:cubicBezTo>
                  <a:cubicBezTo>
                    <a:pt x="59739" y="28238"/>
                    <a:pt x="67744" y="29974"/>
                    <a:pt x="75592" y="32283"/>
                  </a:cubicBezTo>
                  <a:cubicBezTo>
                    <a:pt x="128595" y="43526"/>
                    <a:pt x="181721" y="54207"/>
                    <a:pt x="234971" y="64325"/>
                  </a:cubicBezTo>
                  <a:cubicBezTo>
                    <a:pt x="256895" y="68480"/>
                    <a:pt x="278818" y="72949"/>
                    <a:pt x="300995" y="75619"/>
                  </a:cubicBezTo>
                  <a:cubicBezTo>
                    <a:pt x="308429" y="75579"/>
                    <a:pt x="314446" y="69562"/>
                    <a:pt x="314486" y="62127"/>
                  </a:cubicBezTo>
                  <a:cubicBezTo>
                    <a:pt x="314311" y="54750"/>
                    <a:pt x="308372" y="48811"/>
                    <a:pt x="300995" y="48636"/>
                  </a:cubicBezTo>
                  <a:cubicBezTo>
                    <a:pt x="297245" y="48186"/>
                    <a:pt x="303716" y="49069"/>
                    <a:pt x="299910" y="48501"/>
                  </a:cubicBezTo>
                  <a:cubicBezTo>
                    <a:pt x="298094" y="48226"/>
                    <a:pt x="296278" y="47939"/>
                    <a:pt x="294463" y="47675"/>
                  </a:cubicBezTo>
                  <a:cubicBezTo>
                    <a:pt x="290067" y="46983"/>
                    <a:pt x="285682" y="46241"/>
                    <a:pt x="281303" y="45477"/>
                  </a:cubicBezTo>
                  <a:cubicBezTo>
                    <a:pt x="269695" y="43464"/>
                    <a:pt x="258115" y="41317"/>
                    <a:pt x="246540" y="39136"/>
                  </a:cubicBezTo>
                  <a:cubicBezTo>
                    <a:pt x="217593" y="33675"/>
                    <a:pt x="188684" y="28007"/>
                    <a:pt x="159813" y="22131"/>
                  </a:cubicBezTo>
                  <a:cubicBezTo>
                    <a:pt x="133729" y="16884"/>
                    <a:pt x="107666" y="11510"/>
                    <a:pt x="81624" y="6009"/>
                  </a:cubicBezTo>
                  <a:cubicBezTo>
                    <a:pt x="73591" y="4322"/>
                    <a:pt x="65592" y="2304"/>
                    <a:pt x="57531" y="769"/>
                  </a:cubicBezTo>
                  <a:cubicBezTo>
                    <a:pt x="47260" y="-1621"/>
                    <a:pt x="36493" y="1646"/>
                    <a:pt x="29283" y="9342"/>
                  </a:cubicBezTo>
                  <a:cubicBezTo>
                    <a:pt x="22537" y="16678"/>
                    <a:pt x="22138" y="26072"/>
                    <a:pt x="20772" y="35397"/>
                  </a:cubicBezTo>
                  <a:cubicBezTo>
                    <a:pt x="14341" y="79340"/>
                    <a:pt x="6904" y="123131"/>
                    <a:pt x="395" y="167062"/>
                  </a:cubicBezTo>
                  <a:cubicBezTo>
                    <a:pt x="-1339" y="174217"/>
                    <a:pt x="2789" y="181486"/>
                    <a:pt x="9822" y="183663"/>
                  </a:cubicBezTo>
                  <a:cubicBezTo>
                    <a:pt x="17000" y="185585"/>
                    <a:pt x="24392" y="181386"/>
                    <a:pt x="26416" y="174235"/>
                  </a:cubicBezTo>
                  <a:close/>
                </a:path>
              </a:pathLst>
            </a:custGeom>
            <a:solidFill>
              <a:srgbClr val="211715"/>
            </a:solidFill>
            <a:ln w="5611" cap="flat">
              <a:noFill/>
              <a:prstDash val="solid"/>
              <a:miter/>
            </a:ln>
          </p:spPr>
          <p:txBody>
            <a:bodyPr rtlCol="0" anchor="ctr"/>
            <a:lstStyle/>
            <a:p>
              <a:endParaRPr lang="ja-JP" altLang="en-US"/>
            </a:p>
          </p:txBody>
        </p:sp>
        <p:sp>
          <p:nvSpPr>
            <p:cNvPr id="43" name="フリーフォーム: 図形 42">
              <a:extLst>
                <a:ext uri="{FF2B5EF4-FFF2-40B4-BE49-F238E27FC236}">
                  <a16:creationId xmlns:a16="http://schemas.microsoft.com/office/drawing/2014/main" id="{2FBC0BC2-3821-EF62-C4F0-D7301475E095}"/>
                </a:ext>
              </a:extLst>
            </p:cNvPr>
            <p:cNvSpPr/>
            <p:nvPr/>
          </p:nvSpPr>
          <p:spPr>
            <a:xfrm>
              <a:off x="2721989" y="4881948"/>
              <a:ext cx="223357" cy="69612"/>
            </a:xfrm>
            <a:custGeom>
              <a:avLst/>
              <a:gdLst>
                <a:gd name="connsiteX0" fmla="*/ 9525 w 223357"/>
                <a:gd name="connsiteY0" fmla="*/ 26585 h 69612"/>
                <a:gd name="connsiteX1" fmla="*/ 206303 w 223357"/>
                <a:gd name="connsiteY1" fmla="*/ 69195 h 69612"/>
                <a:gd name="connsiteX2" fmla="*/ 222897 w 223357"/>
                <a:gd name="connsiteY2" fmla="*/ 59774 h 69612"/>
                <a:gd name="connsiteX3" fmla="*/ 213476 w 223357"/>
                <a:gd name="connsiteY3" fmla="*/ 43174 h 69612"/>
                <a:gd name="connsiteX4" fmla="*/ 16698 w 223357"/>
                <a:gd name="connsiteY4" fmla="*/ 563 h 69612"/>
                <a:gd name="connsiteX5" fmla="*/ 9525 w 223357"/>
                <a:gd name="connsiteY5" fmla="*/ 26585 h 6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357" h="69612">
                  <a:moveTo>
                    <a:pt x="9525" y="26585"/>
                  </a:moveTo>
                  <a:cubicBezTo>
                    <a:pt x="74171" y="44697"/>
                    <a:pt x="140594" y="55816"/>
                    <a:pt x="206303" y="69195"/>
                  </a:cubicBezTo>
                  <a:cubicBezTo>
                    <a:pt x="213462" y="70989"/>
                    <a:pt x="220768" y="66841"/>
                    <a:pt x="222897" y="59774"/>
                  </a:cubicBezTo>
                  <a:cubicBezTo>
                    <a:pt x="224804" y="52598"/>
                    <a:pt x="220614" y="45216"/>
                    <a:pt x="213476" y="43174"/>
                  </a:cubicBezTo>
                  <a:cubicBezTo>
                    <a:pt x="147767" y="29778"/>
                    <a:pt x="81333" y="18675"/>
                    <a:pt x="16698" y="563"/>
                  </a:cubicBezTo>
                  <a:cubicBezTo>
                    <a:pt x="-54" y="-4131"/>
                    <a:pt x="-7199" y="21925"/>
                    <a:pt x="9525" y="26585"/>
                  </a:cubicBezTo>
                  <a:close/>
                </a:path>
              </a:pathLst>
            </a:custGeom>
            <a:solidFill>
              <a:srgbClr val="211715"/>
            </a:solidFill>
            <a:ln w="5611" cap="flat">
              <a:noFill/>
              <a:prstDash val="solid"/>
              <a:miter/>
            </a:ln>
          </p:spPr>
          <p:txBody>
            <a:bodyPr rtlCol="0" anchor="ctr"/>
            <a:lstStyle/>
            <a:p>
              <a:endParaRPr lang="ja-JP" altLang="en-US"/>
            </a:p>
          </p:txBody>
        </p:sp>
        <p:sp>
          <p:nvSpPr>
            <p:cNvPr id="44" name="フリーフォーム: 図形 43">
              <a:extLst>
                <a:ext uri="{FF2B5EF4-FFF2-40B4-BE49-F238E27FC236}">
                  <a16:creationId xmlns:a16="http://schemas.microsoft.com/office/drawing/2014/main" id="{16BFBC4C-0F20-B4EA-C4F9-A129ADAC6083}"/>
                </a:ext>
              </a:extLst>
            </p:cNvPr>
            <p:cNvSpPr/>
            <p:nvPr/>
          </p:nvSpPr>
          <p:spPr>
            <a:xfrm>
              <a:off x="2943051" y="4066668"/>
              <a:ext cx="42797" cy="54046"/>
            </a:xfrm>
            <a:custGeom>
              <a:avLst/>
              <a:gdLst>
                <a:gd name="connsiteX0" fmla="*/ 1993 w 42797"/>
                <a:gd name="connsiteY0" fmla="*/ 14970 h 54046"/>
                <a:gd name="connsiteX1" fmla="*/ 17683 w 42797"/>
                <a:gd name="connsiteY1" fmla="*/ 53988 h 54046"/>
                <a:gd name="connsiteX2" fmla="*/ 39212 w 42797"/>
                <a:gd name="connsiteY2" fmla="*/ 10861 h 54046"/>
                <a:gd name="connsiteX3" fmla="*/ 1993 w 42797"/>
                <a:gd name="connsiteY3" fmla="*/ 14970 h 54046"/>
              </a:gdLst>
              <a:ahLst/>
              <a:cxnLst>
                <a:cxn ang="0">
                  <a:pos x="connsiteX0" y="connsiteY0"/>
                </a:cxn>
                <a:cxn ang="0">
                  <a:pos x="connsiteX1" y="connsiteY1"/>
                </a:cxn>
                <a:cxn ang="0">
                  <a:pos x="connsiteX2" y="connsiteY2"/>
                </a:cxn>
                <a:cxn ang="0">
                  <a:pos x="connsiteX3" y="connsiteY3"/>
                </a:cxn>
              </a:cxnLst>
              <a:rect l="l" t="t" r="r" b="b"/>
              <a:pathLst>
                <a:path w="42797" h="54046">
                  <a:moveTo>
                    <a:pt x="1993" y="14970"/>
                  </a:moveTo>
                  <a:cubicBezTo>
                    <a:pt x="-1942" y="25566"/>
                    <a:pt x="-1610" y="50565"/>
                    <a:pt x="17683" y="53988"/>
                  </a:cubicBezTo>
                  <a:cubicBezTo>
                    <a:pt x="43389" y="55545"/>
                    <a:pt x="46869" y="25577"/>
                    <a:pt x="39212" y="10861"/>
                  </a:cubicBezTo>
                  <a:cubicBezTo>
                    <a:pt x="32945" y="-1186"/>
                    <a:pt x="12460" y="-7392"/>
                    <a:pt x="1993" y="14970"/>
                  </a:cubicBezTo>
                  <a:close/>
                </a:path>
              </a:pathLst>
            </a:custGeom>
            <a:solidFill>
              <a:srgbClr val="211715"/>
            </a:solidFill>
            <a:ln w="5611" cap="flat">
              <a:noFill/>
              <a:prstDash val="solid"/>
              <a:miter/>
            </a:ln>
          </p:spPr>
          <p:txBody>
            <a:bodyPr rtlCol="0" anchor="ctr"/>
            <a:lstStyle/>
            <a:p>
              <a:endParaRPr lang="ja-JP" altLang="en-US"/>
            </a:p>
          </p:txBody>
        </p:sp>
        <p:sp>
          <p:nvSpPr>
            <p:cNvPr id="45" name="フリーフォーム: 図形 44">
              <a:extLst>
                <a:ext uri="{FF2B5EF4-FFF2-40B4-BE49-F238E27FC236}">
                  <a16:creationId xmlns:a16="http://schemas.microsoft.com/office/drawing/2014/main" id="{714A1CE7-1516-E36D-5F20-30056ECD8E4D}"/>
                </a:ext>
              </a:extLst>
            </p:cNvPr>
            <p:cNvSpPr/>
            <p:nvPr/>
          </p:nvSpPr>
          <p:spPr>
            <a:xfrm>
              <a:off x="2878661" y="4211844"/>
              <a:ext cx="68949" cy="36236"/>
            </a:xfrm>
            <a:custGeom>
              <a:avLst/>
              <a:gdLst>
                <a:gd name="connsiteX0" fmla="*/ 13491 w 68949"/>
                <a:gd name="connsiteY0" fmla="*/ 36188 h 36236"/>
                <a:gd name="connsiteX1" fmla="*/ 62263 w 68949"/>
                <a:gd name="connsiteY1" fmla="*/ 25147 h 36236"/>
                <a:gd name="connsiteX2" fmla="*/ 67103 w 68949"/>
                <a:gd name="connsiteY2" fmla="*/ 6687 h 36236"/>
                <a:gd name="connsiteX3" fmla="*/ 48642 w 68949"/>
                <a:gd name="connsiteY3" fmla="*/ 1847 h 36236"/>
                <a:gd name="connsiteX4" fmla="*/ 42402 w 68949"/>
                <a:gd name="connsiteY4" fmla="*/ 4927 h 36236"/>
                <a:gd name="connsiteX5" fmla="*/ 45623 w 68949"/>
                <a:gd name="connsiteY5" fmla="*/ 3567 h 36236"/>
                <a:gd name="connsiteX6" fmla="*/ 26291 w 68949"/>
                <a:gd name="connsiteY6" fmla="*/ 8626 h 36236"/>
                <a:gd name="connsiteX7" fmla="*/ 29878 w 68949"/>
                <a:gd name="connsiteY7" fmla="*/ 8143 h 36236"/>
                <a:gd name="connsiteX8" fmla="*/ 13491 w 68949"/>
                <a:gd name="connsiteY8" fmla="*/ 9200 h 36236"/>
                <a:gd name="connsiteX9" fmla="*/ 0 w 68949"/>
                <a:gd name="connsiteY9" fmla="*/ 22691 h 36236"/>
                <a:gd name="connsiteX10" fmla="*/ 13491 w 68949"/>
                <a:gd name="connsiteY10" fmla="*/ 36182 h 3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949" h="36236">
                  <a:moveTo>
                    <a:pt x="13491" y="36188"/>
                  </a:moveTo>
                  <a:cubicBezTo>
                    <a:pt x="30423" y="36718"/>
                    <a:pt x="47210" y="32918"/>
                    <a:pt x="62263" y="25147"/>
                  </a:cubicBezTo>
                  <a:cubicBezTo>
                    <a:pt x="68697" y="21386"/>
                    <a:pt x="70864" y="13121"/>
                    <a:pt x="67103" y="6687"/>
                  </a:cubicBezTo>
                  <a:cubicBezTo>
                    <a:pt x="63342" y="252"/>
                    <a:pt x="55076" y="-1915"/>
                    <a:pt x="48642" y="1847"/>
                  </a:cubicBezTo>
                  <a:cubicBezTo>
                    <a:pt x="46619" y="2985"/>
                    <a:pt x="44536" y="4014"/>
                    <a:pt x="42402" y="4927"/>
                  </a:cubicBezTo>
                  <a:lnTo>
                    <a:pt x="45623" y="3567"/>
                  </a:lnTo>
                  <a:cubicBezTo>
                    <a:pt x="39419" y="6063"/>
                    <a:pt x="32923" y="7763"/>
                    <a:pt x="26291" y="8626"/>
                  </a:cubicBezTo>
                  <a:lnTo>
                    <a:pt x="29878" y="8143"/>
                  </a:lnTo>
                  <a:cubicBezTo>
                    <a:pt x="24443" y="8840"/>
                    <a:pt x="18970" y="9193"/>
                    <a:pt x="13491" y="9200"/>
                  </a:cubicBezTo>
                  <a:cubicBezTo>
                    <a:pt x="6040" y="9200"/>
                    <a:pt x="0" y="15240"/>
                    <a:pt x="0" y="22691"/>
                  </a:cubicBezTo>
                  <a:cubicBezTo>
                    <a:pt x="0" y="30142"/>
                    <a:pt x="6040" y="36182"/>
                    <a:pt x="13491" y="36182"/>
                  </a:cubicBezTo>
                  <a:close/>
                </a:path>
              </a:pathLst>
            </a:custGeom>
            <a:solidFill>
              <a:srgbClr val="211715"/>
            </a:solidFill>
            <a:ln w="5611" cap="flat">
              <a:noFill/>
              <a:prstDash val="solid"/>
              <a:miter/>
            </a:ln>
          </p:spPr>
          <p:txBody>
            <a:bodyPr rtlCol="0" anchor="ctr"/>
            <a:lstStyle/>
            <a:p>
              <a:endParaRPr lang="ja-JP" altLang="en-US"/>
            </a:p>
          </p:txBody>
        </p:sp>
        <p:sp>
          <p:nvSpPr>
            <p:cNvPr id="46" name="フリーフォーム: 図形 45">
              <a:extLst>
                <a:ext uri="{FF2B5EF4-FFF2-40B4-BE49-F238E27FC236}">
                  <a16:creationId xmlns:a16="http://schemas.microsoft.com/office/drawing/2014/main" id="{73BE3A51-5091-0E74-48B3-E83641EF2F7D}"/>
                </a:ext>
              </a:extLst>
            </p:cNvPr>
            <p:cNvSpPr/>
            <p:nvPr/>
          </p:nvSpPr>
          <p:spPr>
            <a:xfrm>
              <a:off x="2841815" y="3957775"/>
              <a:ext cx="240682" cy="438458"/>
            </a:xfrm>
            <a:custGeom>
              <a:avLst/>
              <a:gdLst>
                <a:gd name="connsiteX0" fmla="*/ 239959 w 240682"/>
                <a:gd name="connsiteY0" fmla="*/ 421916 h 438458"/>
                <a:gd name="connsiteX1" fmla="*/ 228109 w 240682"/>
                <a:gd name="connsiteY1" fmla="*/ 392027 h 438458"/>
                <a:gd name="connsiteX2" fmla="*/ 218862 w 240682"/>
                <a:gd name="connsiteY2" fmla="*/ 375455 h 438458"/>
                <a:gd name="connsiteX3" fmla="*/ 189827 w 240682"/>
                <a:gd name="connsiteY3" fmla="*/ 369406 h 438458"/>
                <a:gd name="connsiteX4" fmla="*/ 163457 w 240682"/>
                <a:gd name="connsiteY4" fmla="*/ 371975 h 438458"/>
                <a:gd name="connsiteX5" fmla="*/ 107417 w 240682"/>
                <a:gd name="connsiteY5" fmla="*/ 362121 h 438458"/>
                <a:gd name="connsiteX6" fmla="*/ 75066 w 240682"/>
                <a:gd name="connsiteY6" fmla="*/ 325536 h 438458"/>
                <a:gd name="connsiteX7" fmla="*/ 60799 w 240682"/>
                <a:gd name="connsiteY7" fmla="*/ 261250 h 438458"/>
                <a:gd name="connsiteX8" fmla="*/ 51495 w 240682"/>
                <a:gd name="connsiteY8" fmla="*/ 232187 h 438458"/>
                <a:gd name="connsiteX9" fmla="*/ 33046 w 240682"/>
                <a:gd name="connsiteY9" fmla="*/ 212203 h 438458"/>
                <a:gd name="connsiteX10" fmla="*/ 27329 w 240682"/>
                <a:gd name="connsiteY10" fmla="*/ 205592 h 438458"/>
                <a:gd name="connsiteX11" fmla="*/ 27587 w 240682"/>
                <a:gd name="connsiteY11" fmla="*/ 200145 h 438458"/>
                <a:gd name="connsiteX12" fmla="*/ 44418 w 240682"/>
                <a:gd name="connsiteY12" fmla="*/ 185372 h 438458"/>
                <a:gd name="connsiteX13" fmla="*/ 70839 w 240682"/>
                <a:gd name="connsiteY13" fmla="*/ 142981 h 438458"/>
                <a:gd name="connsiteX14" fmla="*/ 79271 w 240682"/>
                <a:gd name="connsiteY14" fmla="*/ 17061 h 438458"/>
                <a:gd name="connsiteX15" fmla="*/ 69844 w 240682"/>
                <a:gd name="connsiteY15" fmla="*/ 466 h 438458"/>
                <a:gd name="connsiteX16" fmla="*/ 53249 w 240682"/>
                <a:gd name="connsiteY16" fmla="*/ 9888 h 438458"/>
                <a:gd name="connsiteX17" fmla="*/ 50096 w 240682"/>
                <a:gd name="connsiteY17" fmla="*/ 42947 h 438458"/>
                <a:gd name="connsiteX18" fmla="*/ 50624 w 240682"/>
                <a:gd name="connsiteY18" fmla="*/ 76074 h 438458"/>
                <a:gd name="connsiteX19" fmla="*/ 47318 w 240682"/>
                <a:gd name="connsiteY19" fmla="*/ 125054 h 438458"/>
                <a:gd name="connsiteX20" fmla="*/ 28683 w 240682"/>
                <a:gd name="connsiteY20" fmla="*/ 163628 h 438458"/>
                <a:gd name="connsiteX21" fmla="*/ 7884 w 240682"/>
                <a:gd name="connsiteY21" fmla="*/ 180785 h 438458"/>
                <a:gd name="connsiteX22" fmla="*/ 723 w 240682"/>
                <a:gd name="connsiteY22" fmla="*/ 210848 h 438458"/>
                <a:gd name="connsiteX23" fmla="*/ 30949 w 240682"/>
                <a:gd name="connsiteY23" fmla="*/ 250682 h 438458"/>
                <a:gd name="connsiteX24" fmla="*/ 35738 w 240682"/>
                <a:gd name="connsiteY24" fmla="*/ 276461 h 438458"/>
                <a:gd name="connsiteX25" fmla="*/ 42192 w 240682"/>
                <a:gd name="connsiteY25" fmla="*/ 310302 h 438458"/>
                <a:gd name="connsiteX26" fmla="*/ 72328 w 240682"/>
                <a:gd name="connsiteY26" fmla="*/ 370204 h 438458"/>
                <a:gd name="connsiteX27" fmla="*/ 121291 w 240682"/>
                <a:gd name="connsiteY27" fmla="*/ 394213 h 438458"/>
                <a:gd name="connsiteX28" fmla="*/ 191339 w 240682"/>
                <a:gd name="connsiteY28" fmla="*/ 396608 h 438458"/>
                <a:gd name="connsiteX29" fmla="*/ 198805 w 240682"/>
                <a:gd name="connsiteY29" fmla="*/ 394967 h 438458"/>
                <a:gd name="connsiteX30" fmla="*/ 199198 w 240682"/>
                <a:gd name="connsiteY30" fmla="*/ 393797 h 438458"/>
                <a:gd name="connsiteX31" fmla="*/ 200249 w 240682"/>
                <a:gd name="connsiteY31" fmla="*/ 396046 h 438458"/>
                <a:gd name="connsiteX32" fmla="*/ 202037 w 240682"/>
                <a:gd name="connsiteY32" fmla="*/ 399722 h 438458"/>
                <a:gd name="connsiteX33" fmla="*/ 213938 w 240682"/>
                <a:gd name="connsiteY33" fmla="*/ 429094 h 438458"/>
                <a:gd name="connsiteX34" fmla="*/ 239959 w 240682"/>
                <a:gd name="connsiteY34" fmla="*/ 421921 h 43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0682" h="438458">
                  <a:moveTo>
                    <a:pt x="239959" y="421916"/>
                  </a:moveTo>
                  <a:cubicBezTo>
                    <a:pt x="236585" y="411734"/>
                    <a:pt x="232628" y="401755"/>
                    <a:pt x="228109" y="392027"/>
                  </a:cubicBezTo>
                  <a:cubicBezTo>
                    <a:pt x="225928" y="386046"/>
                    <a:pt x="222806" y="380452"/>
                    <a:pt x="218862" y="375455"/>
                  </a:cubicBezTo>
                  <a:cubicBezTo>
                    <a:pt x="210857" y="366983"/>
                    <a:pt x="200311" y="366860"/>
                    <a:pt x="189827" y="369406"/>
                  </a:cubicBezTo>
                  <a:cubicBezTo>
                    <a:pt x="181175" y="371334"/>
                    <a:pt x="172319" y="372197"/>
                    <a:pt x="163457" y="371975"/>
                  </a:cubicBezTo>
                  <a:cubicBezTo>
                    <a:pt x="144316" y="372344"/>
                    <a:pt x="125285" y="368997"/>
                    <a:pt x="107417" y="362121"/>
                  </a:cubicBezTo>
                  <a:cubicBezTo>
                    <a:pt x="92233" y="354666"/>
                    <a:pt x="80607" y="341518"/>
                    <a:pt x="75066" y="325536"/>
                  </a:cubicBezTo>
                  <a:cubicBezTo>
                    <a:pt x="67526" y="304822"/>
                    <a:pt x="62729" y="283209"/>
                    <a:pt x="60799" y="261250"/>
                  </a:cubicBezTo>
                  <a:cubicBezTo>
                    <a:pt x="60076" y="250956"/>
                    <a:pt x="56885" y="240987"/>
                    <a:pt x="51495" y="232187"/>
                  </a:cubicBezTo>
                  <a:cubicBezTo>
                    <a:pt x="46244" y="224749"/>
                    <a:pt x="40041" y="218030"/>
                    <a:pt x="33046" y="212203"/>
                  </a:cubicBezTo>
                  <a:cubicBezTo>
                    <a:pt x="30758" y="210361"/>
                    <a:pt x="28821" y="208122"/>
                    <a:pt x="27329" y="205592"/>
                  </a:cubicBezTo>
                  <a:cubicBezTo>
                    <a:pt x="26612" y="203826"/>
                    <a:pt x="26707" y="201835"/>
                    <a:pt x="27587" y="200145"/>
                  </a:cubicBezTo>
                  <a:cubicBezTo>
                    <a:pt x="30319" y="192837"/>
                    <a:pt x="38656" y="189830"/>
                    <a:pt x="44418" y="185372"/>
                  </a:cubicBezTo>
                  <a:cubicBezTo>
                    <a:pt x="57552" y="174448"/>
                    <a:pt x="66816" y="159583"/>
                    <a:pt x="70839" y="142981"/>
                  </a:cubicBezTo>
                  <a:cubicBezTo>
                    <a:pt x="82436" y="101674"/>
                    <a:pt x="73087" y="58867"/>
                    <a:pt x="79271" y="17061"/>
                  </a:cubicBezTo>
                  <a:cubicBezTo>
                    <a:pt x="81007" y="9907"/>
                    <a:pt x="76877" y="2638"/>
                    <a:pt x="69844" y="466"/>
                  </a:cubicBezTo>
                  <a:cubicBezTo>
                    <a:pt x="62667" y="-1456"/>
                    <a:pt x="55276" y="2740"/>
                    <a:pt x="53249" y="9888"/>
                  </a:cubicBezTo>
                  <a:cubicBezTo>
                    <a:pt x="51572" y="20839"/>
                    <a:pt x="50519" y="31877"/>
                    <a:pt x="50096" y="42947"/>
                  </a:cubicBezTo>
                  <a:cubicBezTo>
                    <a:pt x="49736" y="54016"/>
                    <a:pt x="50725" y="65023"/>
                    <a:pt x="50624" y="76074"/>
                  </a:cubicBezTo>
                  <a:cubicBezTo>
                    <a:pt x="50976" y="92467"/>
                    <a:pt x="49870" y="108858"/>
                    <a:pt x="47318" y="125054"/>
                  </a:cubicBezTo>
                  <a:cubicBezTo>
                    <a:pt x="44637" y="139175"/>
                    <a:pt x="40056" y="154319"/>
                    <a:pt x="28683" y="163628"/>
                  </a:cubicBezTo>
                  <a:cubicBezTo>
                    <a:pt x="21685" y="169362"/>
                    <a:pt x="13624" y="173151"/>
                    <a:pt x="7884" y="180785"/>
                  </a:cubicBezTo>
                  <a:cubicBezTo>
                    <a:pt x="1214" y="189276"/>
                    <a:pt x="-1403" y="200262"/>
                    <a:pt x="723" y="210848"/>
                  </a:cubicBezTo>
                  <a:cubicBezTo>
                    <a:pt x="4955" y="228438"/>
                    <a:pt x="23427" y="235234"/>
                    <a:pt x="30949" y="250682"/>
                  </a:cubicBezTo>
                  <a:cubicBezTo>
                    <a:pt x="34743" y="258473"/>
                    <a:pt x="34519" y="267810"/>
                    <a:pt x="35738" y="276461"/>
                  </a:cubicBezTo>
                  <a:cubicBezTo>
                    <a:pt x="37312" y="287844"/>
                    <a:pt x="39466" y="299139"/>
                    <a:pt x="42192" y="310302"/>
                  </a:cubicBezTo>
                  <a:cubicBezTo>
                    <a:pt x="47616" y="332226"/>
                    <a:pt x="56060" y="353975"/>
                    <a:pt x="72328" y="370204"/>
                  </a:cubicBezTo>
                  <a:cubicBezTo>
                    <a:pt x="85962" y="382806"/>
                    <a:pt x="102980" y="391150"/>
                    <a:pt x="121291" y="394213"/>
                  </a:cubicBezTo>
                  <a:cubicBezTo>
                    <a:pt x="144267" y="399523"/>
                    <a:pt x="168054" y="400336"/>
                    <a:pt x="191339" y="396608"/>
                  </a:cubicBezTo>
                  <a:cubicBezTo>
                    <a:pt x="193862" y="396231"/>
                    <a:pt x="196356" y="395683"/>
                    <a:pt x="198805" y="394967"/>
                  </a:cubicBezTo>
                  <a:cubicBezTo>
                    <a:pt x="202284" y="393842"/>
                    <a:pt x="199727" y="395298"/>
                    <a:pt x="199198" y="393797"/>
                  </a:cubicBezTo>
                  <a:cubicBezTo>
                    <a:pt x="198591" y="392072"/>
                    <a:pt x="199957" y="395450"/>
                    <a:pt x="200249" y="396046"/>
                  </a:cubicBezTo>
                  <a:cubicBezTo>
                    <a:pt x="200862" y="397260"/>
                    <a:pt x="201447" y="398491"/>
                    <a:pt x="202037" y="399722"/>
                  </a:cubicBezTo>
                  <a:cubicBezTo>
                    <a:pt x="206656" y="409236"/>
                    <a:pt x="210632" y="419049"/>
                    <a:pt x="213938" y="429094"/>
                  </a:cubicBezTo>
                  <a:cubicBezTo>
                    <a:pt x="219261" y="445554"/>
                    <a:pt x="245322" y="438510"/>
                    <a:pt x="239959" y="421921"/>
                  </a:cubicBezTo>
                  <a:close/>
                </a:path>
              </a:pathLst>
            </a:custGeom>
            <a:solidFill>
              <a:srgbClr val="211715"/>
            </a:solidFill>
            <a:ln w="5611" cap="flat">
              <a:noFill/>
              <a:prstDash val="solid"/>
              <a:miter/>
            </a:ln>
          </p:spPr>
          <p:txBody>
            <a:bodyPr rtlCol="0" anchor="ctr"/>
            <a:lstStyle/>
            <a:p>
              <a:endParaRPr lang="ja-JP" altLang="en-US"/>
            </a:p>
          </p:txBody>
        </p:sp>
        <p:sp>
          <p:nvSpPr>
            <p:cNvPr id="47" name="フリーフォーム: 図形 46">
              <a:extLst>
                <a:ext uri="{FF2B5EF4-FFF2-40B4-BE49-F238E27FC236}">
                  <a16:creationId xmlns:a16="http://schemas.microsoft.com/office/drawing/2014/main" id="{64AFC36F-3F44-63F4-CD04-528685A05A94}"/>
                </a:ext>
              </a:extLst>
            </p:cNvPr>
            <p:cNvSpPr/>
            <p:nvPr/>
          </p:nvSpPr>
          <p:spPr>
            <a:xfrm>
              <a:off x="2881893" y="3765199"/>
              <a:ext cx="452261" cy="252398"/>
            </a:xfrm>
            <a:custGeom>
              <a:avLst/>
              <a:gdLst>
                <a:gd name="connsiteX0" fmla="*/ 26983 w 452261"/>
                <a:gd name="connsiteY0" fmla="*/ 238907 h 252398"/>
                <a:gd name="connsiteX1" fmla="*/ 59053 w 452261"/>
                <a:gd name="connsiteY1" fmla="*/ 131898 h 252398"/>
                <a:gd name="connsiteX2" fmla="*/ 131682 w 452261"/>
                <a:gd name="connsiteY2" fmla="*/ 58819 h 252398"/>
                <a:gd name="connsiteX3" fmla="*/ 339793 w 452261"/>
                <a:gd name="connsiteY3" fmla="*/ 39246 h 252398"/>
                <a:gd name="connsiteX4" fmla="*/ 429275 w 452261"/>
                <a:gd name="connsiteY4" fmla="*/ 86286 h 252398"/>
                <a:gd name="connsiteX5" fmla="*/ 448354 w 452261"/>
                <a:gd name="connsiteY5" fmla="*/ 86286 h 252398"/>
                <a:gd name="connsiteX6" fmla="*/ 448354 w 452261"/>
                <a:gd name="connsiteY6" fmla="*/ 67207 h 252398"/>
                <a:gd name="connsiteX7" fmla="*/ 359698 w 452261"/>
                <a:gd name="connsiteY7" fmla="*/ 17266 h 252398"/>
                <a:gd name="connsiteX8" fmla="*/ 238276 w 452261"/>
                <a:gd name="connsiteY8" fmla="*/ 520 h 252398"/>
                <a:gd name="connsiteX9" fmla="*/ 128573 w 452261"/>
                <a:gd name="connsiteY9" fmla="*/ 29509 h 252398"/>
                <a:gd name="connsiteX10" fmla="*/ 42667 w 452261"/>
                <a:gd name="connsiteY10" fmla="*/ 107591 h 252398"/>
                <a:gd name="connsiteX11" fmla="*/ 0 w 452261"/>
                <a:gd name="connsiteY11" fmla="*/ 238907 h 252398"/>
                <a:gd name="connsiteX12" fmla="*/ 13491 w 452261"/>
                <a:gd name="connsiteY12" fmla="*/ 252399 h 252398"/>
                <a:gd name="connsiteX13" fmla="*/ 26983 w 452261"/>
                <a:gd name="connsiteY13" fmla="*/ 238907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261" h="252398">
                  <a:moveTo>
                    <a:pt x="26983" y="238907"/>
                  </a:moveTo>
                  <a:cubicBezTo>
                    <a:pt x="29152" y="201219"/>
                    <a:pt x="40136" y="164567"/>
                    <a:pt x="59053" y="131898"/>
                  </a:cubicBezTo>
                  <a:cubicBezTo>
                    <a:pt x="77138" y="102134"/>
                    <a:pt x="102030" y="77088"/>
                    <a:pt x="131682" y="58819"/>
                  </a:cubicBezTo>
                  <a:cubicBezTo>
                    <a:pt x="192888" y="21347"/>
                    <a:pt x="272313" y="19706"/>
                    <a:pt x="339793" y="39246"/>
                  </a:cubicBezTo>
                  <a:cubicBezTo>
                    <a:pt x="372502" y="48695"/>
                    <a:pt x="402946" y="64700"/>
                    <a:pt x="429275" y="86286"/>
                  </a:cubicBezTo>
                  <a:cubicBezTo>
                    <a:pt x="434628" y="91347"/>
                    <a:pt x="443001" y="91347"/>
                    <a:pt x="448354" y="86286"/>
                  </a:cubicBezTo>
                  <a:cubicBezTo>
                    <a:pt x="453564" y="80993"/>
                    <a:pt x="453564" y="72499"/>
                    <a:pt x="448354" y="67207"/>
                  </a:cubicBezTo>
                  <a:cubicBezTo>
                    <a:pt x="422045" y="45365"/>
                    <a:pt x="392013" y="28447"/>
                    <a:pt x="359698" y="17266"/>
                  </a:cubicBezTo>
                  <a:cubicBezTo>
                    <a:pt x="320696" y="3849"/>
                    <a:pt x="279453" y="-1839"/>
                    <a:pt x="238276" y="520"/>
                  </a:cubicBezTo>
                  <a:cubicBezTo>
                    <a:pt x="200064" y="2281"/>
                    <a:pt x="162667" y="12164"/>
                    <a:pt x="128573" y="29509"/>
                  </a:cubicBezTo>
                  <a:cubicBezTo>
                    <a:pt x="94158" y="48366"/>
                    <a:pt x="64714" y="75127"/>
                    <a:pt x="42667" y="107591"/>
                  </a:cubicBezTo>
                  <a:cubicBezTo>
                    <a:pt x="16308" y="145980"/>
                    <a:pt x="3317" y="192801"/>
                    <a:pt x="0" y="238907"/>
                  </a:cubicBezTo>
                  <a:cubicBezTo>
                    <a:pt x="64" y="246332"/>
                    <a:pt x="6067" y="252335"/>
                    <a:pt x="13491" y="252399"/>
                  </a:cubicBezTo>
                  <a:cubicBezTo>
                    <a:pt x="20885" y="252261"/>
                    <a:pt x="26845" y="246301"/>
                    <a:pt x="26983" y="238907"/>
                  </a:cubicBezTo>
                  <a:close/>
                </a:path>
              </a:pathLst>
            </a:custGeom>
            <a:solidFill>
              <a:srgbClr val="211715"/>
            </a:solidFill>
            <a:ln w="5611" cap="flat">
              <a:noFill/>
              <a:prstDash val="solid"/>
              <a:miter/>
            </a:ln>
          </p:spPr>
          <p:txBody>
            <a:bodyPr rtlCol="0" anchor="ctr"/>
            <a:lstStyle/>
            <a:p>
              <a:endParaRPr lang="ja-JP" altLang="en-US"/>
            </a:p>
          </p:txBody>
        </p:sp>
        <p:sp>
          <p:nvSpPr>
            <p:cNvPr id="48" name="フリーフォーム: 図形 47">
              <a:extLst>
                <a:ext uri="{FF2B5EF4-FFF2-40B4-BE49-F238E27FC236}">
                  <a16:creationId xmlns:a16="http://schemas.microsoft.com/office/drawing/2014/main" id="{47E254FA-6905-6238-CA0F-970BAADBEF01}"/>
                </a:ext>
              </a:extLst>
            </p:cNvPr>
            <p:cNvSpPr/>
            <p:nvPr/>
          </p:nvSpPr>
          <p:spPr>
            <a:xfrm>
              <a:off x="3155983" y="3828587"/>
              <a:ext cx="285485" cy="576366"/>
            </a:xfrm>
            <a:custGeom>
              <a:avLst/>
              <a:gdLst>
                <a:gd name="connsiteX0" fmla="*/ 155185 w 285485"/>
                <a:gd name="connsiteY0" fmla="*/ 22898 h 576366"/>
                <a:gd name="connsiteX1" fmla="*/ 231119 w 285485"/>
                <a:gd name="connsiteY1" fmla="*/ 134810 h 576366"/>
                <a:gd name="connsiteX2" fmla="*/ 243211 w 285485"/>
                <a:gd name="connsiteY2" fmla="*/ 292856 h 576366"/>
                <a:gd name="connsiteX3" fmla="*/ 254532 w 285485"/>
                <a:gd name="connsiteY3" fmla="*/ 373805 h 576366"/>
                <a:gd name="connsiteX4" fmla="*/ 256264 w 285485"/>
                <a:gd name="connsiteY4" fmla="*/ 444584 h 576366"/>
                <a:gd name="connsiteX5" fmla="*/ 166321 w 285485"/>
                <a:gd name="connsiteY5" fmla="*/ 542779 h 576366"/>
                <a:gd name="connsiteX6" fmla="*/ 85479 w 285485"/>
                <a:gd name="connsiteY6" fmla="*/ 545989 h 576366"/>
                <a:gd name="connsiteX7" fmla="*/ 50626 w 285485"/>
                <a:gd name="connsiteY7" fmla="*/ 536331 h 576366"/>
                <a:gd name="connsiteX8" fmla="*/ 34403 w 285485"/>
                <a:gd name="connsiteY8" fmla="*/ 530148 h 576366"/>
                <a:gd name="connsiteX9" fmla="*/ 27657 w 285485"/>
                <a:gd name="connsiteY9" fmla="*/ 526831 h 576366"/>
                <a:gd name="connsiteX10" fmla="*/ 24430 w 285485"/>
                <a:gd name="connsiteY10" fmla="*/ 524970 h 576366"/>
                <a:gd name="connsiteX11" fmla="*/ 22991 w 285485"/>
                <a:gd name="connsiteY11" fmla="*/ 524099 h 576366"/>
                <a:gd name="connsiteX12" fmla="*/ 3912 w 285485"/>
                <a:gd name="connsiteY12" fmla="*/ 524099 h 576366"/>
                <a:gd name="connsiteX13" fmla="*/ 3912 w 285485"/>
                <a:gd name="connsiteY13" fmla="*/ 543178 h 576366"/>
                <a:gd name="connsiteX14" fmla="*/ 66400 w 285485"/>
                <a:gd name="connsiteY14" fmla="*/ 569217 h 576366"/>
                <a:gd name="connsiteX15" fmla="*/ 149934 w 285485"/>
                <a:gd name="connsiteY15" fmla="*/ 574237 h 576366"/>
                <a:gd name="connsiteX16" fmla="*/ 270795 w 285485"/>
                <a:gd name="connsiteY16" fmla="*/ 484906 h 576366"/>
                <a:gd name="connsiteX17" fmla="*/ 284882 w 285485"/>
                <a:gd name="connsiteY17" fmla="*/ 404790 h 576366"/>
                <a:gd name="connsiteX18" fmla="*/ 273954 w 285485"/>
                <a:gd name="connsiteY18" fmla="*/ 323049 h 576366"/>
                <a:gd name="connsiteX19" fmla="*/ 266888 w 285485"/>
                <a:gd name="connsiteY19" fmla="*/ 236254 h 576366"/>
                <a:gd name="connsiteX20" fmla="*/ 260980 w 285485"/>
                <a:gd name="connsiteY20" fmla="*/ 148374 h 576366"/>
                <a:gd name="connsiteX21" fmla="*/ 174264 w 285485"/>
                <a:gd name="connsiteY21" fmla="*/ 3785 h 576366"/>
                <a:gd name="connsiteX22" fmla="*/ 155185 w 285485"/>
                <a:gd name="connsiteY22" fmla="*/ 3785 h 576366"/>
                <a:gd name="connsiteX23" fmla="*/ 155185 w 285485"/>
                <a:gd name="connsiteY23" fmla="*/ 22865 h 57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5485" h="576366">
                  <a:moveTo>
                    <a:pt x="155185" y="22898"/>
                  </a:moveTo>
                  <a:cubicBezTo>
                    <a:pt x="191803" y="51871"/>
                    <a:pt x="220393" y="89169"/>
                    <a:pt x="231119" y="134810"/>
                  </a:cubicBezTo>
                  <a:cubicBezTo>
                    <a:pt x="243222" y="186285"/>
                    <a:pt x="237898" y="240543"/>
                    <a:pt x="243211" y="292856"/>
                  </a:cubicBezTo>
                  <a:cubicBezTo>
                    <a:pt x="245965" y="319991"/>
                    <a:pt x="250715" y="346822"/>
                    <a:pt x="254532" y="373805"/>
                  </a:cubicBezTo>
                  <a:cubicBezTo>
                    <a:pt x="257798" y="396931"/>
                    <a:pt x="261211" y="421480"/>
                    <a:pt x="256264" y="444584"/>
                  </a:cubicBezTo>
                  <a:cubicBezTo>
                    <a:pt x="245753" y="490916"/>
                    <a:pt x="211555" y="528252"/>
                    <a:pt x="166321" y="542779"/>
                  </a:cubicBezTo>
                  <a:cubicBezTo>
                    <a:pt x="140084" y="550703"/>
                    <a:pt x="112261" y="551807"/>
                    <a:pt x="85479" y="545989"/>
                  </a:cubicBezTo>
                  <a:cubicBezTo>
                    <a:pt x="73671" y="543503"/>
                    <a:pt x="62030" y="540277"/>
                    <a:pt x="50626" y="536331"/>
                  </a:cubicBezTo>
                  <a:cubicBezTo>
                    <a:pt x="45157" y="534476"/>
                    <a:pt x="39676" y="532537"/>
                    <a:pt x="34403" y="530148"/>
                  </a:cubicBezTo>
                  <a:cubicBezTo>
                    <a:pt x="32121" y="529125"/>
                    <a:pt x="29866" y="528028"/>
                    <a:pt x="27657" y="526831"/>
                  </a:cubicBezTo>
                  <a:cubicBezTo>
                    <a:pt x="26567" y="526235"/>
                    <a:pt x="25498" y="525606"/>
                    <a:pt x="24430" y="524970"/>
                  </a:cubicBezTo>
                  <a:cubicBezTo>
                    <a:pt x="23936" y="524672"/>
                    <a:pt x="20861" y="522379"/>
                    <a:pt x="22991" y="524099"/>
                  </a:cubicBezTo>
                  <a:cubicBezTo>
                    <a:pt x="17636" y="519043"/>
                    <a:pt x="9267" y="519043"/>
                    <a:pt x="3912" y="524099"/>
                  </a:cubicBezTo>
                  <a:cubicBezTo>
                    <a:pt x="-1304" y="529389"/>
                    <a:pt x="-1304" y="537888"/>
                    <a:pt x="3912" y="543178"/>
                  </a:cubicBezTo>
                  <a:cubicBezTo>
                    <a:pt x="21209" y="557159"/>
                    <a:pt x="45196" y="563696"/>
                    <a:pt x="66400" y="569217"/>
                  </a:cubicBezTo>
                  <a:cubicBezTo>
                    <a:pt x="93612" y="576562"/>
                    <a:pt x="122038" y="578271"/>
                    <a:pt x="149934" y="574237"/>
                  </a:cubicBezTo>
                  <a:cubicBezTo>
                    <a:pt x="202382" y="565959"/>
                    <a:pt x="247493" y="532617"/>
                    <a:pt x="270795" y="484906"/>
                  </a:cubicBezTo>
                  <a:cubicBezTo>
                    <a:pt x="282437" y="459899"/>
                    <a:pt x="287295" y="432269"/>
                    <a:pt x="284882" y="404790"/>
                  </a:cubicBezTo>
                  <a:cubicBezTo>
                    <a:pt x="282876" y="377346"/>
                    <a:pt x="277917" y="350262"/>
                    <a:pt x="273954" y="323049"/>
                  </a:cubicBezTo>
                  <a:cubicBezTo>
                    <a:pt x="269970" y="294273"/>
                    <a:pt x="267611" y="265295"/>
                    <a:pt x="266888" y="236254"/>
                  </a:cubicBezTo>
                  <a:cubicBezTo>
                    <a:pt x="266543" y="206874"/>
                    <a:pt x="264571" y="177536"/>
                    <a:pt x="260980" y="148374"/>
                  </a:cubicBezTo>
                  <a:cubicBezTo>
                    <a:pt x="252548" y="89810"/>
                    <a:pt x="220343" y="40240"/>
                    <a:pt x="174264" y="3785"/>
                  </a:cubicBezTo>
                  <a:cubicBezTo>
                    <a:pt x="168906" y="-1262"/>
                    <a:pt x="160543" y="-1262"/>
                    <a:pt x="155185" y="3785"/>
                  </a:cubicBezTo>
                  <a:cubicBezTo>
                    <a:pt x="149966" y="9074"/>
                    <a:pt x="149966" y="17576"/>
                    <a:pt x="155185" y="22865"/>
                  </a:cubicBezTo>
                  <a:close/>
                </a:path>
              </a:pathLst>
            </a:custGeom>
            <a:solidFill>
              <a:srgbClr val="211715"/>
            </a:solidFill>
            <a:ln w="5611" cap="flat">
              <a:noFill/>
              <a:prstDash val="solid"/>
              <a:miter/>
            </a:ln>
          </p:spPr>
          <p:txBody>
            <a:bodyPr rtlCol="0" anchor="ctr"/>
            <a:lstStyle/>
            <a:p>
              <a:endParaRPr lang="ja-JP" altLang="en-US"/>
            </a:p>
          </p:txBody>
        </p:sp>
        <p:sp>
          <p:nvSpPr>
            <p:cNvPr id="49" name="フリーフォーム: 図形 48">
              <a:extLst>
                <a:ext uri="{FF2B5EF4-FFF2-40B4-BE49-F238E27FC236}">
                  <a16:creationId xmlns:a16="http://schemas.microsoft.com/office/drawing/2014/main" id="{7295479D-206D-FB70-7E1E-9C282DBFDE34}"/>
                </a:ext>
              </a:extLst>
            </p:cNvPr>
            <p:cNvSpPr/>
            <p:nvPr/>
          </p:nvSpPr>
          <p:spPr>
            <a:xfrm>
              <a:off x="3140601" y="4062347"/>
              <a:ext cx="95916" cy="160372"/>
            </a:xfrm>
            <a:custGeom>
              <a:avLst/>
              <a:gdLst>
                <a:gd name="connsiteX0" fmla="*/ 22908 w 95916"/>
                <a:gd name="connsiteY0" fmla="*/ 39483 h 160372"/>
                <a:gd name="connsiteX1" fmla="*/ 60802 w 95916"/>
                <a:gd name="connsiteY1" fmla="*/ 33383 h 160372"/>
                <a:gd name="connsiteX2" fmla="*/ 67734 w 95916"/>
                <a:gd name="connsiteY2" fmla="*/ 74583 h 160372"/>
                <a:gd name="connsiteX3" fmla="*/ 13729 w 95916"/>
                <a:gd name="connsiteY3" fmla="*/ 135345 h 160372"/>
                <a:gd name="connsiteX4" fmla="*/ 8889 w 95916"/>
                <a:gd name="connsiteY4" fmla="*/ 153806 h 160372"/>
                <a:gd name="connsiteX5" fmla="*/ 27344 w 95916"/>
                <a:gd name="connsiteY5" fmla="*/ 158646 h 160372"/>
                <a:gd name="connsiteX6" fmla="*/ 90478 w 95916"/>
                <a:gd name="connsiteY6" fmla="*/ 94247 h 160372"/>
                <a:gd name="connsiteX7" fmla="*/ 63006 w 95916"/>
                <a:gd name="connsiteY7" fmla="*/ 3016 h 160372"/>
                <a:gd name="connsiteX8" fmla="*/ 3824 w 95916"/>
                <a:gd name="connsiteY8" fmla="*/ 20404 h 160372"/>
                <a:gd name="connsiteX9" fmla="*/ 3824 w 95916"/>
                <a:gd name="connsiteY9" fmla="*/ 39483 h 160372"/>
                <a:gd name="connsiteX10" fmla="*/ 22908 w 95916"/>
                <a:gd name="connsiteY10" fmla="*/ 39483 h 16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916" h="160372">
                  <a:moveTo>
                    <a:pt x="22908" y="39483"/>
                  </a:moveTo>
                  <a:cubicBezTo>
                    <a:pt x="32049" y="29196"/>
                    <a:pt x="49717" y="20370"/>
                    <a:pt x="60802" y="33383"/>
                  </a:cubicBezTo>
                  <a:cubicBezTo>
                    <a:pt x="70224" y="44424"/>
                    <a:pt x="70308" y="61091"/>
                    <a:pt x="67734" y="74583"/>
                  </a:cubicBezTo>
                  <a:cubicBezTo>
                    <a:pt x="62039" y="104427"/>
                    <a:pt x="41245" y="123259"/>
                    <a:pt x="13729" y="135345"/>
                  </a:cubicBezTo>
                  <a:cubicBezTo>
                    <a:pt x="7335" y="139137"/>
                    <a:pt x="5178" y="147364"/>
                    <a:pt x="8889" y="153806"/>
                  </a:cubicBezTo>
                  <a:cubicBezTo>
                    <a:pt x="12764" y="160084"/>
                    <a:pt x="20886" y="162214"/>
                    <a:pt x="27344" y="158646"/>
                  </a:cubicBezTo>
                  <a:cubicBezTo>
                    <a:pt x="56193" y="145969"/>
                    <a:pt x="80129" y="124597"/>
                    <a:pt x="90478" y="94247"/>
                  </a:cubicBezTo>
                  <a:cubicBezTo>
                    <a:pt x="101007" y="63357"/>
                    <a:pt x="98443" y="16615"/>
                    <a:pt x="63006" y="3016"/>
                  </a:cubicBezTo>
                  <a:cubicBezTo>
                    <a:pt x="41729" y="-5151"/>
                    <a:pt x="18304" y="4141"/>
                    <a:pt x="3824" y="20404"/>
                  </a:cubicBezTo>
                  <a:cubicBezTo>
                    <a:pt x="-1275" y="25742"/>
                    <a:pt x="-1275" y="34145"/>
                    <a:pt x="3824" y="39483"/>
                  </a:cubicBezTo>
                  <a:cubicBezTo>
                    <a:pt x="9123" y="44681"/>
                    <a:pt x="17609" y="44681"/>
                    <a:pt x="22908" y="39483"/>
                  </a:cubicBezTo>
                  <a:close/>
                </a:path>
              </a:pathLst>
            </a:custGeom>
            <a:solidFill>
              <a:srgbClr val="211715"/>
            </a:solidFill>
            <a:ln w="5611" cap="flat">
              <a:noFill/>
              <a:prstDash val="solid"/>
              <a:miter/>
            </a:ln>
          </p:spPr>
          <p:txBody>
            <a:bodyPr rtlCol="0" anchor="ctr"/>
            <a:lstStyle/>
            <a:p>
              <a:endParaRPr lang="ja-JP" altLang="en-US"/>
            </a:p>
          </p:txBody>
        </p:sp>
        <p:sp>
          <p:nvSpPr>
            <p:cNvPr id="50" name="フリーフォーム: 図形 49">
              <a:extLst>
                <a:ext uri="{FF2B5EF4-FFF2-40B4-BE49-F238E27FC236}">
                  <a16:creationId xmlns:a16="http://schemas.microsoft.com/office/drawing/2014/main" id="{97428851-B471-4755-0D65-836F468A328C}"/>
                </a:ext>
              </a:extLst>
            </p:cNvPr>
            <p:cNvSpPr/>
            <p:nvPr/>
          </p:nvSpPr>
          <p:spPr>
            <a:xfrm>
              <a:off x="2902876" y="3937743"/>
              <a:ext cx="255439" cy="165790"/>
            </a:xfrm>
            <a:custGeom>
              <a:avLst/>
              <a:gdLst>
                <a:gd name="connsiteX0" fmla="*/ 4196 w 255439"/>
                <a:gd name="connsiteY0" fmla="*/ 22837 h 165790"/>
                <a:gd name="connsiteX1" fmla="*/ 113814 w 255439"/>
                <a:gd name="connsiteY1" fmla="*/ 107620 h 165790"/>
                <a:gd name="connsiteX2" fmla="*/ 173749 w 255439"/>
                <a:gd name="connsiteY2" fmla="*/ 141545 h 165790"/>
                <a:gd name="connsiteX3" fmla="*/ 241948 w 255439"/>
                <a:gd name="connsiteY3" fmla="*/ 165790 h 165790"/>
                <a:gd name="connsiteX4" fmla="*/ 255440 w 255439"/>
                <a:gd name="connsiteY4" fmla="*/ 152299 h 165790"/>
                <a:gd name="connsiteX5" fmla="*/ 241948 w 255439"/>
                <a:gd name="connsiteY5" fmla="*/ 138807 h 165790"/>
                <a:gd name="connsiteX6" fmla="*/ 180793 w 255439"/>
                <a:gd name="connsiteY6" fmla="*/ 114894 h 165790"/>
                <a:gd name="connsiteX7" fmla="*/ 125354 w 255439"/>
                <a:gd name="connsiteY7" fmla="*/ 83003 h 165790"/>
                <a:gd name="connsiteX8" fmla="*/ 23269 w 255439"/>
                <a:gd name="connsiteY8" fmla="*/ 3741 h 165790"/>
                <a:gd name="connsiteX9" fmla="*/ 4190 w 255439"/>
                <a:gd name="connsiteY9" fmla="*/ 22820 h 16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439" h="165790">
                  <a:moveTo>
                    <a:pt x="4196" y="22837"/>
                  </a:moveTo>
                  <a:cubicBezTo>
                    <a:pt x="37992" y="54478"/>
                    <a:pt x="74693" y="82864"/>
                    <a:pt x="113814" y="107620"/>
                  </a:cubicBezTo>
                  <a:cubicBezTo>
                    <a:pt x="133230" y="119885"/>
                    <a:pt x="153208" y="131194"/>
                    <a:pt x="173749" y="141545"/>
                  </a:cubicBezTo>
                  <a:cubicBezTo>
                    <a:pt x="195425" y="152462"/>
                    <a:pt x="217445" y="163581"/>
                    <a:pt x="241948" y="165790"/>
                  </a:cubicBezTo>
                  <a:cubicBezTo>
                    <a:pt x="249375" y="165732"/>
                    <a:pt x="255382" y="159726"/>
                    <a:pt x="255440" y="152299"/>
                  </a:cubicBezTo>
                  <a:cubicBezTo>
                    <a:pt x="255291" y="144910"/>
                    <a:pt x="249337" y="138956"/>
                    <a:pt x="241948" y="138807"/>
                  </a:cubicBezTo>
                  <a:cubicBezTo>
                    <a:pt x="220407" y="136862"/>
                    <a:pt x="199653" y="124641"/>
                    <a:pt x="180793" y="114894"/>
                  </a:cubicBezTo>
                  <a:cubicBezTo>
                    <a:pt x="161933" y="105146"/>
                    <a:pt x="143343" y="94460"/>
                    <a:pt x="125354" y="83003"/>
                  </a:cubicBezTo>
                  <a:cubicBezTo>
                    <a:pt x="88954" y="59788"/>
                    <a:pt x="54780" y="33254"/>
                    <a:pt x="23269" y="3741"/>
                  </a:cubicBezTo>
                  <a:cubicBezTo>
                    <a:pt x="10593" y="-8109"/>
                    <a:pt x="-8531" y="10931"/>
                    <a:pt x="4190" y="22820"/>
                  </a:cubicBezTo>
                  <a:close/>
                </a:path>
              </a:pathLst>
            </a:custGeom>
            <a:solidFill>
              <a:srgbClr val="211715"/>
            </a:solidFill>
            <a:ln w="5611" cap="flat">
              <a:noFill/>
              <a:prstDash val="solid"/>
              <a:miter/>
            </a:ln>
          </p:spPr>
          <p:txBody>
            <a:bodyPr rtlCol="0" anchor="ctr"/>
            <a:lstStyle/>
            <a:p>
              <a:endParaRPr lang="ja-JP" altLang="en-US"/>
            </a:p>
          </p:txBody>
        </p:sp>
        <p:sp>
          <p:nvSpPr>
            <p:cNvPr id="51" name="フリーフォーム: 図形 50">
              <a:extLst>
                <a:ext uri="{FF2B5EF4-FFF2-40B4-BE49-F238E27FC236}">
                  <a16:creationId xmlns:a16="http://schemas.microsoft.com/office/drawing/2014/main" id="{5DA909A5-73C7-41F4-24BA-D9B28B1482E9}"/>
                </a:ext>
              </a:extLst>
            </p:cNvPr>
            <p:cNvSpPr/>
            <p:nvPr/>
          </p:nvSpPr>
          <p:spPr>
            <a:xfrm>
              <a:off x="3163764" y="4188548"/>
              <a:ext cx="49127" cy="178122"/>
            </a:xfrm>
            <a:custGeom>
              <a:avLst/>
              <a:gdLst>
                <a:gd name="connsiteX0" fmla="*/ 5519 w 49127"/>
                <a:gd name="connsiteY0" fmla="*/ 16592 h 178122"/>
                <a:gd name="connsiteX1" fmla="*/ 22158 w 49127"/>
                <a:gd name="connsiteY1" fmla="*/ 99924 h 178122"/>
                <a:gd name="connsiteX2" fmla="*/ 4423 w 49127"/>
                <a:gd name="connsiteY2" fmla="*/ 155576 h 178122"/>
                <a:gd name="connsiteX3" fmla="*/ 23502 w 49127"/>
                <a:gd name="connsiteY3" fmla="*/ 174656 h 178122"/>
                <a:gd name="connsiteX4" fmla="*/ 49051 w 49127"/>
                <a:gd name="connsiteY4" fmla="*/ 103691 h 178122"/>
                <a:gd name="connsiteX5" fmla="*/ 31540 w 49127"/>
                <a:gd name="connsiteY5" fmla="*/ 9403 h 178122"/>
                <a:gd name="connsiteX6" fmla="*/ 5519 w 49127"/>
                <a:gd name="connsiteY6" fmla="*/ 16575 h 17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27" h="178122">
                  <a:moveTo>
                    <a:pt x="5519" y="16592"/>
                  </a:moveTo>
                  <a:cubicBezTo>
                    <a:pt x="14035" y="43738"/>
                    <a:pt x="22687" y="71176"/>
                    <a:pt x="22158" y="99924"/>
                  </a:cubicBezTo>
                  <a:cubicBezTo>
                    <a:pt x="21799" y="119644"/>
                    <a:pt x="20359" y="141826"/>
                    <a:pt x="4423" y="155576"/>
                  </a:cubicBezTo>
                  <a:cubicBezTo>
                    <a:pt x="-8737" y="166949"/>
                    <a:pt x="10415" y="185966"/>
                    <a:pt x="23502" y="174656"/>
                  </a:cubicBezTo>
                  <a:cubicBezTo>
                    <a:pt x="43879" y="157055"/>
                    <a:pt x="48270" y="129201"/>
                    <a:pt x="49051" y="103691"/>
                  </a:cubicBezTo>
                  <a:cubicBezTo>
                    <a:pt x="50046" y="71126"/>
                    <a:pt x="41181" y="40169"/>
                    <a:pt x="31540" y="9403"/>
                  </a:cubicBezTo>
                  <a:cubicBezTo>
                    <a:pt x="26358" y="-7113"/>
                    <a:pt x="302" y="-64"/>
                    <a:pt x="5519" y="16575"/>
                  </a:cubicBezTo>
                  <a:close/>
                </a:path>
              </a:pathLst>
            </a:custGeom>
            <a:solidFill>
              <a:srgbClr val="211715"/>
            </a:solidFill>
            <a:ln w="5611" cap="flat">
              <a:noFill/>
              <a:prstDash val="solid"/>
              <a:miter/>
            </a:ln>
          </p:spPr>
          <p:txBody>
            <a:bodyPr rtlCol="0" anchor="ctr"/>
            <a:lstStyle/>
            <a:p>
              <a:endParaRPr lang="ja-JP" altLang="en-US"/>
            </a:p>
          </p:txBody>
        </p:sp>
        <p:sp>
          <p:nvSpPr>
            <p:cNvPr id="52" name="フリーフォーム: 図形 51">
              <a:extLst>
                <a:ext uri="{FF2B5EF4-FFF2-40B4-BE49-F238E27FC236}">
                  <a16:creationId xmlns:a16="http://schemas.microsoft.com/office/drawing/2014/main" id="{12274F98-F617-7F68-AD87-4589B52BB9AC}"/>
                </a:ext>
              </a:extLst>
            </p:cNvPr>
            <p:cNvSpPr/>
            <p:nvPr/>
          </p:nvSpPr>
          <p:spPr>
            <a:xfrm>
              <a:off x="3142429" y="4215304"/>
              <a:ext cx="49934" cy="45677"/>
            </a:xfrm>
            <a:custGeom>
              <a:avLst/>
              <a:gdLst>
                <a:gd name="connsiteX0" fmla="*/ 26219 w 49934"/>
                <a:gd name="connsiteY0" fmla="*/ 174 h 45677"/>
                <a:gd name="connsiteX1" fmla="*/ 115 w 49934"/>
                <a:gd name="connsiteY1" fmla="*/ 20609 h 45677"/>
                <a:gd name="connsiteX2" fmla="*/ 40 w 49934"/>
                <a:gd name="connsiteY2" fmla="*/ 21317 h 45677"/>
                <a:gd name="connsiteX3" fmla="*/ 23723 w 49934"/>
                <a:gd name="connsiteY3" fmla="*/ 45624 h 45677"/>
                <a:gd name="connsiteX4" fmla="*/ 49930 w 49934"/>
                <a:gd name="connsiteY4" fmla="*/ 24054 h 45677"/>
                <a:gd name="connsiteX5" fmla="*/ 26967 w 49934"/>
                <a:gd name="connsiteY5" fmla="*/ 177 h 45677"/>
                <a:gd name="connsiteX6" fmla="*/ 26219 w 49934"/>
                <a:gd name="connsiteY6" fmla="*/ 174 h 4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34" h="45677">
                  <a:moveTo>
                    <a:pt x="26219" y="174"/>
                  </a:moveTo>
                  <a:cubicBezTo>
                    <a:pt x="13367" y="-1391"/>
                    <a:pt x="1680" y="7758"/>
                    <a:pt x="115" y="20609"/>
                  </a:cubicBezTo>
                  <a:cubicBezTo>
                    <a:pt x="86" y="20845"/>
                    <a:pt x="61" y="21080"/>
                    <a:pt x="40" y="21317"/>
                  </a:cubicBezTo>
                  <a:cubicBezTo>
                    <a:pt x="-708" y="34904"/>
                    <a:pt x="9191" y="44825"/>
                    <a:pt x="23723" y="45624"/>
                  </a:cubicBezTo>
                  <a:cubicBezTo>
                    <a:pt x="38816" y="46456"/>
                    <a:pt x="49188" y="37551"/>
                    <a:pt x="49930" y="24054"/>
                  </a:cubicBezTo>
                  <a:cubicBezTo>
                    <a:pt x="50182" y="11120"/>
                    <a:pt x="39901" y="430"/>
                    <a:pt x="26967" y="177"/>
                  </a:cubicBezTo>
                  <a:cubicBezTo>
                    <a:pt x="26718" y="172"/>
                    <a:pt x="26468" y="171"/>
                    <a:pt x="26219" y="174"/>
                  </a:cubicBezTo>
                  <a:close/>
                </a:path>
              </a:pathLst>
            </a:custGeom>
            <a:solidFill>
              <a:srgbClr val="FFFFFF"/>
            </a:solidFill>
            <a:ln w="5611" cap="flat">
              <a:noFill/>
              <a:prstDash val="solid"/>
              <a:miter/>
            </a:ln>
          </p:spPr>
          <p:txBody>
            <a:bodyPr rtlCol="0" anchor="ctr"/>
            <a:lstStyle/>
            <a:p>
              <a:endParaRPr lang="ja-JP" altLang="en-US"/>
            </a:p>
          </p:txBody>
        </p:sp>
        <p:sp>
          <p:nvSpPr>
            <p:cNvPr id="53" name="フリーフォーム: 図形 52">
              <a:extLst>
                <a:ext uri="{FF2B5EF4-FFF2-40B4-BE49-F238E27FC236}">
                  <a16:creationId xmlns:a16="http://schemas.microsoft.com/office/drawing/2014/main" id="{FE907230-B81A-5CD4-9955-611FBA2A74A0}"/>
                </a:ext>
              </a:extLst>
            </p:cNvPr>
            <p:cNvSpPr/>
            <p:nvPr/>
          </p:nvSpPr>
          <p:spPr>
            <a:xfrm>
              <a:off x="3128886" y="4201940"/>
              <a:ext cx="76941" cy="72466"/>
            </a:xfrm>
            <a:custGeom>
              <a:avLst/>
              <a:gdLst>
                <a:gd name="connsiteX0" fmla="*/ 39761 w 76941"/>
                <a:gd name="connsiteY0" fmla="*/ 47 h 72466"/>
                <a:gd name="connsiteX1" fmla="*/ 17394 w 76941"/>
                <a:gd name="connsiteY1" fmla="*/ 5584 h 72466"/>
                <a:gd name="connsiteX2" fmla="*/ 2216 w 76941"/>
                <a:gd name="connsiteY2" fmla="*/ 23932 h 72466"/>
                <a:gd name="connsiteX3" fmla="*/ 12402 w 76941"/>
                <a:gd name="connsiteY3" fmla="*/ 63176 h 72466"/>
                <a:gd name="connsiteX4" fmla="*/ 57497 w 76941"/>
                <a:gd name="connsiteY4" fmla="*/ 68370 h 72466"/>
                <a:gd name="connsiteX5" fmla="*/ 72980 w 76941"/>
                <a:gd name="connsiteY5" fmla="*/ 20179 h 72466"/>
                <a:gd name="connsiteX6" fmla="*/ 65552 w 76941"/>
                <a:gd name="connsiteY6" fmla="*/ 10357 h 72466"/>
                <a:gd name="connsiteX7" fmla="*/ 39750 w 76941"/>
                <a:gd name="connsiteY7" fmla="*/ 47 h 72466"/>
                <a:gd name="connsiteX8" fmla="*/ 26259 w 76941"/>
                <a:gd name="connsiteY8" fmla="*/ 13538 h 72466"/>
                <a:gd name="connsiteX9" fmla="*/ 39750 w 76941"/>
                <a:gd name="connsiteY9" fmla="*/ 27030 h 72466"/>
                <a:gd name="connsiteX10" fmla="*/ 39132 w 76941"/>
                <a:gd name="connsiteY10" fmla="*/ 26855 h 72466"/>
                <a:gd name="connsiteX11" fmla="*/ 40560 w 76941"/>
                <a:gd name="connsiteY11" fmla="*/ 27108 h 72466"/>
                <a:gd name="connsiteX12" fmla="*/ 43933 w 76941"/>
                <a:gd name="connsiteY12" fmla="*/ 28030 h 72466"/>
                <a:gd name="connsiteX13" fmla="*/ 43230 w 76941"/>
                <a:gd name="connsiteY13" fmla="*/ 27676 h 72466"/>
                <a:gd name="connsiteX14" fmla="*/ 44422 w 76941"/>
                <a:gd name="connsiteY14" fmla="*/ 28238 h 72466"/>
                <a:gd name="connsiteX15" fmla="*/ 47710 w 76941"/>
                <a:gd name="connsiteY15" fmla="*/ 30318 h 72466"/>
                <a:gd name="connsiteX16" fmla="*/ 47811 w 76941"/>
                <a:gd name="connsiteY16" fmla="*/ 30712 h 72466"/>
                <a:gd name="connsiteX17" fmla="*/ 48846 w 76941"/>
                <a:gd name="connsiteY17" fmla="*/ 31836 h 72466"/>
                <a:gd name="connsiteX18" fmla="*/ 48042 w 76941"/>
                <a:gd name="connsiteY18" fmla="*/ 30819 h 72466"/>
                <a:gd name="connsiteX19" fmla="*/ 49588 w 76941"/>
                <a:gd name="connsiteY19" fmla="*/ 33449 h 72466"/>
                <a:gd name="connsiteX20" fmla="*/ 49076 w 76941"/>
                <a:gd name="connsiteY20" fmla="*/ 32179 h 72466"/>
                <a:gd name="connsiteX21" fmla="*/ 49734 w 76941"/>
                <a:gd name="connsiteY21" fmla="*/ 34203 h 72466"/>
                <a:gd name="connsiteX22" fmla="*/ 50020 w 76941"/>
                <a:gd name="connsiteY22" fmla="*/ 35394 h 72466"/>
                <a:gd name="connsiteX23" fmla="*/ 49897 w 76941"/>
                <a:gd name="connsiteY23" fmla="*/ 34270 h 72466"/>
                <a:gd name="connsiteX24" fmla="*/ 49953 w 76941"/>
                <a:gd name="connsiteY24" fmla="*/ 37390 h 72466"/>
                <a:gd name="connsiteX25" fmla="*/ 49852 w 76941"/>
                <a:gd name="connsiteY25" fmla="*/ 38705 h 72466"/>
                <a:gd name="connsiteX26" fmla="*/ 49942 w 76941"/>
                <a:gd name="connsiteY26" fmla="*/ 37649 h 72466"/>
                <a:gd name="connsiteX27" fmla="*/ 49020 w 76941"/>
                <a:gd name="connsiteY27" fmla="*/ 40915 h 72466"/>
                <a:gd name="connsiteX28" fmla="*/ 49582 w 76941"/>
                <a:gd name="connsiteY28" fmla="*/ 39627 h 72466"/>
                <a:gd name="connsiteX29" fmla="*/ 48902 w 76941"/>
                <a:gd name="connsiteY29" fmla="*/ 40943 h 72466"/>
                <a:gd name="connsiteX30" fmla="*/ 48165 w 76941"/>
                <a:gd name="connsiteY30" fmla="*/ 42241 h 72466"/>
                <a:gd name="connsiteX31" fmla="*/ 47277 w 76941"/>
                <a:gd name="connsiteY31" fmla="*/ 43034 h 72466"/>
                <a:gd name="connsiteX32" fmla="*/ 45962 w 76941"/>
                <a:gd name="connsiteY32" fmla="*/ 44192 h 72466"/>
                <a:gd name="connsiteX33" fmla="*/ 46783 w 76941"/>
                <a:gd name="connsiteY33" fmla="*/ 43467 h 72466"/>
                <a:gd name="connsiteX34" fmla="*/ 44146 w 76941"/>
                <a:gd name="connsiteY34" fmla="*/ 44917 h 72466"/>
                <a:gd name="connsiteX35" fmla="*/ 45068 w 76941"/>
                <a:gd name="connsiteY35" fmla="*/ 44490 h 72466"/>
                <a:gd name="connsiteX36" fmla="*/ 43865 w 76941"/>
                <a:gd name="connsiteY36" fmla="*/ 44872 h 72466"/>
                <a:gd name="connsiteX37" fmla="*/ 40678 w 76941"/>
                <a:gd name="connsiteY37" fmla="*/ 45597 h 72466"/>
                <a:gd name="connsiteX38" fmla="*/ 41555 w 76941"/>
                <a:gd name="connsiteY38" fmla="*/ 45434 h 72466"/>
                <a:gd name="connsiteX39" fmla="*/ 39435 w 76941"/>
                <a:gd name="connsiteY39" fmla="*/ 45524 h 72466"/>
                <a:gd name="connsiteX40" fmla="*/ 35810 w 76941"/>
                <a:gd name="connsiteY40" fmla="*/ 45361 h 72466"/>
                <a:gd name="connsiteX41" fmla="*/ 37299 w 76941"/>
                <a:gd name="connsiteY41" fmla="*/ 45564 h 72466"/>
                <a:gd name="connsiteX42" fmla="*/ 35281 w 76941"/>
                <a:gd name="connsiteY42" fmla="*/ 45159 h 72466"/>
                <a:gd name="connsiteX43" fmla="*/ 32099 w 76941"/>
                <a:gd name="connsiteY43" fmla="*/ 44203 h 72466"/>
                <a:gd name="connsiteX44" fmla="*/ 33533 w 76941"/>
                <a:gd name="connsiteY44" fmla="*/ 44827 h 72466"/>
                <a:gd name="connsiteX45" fmla="*/ 31284 w 76941"/>
                <a:gd name="connsiteY45" fmla="*/ 43703 h 72466"/>
                <a:gd name="connsiteX46" fmla="*/ 30227 w 76941"/>
                <a:gd name="connsiteY46" fmla="*/ 43051 h 72466"/>
                <a:gd name="connsiteX47" fmla="*/ 30986 w 76941"/>
                <a:gd name="connsiteY47" fmla="*/ 43714 h 72466"/>
                <a:gd name="connsiteX48" fmla="*/ 28794 w 76941"/>
                <a:gd name="connsiteY48" fmla="*/ 41657 h 72466"/>
                <a:gd name="connsiteX49" fmla="*/ 28007 w 76941"/>
                <a:gd name="connsiteY49" fmla="*/ 40757 h 72466"/>
                <a:gd name="connsiteX50" fmla="*/ 28867 w 76941"/>
                <a:gd name="connsiteY50" fmla="*/ 41820 h 72466"/>
                <a:gd name="connsiteX51" fmla="*/ 27242 w 76941"/>
                <a:gd name="connsiteY51" fmla="*/ 38964 h 72466"/>
                <a:gd name="connsiteX52" fmla="*/ 27703 w 76941"/>
                <a:gd name="connsiteY52" fmla="*/ 39937 h 72466"/>
                <a:gd name="connsiteX53" fmla="*/ 27344 w 76941"/>
                <a:gd name="connsiteY53" fmla="*/ 38762 h 72466"/>
                <a:gd name="connsiteX54" fmla="*/ 26928 w 76941"/>
                <a:gd name="connsiteY54" fmla="*/ 36946 h 72466"/>
                <a:gd name="connsiteX55" fmla="*/ 27136 w 76941"/>
                <a:gd name="connsiteY55" fmla="*/ 38632 h 72466"/>
                <a:gd name="connsiteX56" fmla="*/ 27018 w 76941"/>
                <a:gd name="connsiteY56" fmla="*/ 35349 h 72466"/>
                <a:gd name="connsiteX57" fmla="*/ 27147 w 76941"/>
                <a:gd name="connsiteY57" fmla="*/ 33427 h 72466"/>
                <a:gd name="connsiteX58" fmla="*/ 27085 w 76941"/>
                <a:gd name="connsiteY58" fmla="*/ 34551 h 72466"/>
                <a:gd name="connsiteX59" fmla="*/ 27490 w 76941"/>
                <a:gd name="connsiteY59" fmla="*/ 33073 h 72466"/>
                <a:gd name="connsiteX60" fmla="*/ 27102 w 76941"/>
                <a:gd name="connsiteY60" fmla="*/ 33742 h 72466"/>
                <a:gd name="connsiteX61" fmla="*/ 28895 w 76941"/>
                <a:gd name="connsiteY61" fmla="*/ 30566 h 72466"/>
                <a:gd name="connsiteX62" fmla="*/ 27878 w 76941"/>
                <a:gd name="connsiteY62" fmla="*/ 31830 h 72466"/>
                <a:gd name="connsiteX63" fmla="*/ 29311 w 76941"/>
                <a:gd name="connsiteY63" fmla="*/ 30234 h 72466"/>
                <a:gd name="connsiteX64" fmla="*/ 30436 w 76941"/>
                <a:gd name="connsiteY64" fmla="*/ 29166 h 72466"/>
                <a:gd name="connsiteX65" fmla="*/ 29665 w 76941"/>
                <a:gd name="connsiteY65" fmla="*/ 29728 h 72466"/>
                <a:gd name="connsiteX66" fmla="*/ 32960 w 76941"/>
                <a:gd name="connsiteY66" fmla="*/ 27772 h 72466"/>
                <a:gd name="connsiteX67" fmla="*/ 31835 w 76941"/>
                <a:gd name="connsiteY67" fmla="*/ 28216 h 72466"/>
                <a:gd name="connsiteX68" fmla="*/ 34084 w 76941"/>
                <a:gd name="connsiteY68" fmla="*/ 27479 h 72466"/>
                <a:gd name="connsiteX69" fmla="*/ 35410 w 76941"/>
                <a:gd name="connsiteY69" fmla="*/ 27148 h 72466"/>
                <a:gd name="connsiteX70" fmla="*/ 35304 w 76941"/>
                <a:gd name="connsiteY70" fmla="*/ 27080 h 72466"/>
                <a:gd name="connsiteX71" fmla="*/ 39745 w 76941"/>
                <a:gd name="connsiteY71" fmla="*/ 27002 h 72466"/>
                <a:gd name="connsiteX72" fmla="*/ 53236 w 76941"/>
                <a:gd name="connsiteY72" fmla="*/ 13510 h 72466"/>
                <a:gd name="connsiteX73" fmla="*/ 39761 w 76941"/>
                <a:gd name="connsiteY73" fmla="*/ 47 h 72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6941" h="72466">
                  <a:moveTo>
                    <a:pt x="39761" y="47"/>
                  </a:moveTo>
                  <a:cubicBezTo>
                    <a:pt x="31925" y="-332"/>
                    <a:pt x="24149" y="1593"/>
                    <a:pt x="17394" y="5584"/>
                  </a:cubicBezTo>
                  <a:cubicBezTo>
                    <a:pt x="10458" y="9869"/>
                    <a:pt x="5124" y="16316"/>
                    <a:pt x="2216" y="23932"/>
                  </a:cubicBezTo>
                  <a:cubicBezTo>
                    <a:pt x="-2953" y="37855"/>
                    <a:pt x="1114" y="53524"/>
                    <a:pt x="12402" y="63176"/>
                  </a:cubicBezTo>
                  <a:cubicBezTo>
                    <a:pt x="25234" y="73314"/>
                    <a:pt x="42696" y="75325"/>
                    <a:pt x="57497" y="68370"/>
                  </a:cubicBezTo>
                  <a:cubicBezTo>
                    <a:pt x="75080" y="59337"/>
                    <a:pt x="82012" y="37762"/>
                    <a:pt x="72980" y="20179"/>
                  </a:cubicBezTo>
                  <a:cubicBezTo>
                    <a:pt x="71090" y="16500"/>
                    <a:pt x="68577" y="13177"/>
                    <a:pt x="65552" y="10357"/>
                  </a:cubicBezTo>
                  <a:cubicBezTo>
                    <a:pt x="58370" y="4094"/>
                    <a:pt x="49271" y="458"/>
                    <a:pt x="39750" y="47"/>
                  </a:cubicBezTo>
                  <a:cubicBezTo>
                    <a:pt x="32317" y="90"/>
                    <a:pt x="26302" y="6105"/>
                    <a:pt x="26259" y="13538"/>
                  </a:cubicBezTo>
                  <a:cubicBezTo>
                    <a:pt x="26428" y="20918"/>
                    <a:pt x="32370" y="26860"/>
                    <a:pt x="39750" y="27030"/>
                  </a:cubicBezTo>
                  <a:cubicBezTo>
                    <a:pt x="40875" y="27103"/>
                    <a:pt x="43123" y="27744"/>
                    <a:pt x="39132" y="26855"/>
                  </a:cubicBezTo>
                  <a:cubicBezTo>
                    <a:pt x="39599" y="26957"/>
                    <a:pt x="40087" y="27013"/>
                    <a:pt x="40560" y="27108"/>
                  </a:cubicBezTo>
                  <a:cubicBezTo>
                    <a:pt x="41702" y="27346"/>
                    <a:pt x="42829" y="27654"/>
                    <a:pt x="43933" y="28030"/>
                  </a:cubicBezTo>
                  <a:cubicBezTo>
                    <a:pt x="45091" y="28429"/>
                    <a:pt x="46586" y="29582"/>
                    <a:pt x="43230" y="27676"/>
                  </a:cubicBezTo>
                  <a:cubicBezTo>
                    <a:pt x="43612" y="27895"/>
                    <a:pt x="44034" y="28064"/>
                    <a:pt x="44422" y="28238"/>
                  </a:cubicBezTo>
                  <a:cubicBezTo>
                    <a:pt x="45585" y="28851"/>
                    <a:pt x="46597" y="29632"/>
                    <a:pt x="47710" y="30318"/>
                  </a:cubicBezTo>
                  <a:cubicBezTo>
                    <a:pt x="44090" y="28070"/>
                    <a:pt x="46850" y="29711"/>
                    <a:pt x="47811" y="30712"/>
                  </a:cubicBezTo>
                  <a:cubicBezTo>
                    <a:pt x="48165" y="31077"/>
                    <a:pt x="48480" y="31510"/>
                    <a:pt x="48846" y="31836"/>
                  </a:cubicBezTo>
                  <a:cubicBezTo>
                    <a:pt x="50020" y="32960"/>
                    <a:pt x="46811" y="28834"/>
                    <a:pt x="48042" y="30819"/>
                  </a:cubicBezTo>
                  <a:cubicBezTo>
                    <a:pt x="48604" y="31690"/>
                    <a:pt x="49087" y="32556"/>
                    <a:pt x="49588" y="33449"/>
                  </a:cubicBezTo>
                  <a:cubicBezTo>
                    <a:pt x="50712" y="35490"/>
                    <a:pt x="48643" y="30588"/>
                    <a:pt x="49076" y="32179"/>
                  </a:cubicBezTo>
                  <a:cubicBezTo>
                    <a:pt x="49267" y="32859"/>
                    <a:pt x="49548" y="33517"/>
                    <a:pt x="49734" y="34203"/>
                  </a:cubicBezTo>
                  <a:cubicBezTo>
                    <a:pt x="49841" y="34596"/>
                    <a:pt x="49914" y="35001"/>
                    <a:pt x="50020" y="35394"/>
                  </a:cubicBezTo>
                  <a:cubicBezTo>
                    <a:pt x="50661" y="37784"/>
                    <a:pt x="49784" y="31752"/>
                    <a:pt x="49897" y="34270"/>
                  </a:cubicBezTo>
                  <a:cubicBezTo>
                    <a:pt x="49969" y="35308"/>
                    <a:pt x="49988" y="36350"/>
                    <a:pt x="49953" y="37390"/>
                  </a:cubicBezTo>
                  <a:cubicBezTo>
                    <a:pt x="49953" y="37817"/>
                    <a:pt x="49841" y="38284"/>
                    <a:pt x="49852" y="38705"/>
                  </a:cubicBezTo>
                  <a:cubicBezTo>
                    <a:pt x="49762" y="34962"/>
                    <a:pt x="50229" y="36254"/>
                    <a:pt x="49942" y="37649"/>
                  </a:cubicBezTo>
                  <a:cubicBezTo>
                    <a:pt x="49711" y="38773"/>
                    <a:pt x="49284" y="39818"/>
                    <a:pt x="49020" y="40915"/>
                  </a:cubicBezTo>
                  <a:cubicBezTo>
                    <a:pt x="48638" y="42517"/>
                    <a:pt x="50645" y="37576"/>
                    <a:pt x="49582" y="39627"/>
                  </a:cubicBezTo>
                  <a:cubicBezTo>
                    <a:pt x="49352" y="40066"/>
                    <a:pt x="49144" y="40510"/>
                    <a:pt x="48902" y="40943"/>
                  </a:cubicBezTo>
                  <a:cubicBezTo>
                    <a:pt x="48570" y="41505"/>
                    <a:pt x="46513" y="44400"/>
                    <a:pt x="48165" y="42241"/>
                  </a:cubicBezTo>
                  <a:cubicBezTo>
                    <a:pt x="49818" y="40083"/>
                    <a:pt x="47789" y="42550"/>
                    <a:pt x="47277" y="43034"/>
                  </a:cubicBezTo>
                  <a:cubicBezTo>
                    <a:pt x="46856" y="43439"/>
                    <a:pt x="46378" y="43787"/>
                    <a:pt x="45962" y="44192"/>
                  </a:cubicBezTo>
                  <a:cubicBezTo>
                    <a:pt x="48615" y="41600"/>
                    <a:pt x="47879" y="42764"/>
                    <a:pt x="46783" y="43467"/>
                  </a:cubicBezTo>
                  <a:cubicBezTo>
                    <a:pt x="45934" y="44029"/>
                    <a:pt x="44978" y="44377"/>
                    <a:pt x="44146" y="44917"/>
                  </a:cubicBezTo>
                  <a:cubicBezTo>
                    <a:pt x="47126" y="43000"/>
                    <a:pt x="46429" y="44018"/>
                    <a:pt x="45068" y="44490"/>
                  </a:cubicBezTo>
                  <a:cubicBezTo>
                    <a:pt x="44669" y="44625"/>
                    <a:pt x="44270" y="44754"/>
                    <a:pt x="43865" y="44872"/>
                  </a:cubicBezTo>
                  <a:cubicBezTo>
                    <a:pt x="42820" y="45181"/>
                    <a:pt x="41707" y="45283"/>
                    <a:pt x="40678" y="45597"/>
                  </a:cubicBezTo>
                  <a:cubicBezTo>
                    <a:pt x="44230" y="44507"/>
                    <a:pt x="42988" y="45333"/>
                    <a:pt x="41555" y="45434"/>
                  </a:cubicBezTo>
                  <a:cubicBezTo>
                    <a:pt x="40852" y="45490"/>
                    <a:pt x="40144" y="45513"/>
                    <a:pt x="39435" y="45524"/>
                  </a:cubicBezTo>
                  <a:cubicBezTo>
                    <a:pt x="38221" y="45524"/>
                    <a:pt x="37024" y="45434"/>
                    <a:pt x="35810" y="45361"/>
                  </a:cubicBezTo>
                  <a:cubicBezTo>
                    <a:pt x="33561" y="45221"/>
                    <a:pt x="37294" y="45564"/>
                    <a:pt x="37299" y="45564"/>
                  </a:cubicBezTo>
                  <a:cubicBezTo>
                    <a:pt x="36609" y="45538"/>
                    <a:pt x="35928" y="45401"/>
                    <a:pt x="35281" y="45159"/>
                  </a:cubicBezTo>
                  <a:cubicBezTo>
                    <a:pt x="34196" y="44900"/>
                    <a:pt x="33162" y="44535"/>
                    <a:pt x="32099" y="44203"/>
                  </a:cubicBezTo>
                  <a:cubicBezTo>
                    <a:pt x="30042" y="43557"/>
                    <a:pt x="33612" y="44827"/>
                    <a:pt x="33533" y="44827"/>
                  </a:cubicBezTo>
                  <a:cubicBezTo>
                    <a:pt x="32971" y="44861"/>
                    <a:pt x="31779" y="43956"/>
                    <a:pt x="31284" y="43703"/>
                  </a:cubicBezTo>
                  <a:cubicBezTo>
                    <a:pt x="30925" y="43495"/>
                    <a:pt x="30576" y="43276"/>
                    <a:pt x="30227" y="43051"/>
                  </a:cubicBezTo>
                  <a:cubicBezTo>
                    <a:pt x="29103" y="42314"/>
                    <a:pt x="28440" y="41083"/>
                    <a:pt x="30986" y="43714"/>
                  </a:cubicBezTo>
                  <a:cubicBezTo>
                    <a:pt x="30295" y="42995"/>
                    <a:pt x="29480" y="42393"/>
                    <a:pt x="28794" y="41657"/>
                  </a:cubicBezTo>
                  <a:cubicBezTo>
                    <a:pt x="28530" y="41376"/>
                    <a:pt x="28288" y="41021"/>
                    <a:pt x="28007" y="40757"/>
                  </a:cubicBezTo>
                  <a:cubicBezTo>
                    <a:pt x="30525" y="43107"/>
                    <a:pt x="29525" y="42916"/>
                    <a:pt x="28867" y="41820"/>
                  </a:cubicBezTo>
                  <a:cubicBezTo>
                    <a:pt x="28305" y="40892"/>
                    <a:pt x="27827" y="39869"/>
                    <a:pt x="27242" y="38964"/>
                  </a:cubicBezTo>
                  <a:cubicBezTo>
                    <a:pt x="29148" y="41921"/>
                    <a:pt x="28170" y="41319"/>
                    <a:pt x="27703" y="39937"/>
                  </a:cubicBezTo>
                  <a:cubicBezTo>
                    <a:pt x="27574" y="39549"/>
                    <a:pt x="27451" y="39155"/>
                    <a:pt x="27344" y="38762"/>
                  </a:cubicBezTo>
                  <a:cubicBezTo>
                    <a:pt x="27181" y="38160"/>
                    <a:pt x="27068" y="37547"/>
                    <a:pt x="26928" y="36946"/>
                  </a:cubicBezTo>
                  <a:cubicBezTo>
                    <a:pt x="26422" y="34832"/>
                    <a:pt x="27231" y="38745"/>
                    <a:pt x="27136" y="38632"/>
                  </a:cubicBezTo>
                  <a:cubicBezTo>
                    <a:pt x="26697" y="38183"/>
                    <a:pt x="26995" y="36002"/>
                    <a:pt x="27018" y="35349"/>
                  </a:cubicBezTo>
                  <a:cubicBezTo>
                    <a:pt x="27040" y="34697"/>
                    <a:pt x="27136" y="34062"/>
                    <a:pt x="27147" y="33427"/>
                  </a:cubicBezTo>
                  <a:cubicBezTo>
                    <a:pt x="27079" y="37289"/>
                    <a:pt x="26776" y="35900"/>
                    <a:pt x="27085" y="34551"/>
                  </a:cubicBezTo>
                  <a:cubicBezTo>
                    <a:pt x="27203" y="34057"/>
                    <a:pt x="27338" y="33562"/>
                    <a:pt x="27490" y="33073"/>
                  </a:cubicBezTo>
                  <a:cubicBezTo>
                    <a:pt x="27912" y="31707"/>
                    <a:pt x="29126" y="30431"/>
                    <a:pt x="27102" y="33742"/>
                  </a:cubicBezTo>
                  <a:cubicBezTo>
                    <a:pt x="27732" y="32707"/>
                    <a:pt x="28254" y="31606"/>
                    <a:pt x="28895" y="30566"/>
                  </a:cubicBezTo>
                  <a:cubicBezTo>
                    <a:pt x="29457" y="29677"/>
                    <a:pt x="30362" y="29346"/>
                    <a:pt x="27878" y="31830"/>
                  </a:cubicBezTo>
                  <a:cubicBezTo>
                    <a:pt x="28378" y="31330"/>
                    <a:pt x="28805" y="30740"/>
                    <a:pt x="29311" y="30234"/>
                  </a:cubicBezTo>
                  <a:cubicBezTo>
                    <a:pt x="29671" y="29863"/>
                    <a:pt x="30064" y="29526"/>
                    <a:pt x="30436" y="29166"/>
                  </a:cubicBezTo>
                  <a:cubicBezTo>
                    <a:pt x="32122" y="27479"/>
                    <a:pt x="27782" y="30953"/>
                    <a:pt x="29665" y="29728"/>
                  </a:cubicBezTo>
                  <a:cubicBezTo>
                    <a:pt x="30745" y="29020"/>
                    <a:pt x="31835" y="28390"/>
                    <a:pt x="32960" y="27772"/>
                  </a:cubicBezTo>
                  <a:cubicBezTo>
                    <a:pt x="35101" y="26591"/>
                    <a:pt x="30222" y="28767"/>
                    <a:pt x="31835" y="28216"/>
                  </a:cubicBezTo>
                  <a:cubicBezTo>
                    <a:pt x="32577" y="27969"/>
                    <a:pt x="33308" y="27693"/>
                    <a:pt x="34084" y="27479"/>
                  </a:cubicBezTo>
                  <a:cubicBezTo>
                    <a:pt x="34522" y="27361"/>
                    <a:pt x="34966" y="27249"/>
                    <a:pt x="35410" y="27148"/>
                  </a:cubicBezTo>
                  <a:cubicBezTo>
                    <a:pt x="38941" y="26355"/>
                    <a:pt x="32887" y="27210"/>
                    <a:pt x="35304" y="27080"/>
                  </a:cubicBezTo>
                  <a:cubicBezTo>
                    <a:pt x="36788" y="27002"/>
                    <a:pt x="38255" y="26934"/>
                    <a:pt x="39745" y="27002"/>
                  </a:cubicBezTo>
                  <a:cubicBezTo>
                    <a:pt x="47173" y="26947"/>
                    <a:pt x="53181" y="20938"/>
                    <a:pt x="53236" y="13510"/>
                  </a:cubicBezTo>
                  <a:cubicBezTo>
                    <a:pt x="53069" y="6140"/>
                    <a:pt x="47131" y="207"/>
                    <a:pt x="39761" y="47"/>
                  </a:cubicBezTo>
                  <a:close/>
                </a:path>
              </a:pathLst>
            </a:custGeom>
            <a:solidFill>
              <a:srgbClr val="211715"/>
            </a:solidFill>
            <a:ln w="5611" cap="flat">
              <a:noFill/>
              <a:prstDash val="solid"/>
              <a:miter/>
            </a:ln>
          </p:spPr>
          <p:txBody>
            <a:bodyPr rtlCol="0" anchor="ctr"/>
            <a:lstStyle/>
            <a:p>
              <a:endParaRPr lang="ja-JP" altLang="en-US"/>
            </a:p>
          </p:txBody>
        </p:sp>
        <p:sp>
          <p:nvSpPr>
            <p:cNvPr id="54" name="フリーフォーム: 図形 53">
              <a:extLst>
                <a:ext uri="{FF2B5EF4-FFF2-40B4-BE49-F238E27FC236}">
                  <a16:creationId xmlns:a16="http://schemas.microsoft.com/office/drawing/2014/main" id="{9D5E8B26-B60C-FB6E-0E9A-C498E44DB39E}"/>
                </a:ext>
              </a:extLst>
            </p:cNvPr>
            <p:cNvSpPr/>
            <p:nvPr/>
          </p:nvSpPr>
          <p:spPr>
            <a:xfrm>
              <a:off x="2482903" y="4659137"/>
              <a:ext cx="194841" cy="113491"/>
            </a:xfrm>
            <a:custGeom>
              <a:avLst/>
              <a:gdLst>
                <a:gd name="connsiteX0" fmla="*/ 181806 w 194841"/>
                <a:gd name="connsiteY0" fmla="*/ 28637 h 113491"/>
                <a:gd name="connsiteX1" fmla="*/ 132444 w 194841"/>
                <a:gd name="connsiteY1" fmla="*/ 9277 h 113491"/>
                <a:gd name="connsiteX2" fmla="*/ 95455 w 194841"/>
                <a:gd name="connsiteY2" fmla="*/ 586 h 113491"/>
                <a:gd name="connsiteX3" fmla="*/ 57826 w 194841"/>
                <a:gd name="connsiteY3" fmla="*/ 17512 h 113491"/>
                <a:gd name="connsiteX4" fmla="*/ 3039 w 194841"/>
                <a:gd name="connsiteY4" fmla="*/ 67689 h 113491"/>
                <a:gd name="connsiteX5" fmla="*/ 8171 w 194841"/>
                <a:gd name="connsiteY5" fmla="*/ 103357 h 113491"/>
                <a:gd name="connsiteX6" fmla="*/ 41726 w 194841"/>
                <a:gd name="connsiteY6" fmla="*/ 113374 h 113491"/>
                <a:gd name="connsiteX7" fmla="*/ 71188 w 194841"/>
                <a:gd name="connsiteY7" fmla="*/ 106685 h 113491"/>
                <a:gd name="connsiteX8" fmla="*/ 102949 w 194841"/>
                <a:gd name="connsiteY8" fmla="*/ 94008 h 113491"/>
                <a:gd name="connsiteX9" fmla="*/ 89328 w 194841"/>
                <a:gd name="connsiteY9" fmla="*/ 70708 h 113491"/>
                <a:gd name="connsiteX10" fmla="*/ 46268 w 194841"/>
                <a:gd name="connsiteY10" fmla="*/ 85644 h 113491"/>
                <a:gd name="connsiteX11" fmla="*/ 41934 w 194841"/>
                <a:gd name="connsiteY11" fmla="*/ 86493 h 113491"/>
                <a:gd name="connsiteX12" fmla="*/ 39916 w 194841"/>
                <a:gd name="connsiteY12" fmla="*/ 86459 h 113491"/>
                <a:gd name="connsiteX13" fmla="*/ 28673 w 194841"/>
                <a:gd name="connsiteY13" fmla="*/ 85155 h 113491"/>
                <a:gd name="connsiteX14" fmla="*/ 31978 w 194841"/>
                <a:gd name="connsiteY14" fmla="*/ 70640 h 113491"/>
                <a:gd name="connsiteX15" fmla="*/ 53407 w 194841"/>
                <a:gd name="connsiteY15" fmla="*/ 52264 h 113491"/>
                <a:gd name="connsiteX16" fmla="*/ 76826 w 194841"/>
                <a:gd name="connsiteY16" fmla="*/ 37755 h 113491"/>
                <a:gd name="connsiteX17" fmla="*/ 106906 w 194841"/>
                <a:gd name="connsiteY17" fmla="*/ 27035 h 113491"/>
                <a:gd name="connsiteX18" fmla="*/ 125637 w 194841"/>
                <a:gd name="connsiteY18" fmla="*/ 36591 h 113491"/>
                <a:gd name="connsiteX19" fmla="*/ 181812 w 194841"/>
                <a:gd name="connsiteY19" fmla="*/ 55597 h 113491"/>
                <a:gd name="connsiteX20" fmla="*/ 181812 w 194841"/>
                <a:gd name="connsiteY20" fmla="*/ 28614 h 11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4841" h="113491">
                  <a:moveTo>
                    <a:pt x="181806" y="28637"/>
                  </a:moveTo>
                  <a:cubicBezTo>
                    <a:pt x="167280" y="28637"/>
                    <a:pt x="146172" y="18265"/>
                    <a:pt x="132444" y="9277"/>
                  </a:cubicBezTo>
                  <a:cubicBezTo>
                    <a:pt x="121700" y="1712"/>
                    <a:pt x="108445" y="-1402"/>
                    <a:pt x="95455" y="586"/>
                  </a:cubicBezTo>
                  <a:cubicBezTo>
                    <a:pt x="81896" y="2801"/>
                    <a:pt x="69546" y="10705"/>
                    <a:pt x="57826" y="17512"/>
                  </a:cubicBezTo>
                  <a:cubicBezTo>
                    <a:pt x="37099" y="29531"/>
                    <a:pt x="12337" y="44529"/>
                    <a:pt x="3039" y="67689"/>
                  </a:cubicBezTo>
                  <a:cubicBezTo>
                    <a:pt x="-2422" y="79552"/>
                    <a:pt x="-412" y="93515"/>
                    <a:pt x="8171" y="103357"/>
                  </a:cubicBezTo>
                  <a:cubicBezTo>
                    <a:pt x="16559" y="112042"/>
                    <a:pt x="30213" y="114038"/>
                    <a:pt x="41726" y="113374"/>
                  </a:cubicBezTo>
                  <a:cubicBezTo>
                    <a:pt x="51791" y="112408"/>
                    <a:pt x="61692" y="110160"/>
                    <a:pt x="71188" y="106685"/>
                  </a:cubicBezTo>
                  <a:cubicBezTo>
                    <a:pt x="82122" y="103389"/>
                    <a:pt x="92750" y="99147"/>
                    <a:pt x="102949" y="94008"/>
                  </a:cubicBezTo>
                  <a:cubicBezTo>
                    <a:pt x="118295" y="85874"/>
                    <a:pt x="104680" y="62579"/>
                    <a:pt x="89328" y="70708"/>
                  </a:cubicBezTo>
                  <a:cubicBezTo>
                    <a:pt x="75690" y="77548"/>
                    <a:pt x="61213" y="82570"/>
                    <a:pt x="46268" y="85644"/>
                  </a:cubicBezTo>
                  <a:cubicBezTo>
                    <a:pt x="44829" y="85959"/>
                    <a:pt x="43390" y="86268"/>
                    <a:pt x="41934" y="86493"/>
                  </a:cubicBezTo>
                  <a:cubicBezTo>
                    <a:pt x="45160" y="85998"/>
                    <a:pt x="41287" y="86425"/>
                    <a:pt x="39916" y="86459"/>
                  </a:cubicBezTo>
                  <a:cubicBezTo>
                    <a:pt x="36118" y="86955"/>
                    <a:pt x="32256" y="86507"/>
                    <a:pt x="28673" y="85155"/>
                  </a:cubicBezTo>
                  <a:cubicBezTo>
                    <a:pt x="24384" y="82642"/>
                    <a:pt x="29269" y="74305"/>
                    <a:pt x="31978" y="70640"/>
                  </a:cubicBezTo>
                  <a:cubicBezTo>
                    <a:pt x="38099" y="63415"/>
                    <a:pt x="45333" y="57212"/>
                    <a:pt x="53407" y="52264"/>
                  </a:cubicBezTo>
                  <a:cubicBezTo>
                    <a:pt x="60940" y="46991"/>
                    <a:pt x="68810" y="42252"/>
                    <a:pt x="76826" y="37755"/>
                  </a:cubicBezTo>
                  <a:cubicBezTo>
                    <a:pt x="85848" y="32696"/>
                    <a:pt x="96023" y="25388"/>
                    <a:pt x="106906" y="27035"/>
                  </a:cubicBezTo>
                  <a:cubicBezTo>
                    <a:pt x="113995" y="28092"/>
                    <a:pt x="119515" y="33218"/>
                    <a:pt x="125637" y="36591"/>
                  </a:cubicBezTo>
                  <a:cubicBezTo>
                    <a:pt x="142192" y="45765"/>
                    <a:pt x="162452" y="55625"/>
                    <a:pt x="181812" y="55597"/>
                  </a:cubicBezTo>
                  <a:cubicBezTo>
                    <a:pt x="199171" y="55569"/>
                    <a:pt x="199199" y="28586"/>
                    <a:pt x="181812" y="28614"/>
                  </a:cubicBezTo>
                  <a:close/>
                </a:path>
              </a:pathLst>
            </a:custGeom>
            <a:solidFill>
              <a:srgbClr val="211715"/>
            </a:solidFill>
            <a:ln w="5611" cap="flat">
              <a:noFill/>
              <a:prstDash val="solid"/>
              <a:miter/>
            </a:ln>
          </p:spPr>
          <p:txBody>
            <a:bodyPr rtlCol="0" anchor="ctr"/>
            <a:lstStyle/>
            <a:p>
              <a:endParaRPr lang="ja-JP" altLang="en-US"/>
            </a:p>
          </p:txBody>
        </p:sp>
        <p:sp>
          <p:nvSpPr>
            <p:cNvPr id="55" name="フリーフォーム: 図形 54">
              <a:extLst>
                <a:ext uri="{FF2B5EF4-FFF2-40B4-BE49-F238E27FC236}">
                  <a16:creationId xmlns:a16="http://schemas.microsoft.com/office/drawing/2014/main" id="{C74E9BB2-B8F4-D6BF-3F64-F48515AD4C37}"/>
                </a:ext>
              </a:extLst>
            </p:cNvPr>
            <p:cNvSpPr/>
            <p:nvPr/>
          </p:nvSpPr>
          <p:spPr>
            <a:xfrm>
              <a:off x="1652124" y="4263687"/>
              <a:ext cx="334534" cy="272191"/>
            </a:xfrm>
            <a:custGeom>
              <a:avLst/>
              <a:gdLst>
                <a:gd name="connsiteX0" fmla="*/ 9436 w 334534"/>
                <a:gd name="connsiteY0" fmla="*/ 26691 h 272191"/>
                <a:gd name="connsiteX1" fmla="*/ 160691 w 334534"/>
                <a:gd name="connsiteY1" fmla="*/ 86087 h 272191"/>
                <a:gd name="connsiteX2" fmla="*/ 226462 w 334534"/>
                <a:gd name="connsiteY2" fmla="*/ 129372 h 272191"/>
                <a:gd name="connsiteX3" fmla="*/ 271248 w 334534"/>
                <a:gd name="connsiteY3" fmla="*/ 186249 h 272191"/>
                <a:gd name="connsiteX4" fmla="*/ 308046 w 334534"/>
                <a:gd name="connsiteY4" fmla="*/ 262369 h 272191"/>
                <a:gd name="connsiteX5" fmla="*/ 324646 w 334534"/>
                <a:gd name="connsiteY5" fmla="*/ 271790 h 272191"/>
                <a:gd name="connsiteX6" fmla="*/ 334067 w 334534"/>
                <a:gd name="connsiteY6" fmla="*/ 255196 h 272191"/>
                <a:gd name="connsiteX7" fmla="*/ 299698 w 334534"/>
                <a:gd name="connsiteY7" fmla="*/ 181207 h 272191"/>
                <a:gd name="connsiteX8" fmla="*/ 252754 w 334534"/>
                <a:gd name="connsiteY8" fmla="*/ 117797 h 272191"/>
                <a:gd name="connsiteX9" fmla="*/ 186196 w 334534"/>
                <a:gd name="connsiteY9" fmla="*/ 69166 h 272191"/>
                <a:gd name="connsiteX10" fmla="*/ 111172 w 334534"/>
                <a:gd name="connsiteY10" fmla="*/ 33948 h 272191"/>
                <a:gd name="connsiteX11" fmla="*/ 16592 w 334534"/>
                <a:gd name="connsiteY11" fmla="*/ 669 h 272191"/>
                <a:gd name="connsiteX12" fmla="*/ 9419 w 334534"/>
                <a:gd name="connsiteY12" fmla="*/ 26691 h 27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4534" h="272191">
                  <a:moveTo>
                    <a:pt x="9436" y="26691"/>
                  </a:moveTo>
                  <a:cubicBezTo>
                    <a:pt x="61545" y="41879"/>
                    <a:pt x="112171" y="61759"/>
                    <a:pt x="160691" y="86087"/>
                  </a:cubicBezTo>
                  <a:cubicBezTo>
                    <a:pt x="183790" y="98156"/>
                    <a:pt x="207535" y="111237"/>
                    <a:pt x="226462" y="129372"/>
                  </a:cubicBezTo>
                  <a:cubicBezTo>
                    <a:pt x="243693" y="146399"/>
                    <a:pt x="258738" y="165505"/>
                    <a:pt x="271248" y="186249"/>
                  </a:cubicBezTo>
                  <a:cubicBezTo>
                    <a:pt x="285759" y="210475"/>
                    <a:pt x="298074" y="235949"/>
                    <a:pt x="308046" y="262369"/>
                  </a:cubicBezTo>
                  <a:cubicBezTo>
                    <a:pt x="310211" y="269410"/>
                    <a:pt x="317491" y="273542"/>
                    <a:pt x="324646" y="271790"/>
                  </a:cubicBezTo>
                  <a:cubicBezTo>
                    <a:pt x="331796" y="269766"/>
                    <a:pt x="335993" y="262373"/>
                    <a:pt x="334067" y="255196"/>
                  </a:cubicBezTo>
                  <a:cubicBezTo>
                    <a:pt x="324460" y="229715"/>
                    <a:pt x="312972" y="204984"/>
                    <a:pt x="299698" y="181207"/>
                  </a:cubicBezTo>
                  <a:cubicBezTo>
                    <a:pt x="286310" y="158487"/>
                    <a:pt x="270575" y="137235"/>
                    <a:pt x="252754" y="117797"/>
                  </a:cubicBezTo>
                  <a:cubicBezTo>
                    <a:pt x="234265" y="97363"/>
                    <a:pt x="210154" y="82382"/>
                    <a:pt x="186196" y="69166"/>
                  </a:cubicBezTo>
                  <a:cubicBezTo>
                    <a:pt x="161920" y="55927"/>
                    <a:pt x="136866" y="44166"/>
                    <a:pt x="111172" y="33948"/>
                  </a:cubicBezTo>
                  <a:cubicBezTo>
                    <a:pt x="80164" y="21463"/>
                    <a:pt x="48521" y="10546"/>
                    <a:pt x="16592" y="669"/>
                  </a:cubicBezTo>
                  <a:cubicBezTo>
                    <a:pt x="-36" y="-4475"/>
                    <a:pt x="-7142" y="21564"/>
                    <a:pt x="9419" y="26691"/>
                  </a:cubicBezTo>
                  <a:close/>
                </a:path>
              </a:pathLst>
            </a:custGeom>
            <a:solidFill>
              <a:srgbClr val="211715"/>
            </a:solidFill>
            <a:ln w="5611" cap="flat">
              <a:noFill/>
              <a:prstDash val="solid"/>
              <a:miter/>
            </a:ln>
          </p:spPr>
          <p:txBody>
            <a:bodyPr rtlCol="0" anchor="ctr"/>
            <a:lstStyle/>
            <a:p>
              <a:endParaRPr lang="ja-JP" altLang="en-US"/>
            </a:p>
          </p:txBody>
        </p:sp>
        <p:sp>
          <p:nvSpPr>
            <p:cNvPr id="56" name="フリーフォーム: 図形 55">
              <a:extLst>
                <a:ext uri="{FF2B5EF4-FFF2-40B4-BE49-F238E27FC236}">
                  <a16:creationId xmlns:a16="http://schemas.microsoft.com/office/drawing/2014/main" id="{B7003039-DA25-E6C4-10D7-D0CD478AEDAA}"/>
                </a:ext>
              </a:extLst>
            </p:cNvPr>
            <p:cNvSpPr/>
            <p:nvPr/>
          </p:nvSpPr>
          <p:spPr>
            <a:xfrm>
              <a:off x="1959713" y="4509054"/>
              <a:ext cx="448397" cy="373525"/>
            </a:xfrm>
            <a:custGeom>
              <a:avLst/>
              <a:gdLst>
                <a:gd name="connsiteX0" fmla="*/ 457 w 448397"/>
                <a:gd name="connsiteY0" fmla="*/ 17002 h 373525"/>
                <a:gd name="connsiteX1" fmla="*/ 31797 w 448397"/>
                <a:gd name="connsiteY1" fmla="*/ 112701 h 373525"/>
                <a:gd name="connsiteX2" fmla="*/ 47958 w 448397"/>
                <a:gd name="connsiteY2" fmla="*/ 157341 h 373525"/>
                <a:gd name="connsiteX3" fmla="*/ 68808 w 448397"/>
                <a:gd name="connsiteY3" fmla="*/ 202189 h 373525"/>
                <a:gd name="connsiteX4" fmla="*/ 204925 w 448397"/>
                <a:gd name="connsiteY4" fmla="*/ 230566 h 373525"/>
                <a:gd name="connsiteX5" fmla="*/ 296380 w 448397"/>
                <a:gd name="connsiteY5" fmla="*/ 217862 h 373525"/>
                <a:gd name="connsiteX6" fmla="*/ 345939 w 448397"/>
                <a:gd name="connsiteY6" fmla="*/ 209885 h 373525"/>
                <a:gd name="connsiteX7" fmla="*/ 369189 w 448397"/>
                <a:gd name="connsiteY7" fmla="*/ 205950 h 373525"/>
                <a:gd name="connsiteX8" fmla="*/ 380584 w 448397"/>
                <a:gd name="connsiteY8" fmla="*/ 203988 h 373525"/>
                <a:gd name="connsiteX9" fmla="*/ 384974 w 448397"/>
                <a:gd name="connsiteY9" fmla="*/ 203251 h 373525"/>
                <a:gd name="connsiteX10" fmla="*/ 387268 w 448397"/>
                <a:gd name="connsiteY10" fmla="*/ 203218 h 373525"/>
                <a:gd name="connsiteX11" fmla="*/ 387020 w 448397"/>
                <a:gd name="connsiteY11" fmla="*/ 203161 h 373525"/>
                <a:gd name="connsiteX12" fmla="*/ 386121 w 448397"/>
                <a:gd name="connsiteY12" fmla="*/ 202509 h 373525"/>
                <a:gd name="connsiteX13" fmla="*/ 386261 w 448397"/>
                <a:gd name="connsiteY13" fmla="*/ 202678 h 373525"/>
                <a:gd name="connsiteX14" fmla="*/ 388352 w 448397"/>
                <a:gd name="connsiteY14" fmla="*/ 207900 h 373525"/>
                <a:gd name="connsiteX15" fmla="*/ 390078 w 448397"/>
                <a:gd name="connsiteY15" fmla="*/ 214438 h 373525"/>
                <a:gd name="connsiteX16" fmla="*/ 392490 w 448397"/>
                <a:gd name="connsiteY16" fmla="*/ 225715 h 373525"/>
                <a:gd name="connsiteX17" fmla="*/ 402608 w 448397"/>
                <a:gd name="connsiteY17" fmla="*/ 272996 h 373525"/>
                <a:gd name="connsiteX18" fmla="*/ 422030 w 448397"/>
                <a:gd name="connsiteY18" fmla="*/ 363833 h 373525"/>
                <a:gd name="connsiteX19" fmla="*/ 448052 w 448397"/>
                <a:gd name="connsiteY19" fmla="*/ 356660 h 373525"/>
                <a:gd name="connsiteX20" fmla="*/ 431531 w 448397"/>
                <a:gd name="connsiteY20" fmla="*/ 279399 h 373525"/>
                <a:gd name="connsiteX21" fmla="*/ 420428 w 448397"/>
                <a:gd name="connsiteY21" fmla="*/ 227474 h 373525"/>
                <a:gd name="connsiteX22" fmla="*/ 414374 w 448397"/>
                <a:gd name="connsiteY22" fmla="*/ 200727 h 373525"/>
                <a:gd name="connsiteX23" fmla="*/ 388679 w 448397"/>
                <a:gd name="connsiteY23" fmla="*/ 176330 h 373525"/>
                <a:gd name="connsiteX24" fmla="*/ 367739 w 448397"/>
                <a:gd name="connsiteY24" fmla="*/ 178950 h 373525"/>
                <a:gd name="connsiteX25" fmla="*/ 343454 w 448397"/>
                <a:gd name="connsiteY25" fmla="*/ 183076 h 373525"/>
                <a:gd name="connsiteX26" fmla="*/ 245557 w 448397"/>
                <a:gd name="connsiteY26" fmla="*/ 198310 h 373525"/>
                <a:gd name="connsiteX27" fmla="*/ 166295 w 448397"/>
                <a:gd name="connsiteY27" fmla="*/ 207355 h 373525"/>
                <a:gd name="connsiteX28" fmla="*/ 104223 w 448397"/>
                <a:gd name="connsiteY28" fmla="*/ 199800 h 373525"/>
                <a:gd name="connsiteX29" fmla="*/ 81085 w 448397"/>
                <a:gd name="connsiteY29" fmla="*/ 166763 h 373525"/>
                <a:gd name="connsiteX30" fmla="*/ 61371 w 448397"/>
                <a:gd name="connsiteY30" fmla="*/ 116086 h 373525"/>
                <a:gd name="connsiteX31" fmla="*/ 26518 w 448397"/>
                <a:gd name="connsiteY31" fmla="*/ 9841 h 373525"/>
                <a:gd name="connsiteX32" fmla="*/ 9918 w 448397"/>
                <a:gd name="connsiteY32" fmla="*/ 413 h 373525"/>
                <a:gd name="connsiteX33" fmla="*/ 457 w 448397"/>
                <a:gd name="connsiteY33" fmla="*/ 17002 h 37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48396" h="373525">
                  <a:moveTo>
                    <a:pt x="457" y="17002"/>
                  </a:moveTo>
                  <a:cubicBezTo>
                    <a:pt x="11818" y="48606"/>
                    <a:pt x="21290" y="80811"/>
                    <a:pt x="31797" y="112701"/>
                  </a:cubicBezTo>
                  <a:cubicBezTo>
                    <a:pt x="36749" y="127733"/>
                    <a:pt x="42033" y="142664"/>
                    <a:pt x="47958" y="157341"/>
                  </a:cubicBezTo>
                  <a:cubicBezTo>
                    <a:pt x="53360" y="172963"/>
                    <a:pt x="60346" y="187990"/>
                    <a:pt x="68808" y="202189"/>
                  </a:cubicBezTo>
                  <a:cubicBezTo>
                    <a:pt x="98326" y="245957"/>
                    <a:pt x="159959" y="235822"/>
                    <a:pt x="204925" y="230566"/>
                  </a:cubicBezTo>
                  <a:cubicBezTo>
                    <a:pt x="235495" y="226991"/>
                    <a:pt x="265968" y="222572"/>
                    <a:pt x="296380" y="217862"/>
                  </a:cubicBezTo>
                  <a:cubicBezTo>
                    <a:pt x="312919" y="215298"/>
                    <a:pt x="329438" y="212639"/>
                    <a:pt x="345939" y="209885"/>
                  </a:cubicBezTo>
                  <a:cubicBezTo>
                    <a:pt x="353693" y="208592"/>
                    <a:pt x="361443" y="207280"/>
                    <a:pt x="369189" y="205950"/>
                  </a:cubicBezTo>
                  <a:lnTo>
                    <a:pt x="380584" y="203988"/>
                  </a:lnTo>
                  <a:cubicBezTo>
                    <a:pt x="379774" y="204128"/>
                    <a:pt x="386244" y="203167"/>
                    <a:pt x="384974" y="203251"/>
                  </a:cubicBezTo>
                  <a:cubicBezTo>
                    <a:pt x="385737" y="203184"/>
                    <a:pt x="386503" y="203173"/>
                    <a:pt x="387268" y="203218"/>
                  </a:cubicBezTo>
                  <a:cubicBezTo>
                    <a:pt x="388319" y="203263"/>
                    <a:pt x="388234" y="203218"/>
                    <a:pt x="387020" y="203161"/>
                  </a:cubicBezTo>
                  <a:cubicBezTo>
                    <a:pt x="387133" y="203010"/>
                    <a:pt x="386008" y="203100"/>
                    <a:pt x="386121" y="202509"/>
                  </a:cubicBezTo>
                  <a:cubicBezTo>
                    <a:pt x="386284" y="201672"/>
                    <a:pt x="386823" y="205736"/>
                    <a:pt x="386261" y="202678"/>
                  </a:cubicBezTo>
                  <a:cubicBezTo>
                    <a:pt x="386694" y="205039"/>
                    <a:pt x="387526" y="205191"/>
                    <a:pt x="388352" y="207900"/>
                  </a:cubicBezTo>
                  <a:cubicBezTo>
                    <a:pt x="389010" y="210059"/>
                    <a:pt x="389578" y="212240"/>
                    <a:pt x="390078" y="214438"/>
                  </a:cubicBezTo>
                  <a:cubicBezTo>
                    <a:pt x="390938" y="218182"/>
                    <a:pt x="391686" y="221960"/>
                    <a:pt x="392490" y="225715"/>
                  </a:cubicBezTo>
                  <a:lnTo>
                    <a:pt x="402608" y="272996"/>
                  </a:lnTo>
                  <a:lnTo>
                    <a:pt x="422030" y="363833"/>
                  </a:lnTo>
                  <a:cubicBezTo>
                    <a:pt x="425662" y="380804"/>
                    <a:pt x="451678" y="373626"/>
                    <a:pt x="448052" y="356660"/>
                  </a:cubicBezTo>
                  <a:lnTo>
                    <a:pt x="431531" y="279399"/>
                  </a:lnTo>
                  <a:lnTo>
                    <a:pt x="420428" y="227474"/>
                  </a:lnTo>
                  <a:cubicBezTo>
                    <a:pt x="418523" y="218575"/>
                    <a:pt x="417055" y="209441"/>
                    <a:pt x="414374" y="200727"/>
                  </a:cubicBezTo>
                  <a:cubicBezTo>
                    <a:pt x="410484" y="187972"/>
                    <a:pt x="403008" y="177325"/>
                    <a:pt x="388679" y="176330"/>
                  </a:cubicBezTo>
                  <a:cubicBezTo>
                    <a:pt x="381620" y="176379"/>
                    <a:pt x="374592" y="177258"/>
                    <a:pt x="367739" y="178950"/>
                  </a:cubicBezTo>
                  <a:cubicBezTo>
                    <a:pt x="359648" y="180344"/>
                    <a:pt x="351553" y="181719"/>
                    <a:pt x="343454" y="183076"/>
                  </a:cubicBezTo>
                  <a:cubicBezTo>
                    <a:pt x="310884" y="188529"/>
                    <a:pt x="278246" y="193706"/>
                    <a:pt x="245557" y="198310"/>
                  </a:cubicBezTo>
                  <a:cubicBezTo>
                    <a:pt x="219237" y="202015"/>
                    <a:pt x="192811" y="205472"/>
                    <a:pt x="166295" y="207355"/>
                  </a:cubicBezTo>
                  <a:cubicBezTo>
                    <a:pt x="145985" y="208800"/>
                    <a:pt x="122088" y="210340"/>
                    <a:pt x="104223" y="199800"/>
                  </a:cubicBezTo>
                  <a:cubicBezTo>
                    <a:pt x="92216" y="192717"/>
                    <a:pt x="86797" y="179411"/>
                    <a:pt x="81085" y="166763"/>
                  </a:cubicBezTo>
                  <a:cubicBezTo>
                    <a:pt x="73642" y="150225"/>
                    <a:pt x="67234" y="133242"/>
                    <a:pt x="61371" y="116086"/>
                  </a:cubicBezTo>
                  <a:cubicBezTo>
                    <a:pt x="49307" y="80800"/>
                    <a:pt x="39104" y="44924"/>
                    <a:pt x="26518" y="9841"/>
                  </a:cubicBezTo>
                  <a:cubicBezTo>
                    <a:pt x="24382" y="2776"/>
                    <a:pt x="17079" y="-1371"/>
                    <a:pt x="9918" y="413"/>
                  </a:cubicBezTo>
                  <a:cubicBezTo>
                    <a:pt x="2765" y="2434"/>
                    <a:pt x="-1446" y="9817"/>
                    <a:pt x="457" y="17002"/>
                  </a:cubicBezTo>
                  <a:close/>
                </a:path>
              </a:pathLst>
            </a:custGeom>
            <a:solidFill>
              <a:srgbClr val="211715"/>
            </a:solidFill>
            <a:ln w="5611" cap="flat">
              <a:noFill/>
              <a:prstDash val="solid"/>
              <a:miter/>
            </a:ln>
          </p:spPr>
          <p:txBody>
            <a:bodyPr rtlCol="0" anchor="ctr"/>
            <a:lstStyle/>
            <a:p>
              <a:endParaRPr lang="ja-JP" altLang="en-US"/>
            </a:p>
          </p:txBody>
        </p:sp>
        <p:sp>
          <p:nvSpPr>
            <p:cNvPr id="57" name="フリーフォーム: 図形 56">
              <a:extLst>
                <a:ext uri="{FF2B5EF4-FFF2-40B4-BE49-F238E27FC236}">
                  <a16:creationId xmlns:a16="http://schemas.microsoft.com/office/drawing/2014/main" id="{9BC32B8B-8024-E94D-0DDE-8F0771DA0C48}"/>
                </a:ext>
              </a:extLst>
            </p:cNvPr>
            <p:cNvSpPr/>
            <p:nvPr/>
          </p:nvSpPr>
          <p:spPr>
            <a:xfrm>
              <a:off x="1671179" y="4635170"/>
              <a:ext cx="691244" cy="378609"/>
            </a:xfrm>
            <a:custGeom>
              <a:avLst/>
              <a:gdLst>
                <a:gd name="connsiteX0" fmla="*/ 471 w 691244"/>
                <a:gd name="connsiteY0" fmla="*/ 17003 h 378609"/>
                <a:gd name="connsiteX1" fmla="*/ 86265 w 691244"/>
                <a:gd name="connsiteY1" fmla="*/ 191267 h 378609"/>
                <a:gd name="connsiteX2" fmla="*/ 137696 w 691244"/>
                <a:gd name="connsiteY2" fmla="*/ 267201 h 378609"/>
                <a:gd name="connsiteX3" fmla="*/ 193416 w 691244"/>
                <a:gd name="connsiteY3" fmla="*/ 328851 h 378609"/>
                <a:gd name="connsiteX4" fmla="*/ 368663 w 691244"/>
                <a:gd name="connsiteY4" fmla="*/ 378320 h 378609"/>
                <a:gd name="connsiteX5" fmla="*/ 456448 w 691244"/>
                <a:gd name="connsiteY5" fmla="*/ 368707 h 378609"/>
                <a:gd name="connsiteX6" fmla="*/ 527812 w 691244"/>
                <a:gd name="connsiteY6" fmla="*/ 351787 h 378609"/>
                <a:gd name="connsiteX7" fmla="*/ 608339 w 691244"/>
                <a:gd name="connsiteY7" fmla="*/ 333000 h 378609"/>
                <a:gd name="connsiteX8" fmla="*/ 681929 w 691244"/>
                <a:gd name="connsiteY8" fmla="*/ 311565 h 378609"/>
                <a:gd name="connsiteX9" fmla="*/ 674756 w 691244"/>
                <a:gd name="connsiteY9" fmla="*/ 285549 h 378609"/>
                <a:gd name="connsiteX10" fmla="*/ 610975 w 691244"/>
                <a:gd name="connsiteY10" fmla="*/ 304376 h 378609"/>
                <a:gd name="connsiteX11" fmla="*/ 544929 w 691244"/>
                <a:gd name="connsiteY11" fmla="*/ 319750 h 378609"/>
                <a:gd name="connsiteX12" fmla="*/ 398322 w 691244"/>
                <a:gd name="connsiteY12" fmla="*/ 349544 h 378609"/>
                <a:gd name="connsiteX13" fmla="*/ 227391 w 691244"/>
                <a:gd name="connsiteY13" fmla="*/ 320672 h 378609"/>
                <a:gd name="connsiteX14" fmla="*/ 169817 w 691244"/>
                <a:gd name="connsiteY14" fmla="*/ 265116 h 378609"/>
                <a:gd name="connsiteX15" fmla="*/ 121843 w 691244"/>
                <a:gd name="connsiteY15" fmla="*/ 197220 h 378609"/>
                <a:gd name="connsiteX16" fmla="*/ 26487 w 691244"/>
                <a:gd name="connsiteY16" fmla="*/ 9818 h 378609"/>
                <a:gd name="connsiteX17" fmla="*/ 9893 w 691244"/>
                <a:gd name="connsiteY17" fmla="*/ 397 h 378609"/>
                <a:gd name="connsiteX18" fmla="*/ 471 w 691244"/>
                <a:gd name="connsiteY18" fmla="*/ 16991 h 378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1244" h="378609">
                  <a:moveTo>
                    <a:pt x="471" y="17003"/>
                  </a:moveTo>
                  <a:cubicBezTo>
                    <a:pt x="24480" y="77239"/>
                    <a:pt x="53166" y="135505"/>
                    <a:pt x="86265" y="191267"/>
                  </a:cubicBezTo>
                  <a:cubicBezTo>
                    <a:pt x="102152" y="217361"/>
                    <a:pt x="119482" y="242669"/>
                    <a:pt x="137696" y="267201"/>
                  </a:cubicBezTo>
                  <a:cubicBezTo>
                    <a:pt x="153710" y="289927"/>
                    <a:pt x="172420" y="310628"/>
                    <a:pt x="193416" y="328851"/>
                  </a:cubicBezTo>
                  <a:cubicBezTo>
                    <a:pt x="243030" y="369781"/>
                    <a:pt x="305844" y="380613"/>
                    <a:pt x="368663" y="378320"/>
                  </a:cubicBezTo>
                  <a:cubicBezTo>
                    <a:pt x="398124" y="377313"/>
                    <a:pt x="427468" y="374100"/>
                    <a:pt x="456448" y="368707"/>
                  </a:cubicBezTo>
                  <a:cubicBezTo>
                    <a:pt x="480491" y="364176"/>
                    <a:pt x="504117" y="357824"/>
                    <a:pt x="527812" y="351787"/>
                  </a:cubicBezTo>
                  <a:cubicBezTo>
                    <a:pt x="554530" y="344985"/>
                    <a:pt x="581665" y="339937"/>
                    <a:pt x="608339" y="333000"/>
                  </a:cubicBezTo>
                  <a:cubicBezTo>
                    <a:pt x="633039" y="326575"/>
                    <a:pt x="657706" y="319643"/>
                    <a:pt x="681929" y="311565"/>
                  </a:cubicBezTo>
                  <a:cubicBezTo>
                    <a:pt x="698315" y="306101"/>
                    <a:pt x="691289" y="280029"/>
                    <a:pt x="674756" y="285549"/>
                  </a:cubicBezTo>
                  <a:cubicBezTo>
                    <a:pt x="653737" y="292559"/>
                    <a:pt x="632365" y="298597"/>
                    <a:pt x="610975" y="304376"/>
                  </a:cubicBezTo>
                  <a:cubicBezTo>
                    <a:pt x="589125" y="310278"/>
                    <a:pt x="566937" y="314494"/>
                    <a:pt x="544929" y="319750"/>
                  </a:cubicBezTo>
                  <a:cubicBezTo>
                    <a:pt x="496191" y="331392"/>
                    <a:pt x="448488" y="345328"/>
                    <a:pt x="398322" y="349544"/>
                  </a:cubicBezTo>
                  <a:cubicBezTo>
                    <a:pt x="340421" y="354384"/>
                    <a:pt x="277698" y="353512"/>
                    <a:pt x="227391" y="320672"/>
                  </a:cubicBezTo>
                  <a:cubicBezTo>
                    <a:pt x="205355" y="305348"/>
                    <a:pt x="185917" y="286592"/>
                    <a:pt x="169817" y="265116"/>
                  </a:cubicBezTo>
                  <a:cubicBezTo>
                    <a:pt x="152632" y="243479"/>
                    <a:pt x="136847" y="220414"/>
                    <a:pt x="121843" y="197220"/>
                  </a:cubicBezTo>
                  <a:cubicBezTo>
                    <a:pt x="84394" y="137800"/>
                    <a:pt x="52475" y="75070"/>
                    <a:pt x="26487" y="9818"/>
                  </a:cubicBezTo>
                  <a:cubicBezTo>
                    <a:pt x="24315" y="2785"/>
                    <a:pt x="17045" y="-1342"/>
                    <a:pt x="9893" y="397"/>
                  </a:cubicBezTo>
                  <a:cubicBezTo>
                    <a:pt x="2737" y="2414"/>
                    <a:pt x="-1464" y="9813"/>
                    <a:pt x="471" y="16991"/>
                  </a:cubicBezTo>
                  <a:close/>
                </a:path>
              </a:pathLst>
            </a:custGeom>
            <a:solidFill>
              <a:srgbClr val="211715"/>
            </a:solidFill>
            <a:ln w="5611" cap="flat">
              <a:noFill/>
              <a:prstDash val="solid"/>
              <a:miter/>
            </a:ln>
          </p:spPr>
          <p:txBody>
            <a:bodyPr rtlCol="0" anchor="ctr"/>
            <a:lstStyle/>
            <a:p>
              <a:endParaRPr lang="ja-JP" altLang="en-US"/>
            </a:p>
          </p:txBody>
        </p:sp>
        <p:sp>
          <p:nvSpPr>
            <p:cNvPr id="58" name="フリーフォーム: 図形 57">
              <a:extLst>
                <a:ext uri="{FF2B5EF4-FFF2-40B4-BE49-F238E27FC236}">
                  <a16:creationId xmlns:a16="http://schemas.microsoft.com/office/drawing/2014/main" id="{06FD6880-379D-5F5D-12C8-9E3D575555AE}"/>
                </a:ext>
              </a:extLst>
            </p:cNvPr>
            <p:cNvSpPr/>
            <p:nvPr/>
          </p:nvSpPr>
          <p:spPr>
            <a:xfrm>
              <a:off x="2386415" y="4660587"/>
              <a:ext cx="120527" cy="64917"/>
            </a:xfrm>
            <a:custGeom>
              <a:avLst/>
              <a:gdLst>
                <a:gd name="connsiteX0" fmla="*/ 13497 w 120527"/>
                <a:gd name="connsiteY0" fmla="*/ 64917 h 64917"/>
                <a:gd name="connsiteX1" fmla="*/ 37484 w 120527"/>
                <a:gd name="connsiteY1" fmla="*/ 64130 h 64917"/>
                <a:gd name="connsiteX2" fmla="*/ 53544 w 120527"/>
                <a:gd name="connsiteY2" fmla="*/ 60246 h 64917"/>
                <a:gd name="connsiteX3" fmla="*/ 68626 w 120527"/>
                <a:gd name="connsiteY3" fmla="*/ 50639 h 64917"/>
                <a:gd name="connsiteX4" fmla="*/ 91489 w 120527"/>
                <a:gd name="connsiteY4" fmla="*/ 36372 h 64917"/>
                <a:gd name="connsiteX5" fmla="*/ 101444 w 120527"/>
                <a:gd name="connsiteY5" fmla="*/ 30419 h 64917"/>
                <a:gd name="connsiteX6" fmla="*/ 110630 w 120527"/>
                <a:gd name="connsiteY6" fmla="*/ 26428 h 64917"/>
                <a:gd name="connsiteX7" fmla="*/ 120057 w 120527"/>
                <a:gd name="connsiteY7" fmla="*/ 9833 h 64917"/>
                <a:gd name="connsiteX8" fmla="*/ 103457 w 120527"/>
                <a:gd name="connsiteY8" fmla="*/ 412 h 64917"/>
                <a:gd name="connsiteX9" fmla="*/ 80409 w 120527"/>
                <a:gd name="connsiteY9" fmla="*/ 11536 h 64917"/>
                <a:gd name="connsiteX10" fmla="*/ 57591 w 120527"/>
                <a:gd name="connsiteY10" fmla="*/ 25714 h 64917"/>
                <a:gd name="connsiteX11" fmla="*/ 41019 w 120527"/>
                <a:gd name="connsiteY11" fmla="*/ 36259 h 64917"/>
                <a:gd name="connsiteX12" fmla="*/ 39333 w 120527"/>
                <a:gd name="connsiteY12" fmla="*/ 37322 h 64917"/>
                <a:gd name="connsiteX13" fmla="*/ 39845 w 120527"/>
                <a:gd name="connsiteY13" fmla="*/ 37108 h 64917"/>
                <a:gd name="connsiteX14" fmla="*/ 37478 w 120527"/>
                <a:gd name="connsiteY14" fmla="*/ 37148 h 64917"/>
                <a:gd name="connsiteX15" fmla="*/ 13491 w 120527"/>
                <a:gd name="connsiteY15" fmla="*/ 37935 h 64917"/>
                <a:gd name="connsiteX16" fmla="*/ 0 w 120527"/>
                <a:gd name="connsiteY16" fmla="*/ 51426 h 64917"/>
                <a:gd name="connsiteX17" fmla="*/ 13491 w 120527"/>
                <a:gd name="connsiteY17" fmla="*/ 64917 h 6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0527" h="64917">
                  <a:moveTo>
                    <a:pt x="13497" y="64917"/>
                  </a:moveTo>
                  <a:cubicBezTo>
                    <a:pt x="21496" y="64721"/>
                    <a:pt x="29490" y="64479"/>
                    <a:pt x="37484" y="64130"/>
                  </a:cubicBezTo>
                  <a:cubicBezTo>
                    <a:pt x="43083" y="64244"/>
                    <a:pt x="48616" y="62906"/>
                    <a:pt x="53544" y="60246"/>
                  </a:cubicBezTo>
                  <a:cubicBezTo>
                    <a:pt x="58643" y="57171"/>
                    <a:pt x="63595" y="53821"/>
                    <a:pt x="68626" y="50639"/>
                  </a:cubicBezTo>
                  <a:cubicBezTo>
                    <a:pt x="76215" y="45833"/>
                    <a:pt x="83804" y="41049"/>
                    <a:pt x="91489" y="36372"/>
                  </a:cubicBezTo>
                  <a:cubicBezTo>
                    <a:pt x="94788" y="34354"/>
                    <a:pt x="98094" y="32347"/>
                    <a:pt x="101444" y="30419"/>
                  </a:cubicBezTo>
                  <a:cubicBezTo>
                    <a:pt x="104216" y="28501"/>
                    <a:pt x="107337" y="27145"/>
                    <a:pt x="110630" y="26428"/>
                  </a:cubicBezTo>
                  <a:cubicBezTo>
                    <a:pt x="117788" y="24413"/>
                    <a:pt x="121992" y="17013"/>
                    <a:pt x="120057" y="9833"/>
                  </a:cubicBezTo>
                  <a:cubicBezTo>
                    <a:pt x="117913" y="2775"/>
                    <a:pt x="110616" y="-1367"/>
                    <a:pt x="103457" y="412"/>
                  </a:cubicBezTo>
                  <a:cubicBezTo>
                    <a:pt x="95133" y="2612"/>
                    <a:pt x="87309" y="6388"/>
                    <a:pt x="80409" y="11536"/>
                  </a:cubicBezTo>
                  <a:cubicBezTo>
                    <a:pt x="72747" y="16174"/>
                    <a:pt x="65163" y="20930"/>
                    <a:pt x="57591" y="25714"/>
                  </a:cubicBezTo>
                  <a:cubicBezTo>
                    <a:pt x="52056" y="29210"/>
                    <a:pt x="46532" y="32725"/>
                    <a:pt x="41019" y="36259"/>
                  </a:cubicBezTo>
                  <a:cubicBezTo>
                    <a:pt x="40800" y="36400"/>
                    <a:pt x="39434" y="37046"/>
                    <a:pt x="39333" y="37322"/>
                  </a:cubicBezTo>
                  <a:cubicBezTo>
                    <a:pt x="39294" y="37457"/>
                    <a:pt x="37692" y="38030"/>
                    <a:pt x="39845" y="37108"/>
                  </a:cubicBezTo>
                  <a:cubicBezTo>
                    <a:pt x="41599" y="36355"/>
                    <a:pt x="38203" y="37108"/>
                    <a:pt x="37478" y="37148"/>
                  </a:cubicBezTo>
                  <a:cubicBezTo>
                    <a:pt x="29484" y="37491"/>
                    <a:pt x="21491" y="37738"/>
                    <a:pt x="13491" y="37935"/>
                  </a:cubicBezTo>
                  <a:cubicBezTo>
                    <a:pt x="6040" y="37935"/>
                    <a:pt x="0" y="43975"/>
                    <a:pt x="0" y="51426"/>
                  </a:cubicBezTo>
                  <a:cubicBezTo>
                    <a:pt x="0" y="58877"/>
                    <a:pt x="6040" y="64917"/>
                    <a:pt x="13491" y="64917"/>
                  </a:cubicBezTo>
                  <a:close/>
                </a:path>
              </a:pathLst>
            </a:custGeom>
            <a:solidFill>
              <a:srgbClr val="211715"/>
            </a:solidFill>
            <a:ln w="5611" cap="flat">
              <a:noFill/>
              <a:prstDash val="solid"/>
              <a:miter/>
            </a:ln>
          </p:spPr>
          <p:txBody>
            <a:bodyPr rtlCol="0" anchor="ctr"/>
            <a:lstStyle/>
            <a:p>
              <a:endParaRPr lang="ja-JP" altLang="en-US"/>
            </a:p>
          </p:txBody>
        </p:sp>
        <p:sp>
          <p:nvSpPr>
            <p:cNvPr id="59" name="フリーフォーム: 図形 58">
              <a:extLst>
                <a:ext uri="{FF2B5EF4-FFF2-40B4-BE49-F238E27FC236}">
                  <a16:creationId xmlns:a16="http://schemas.microsoft.com/office/drawing/2014/main" id="{6B3489E6-2E1B-63B7-9386-41547C4A814D}"/>
                </a:ext>
              </a:extLst>
            </p:cNvPr>
            <p:cNvSpPr/>
            <p:nvPr/>
          </p:nvSpPr>
          <p:spPr>
            <a:xfrm>
              <a:off x="2578202" y="4771508"/>
              <a:ext cx="152386" cy="177239"/>
            </a:xfrm>
            <a:custGeom>
              <a:avLst/>
              <a:gdLst>
                <a:gd name="connsiteX0" fmla="*/ 13074 w 152386"/>
                <a:gd name="connsiteY0" fmla="*/ 23444 h 177239"/>
                <a:gd name="connsiteX1" fmla="*/ 59170 w 152386"/>
                <a:gd name="connsiteY1" fmla="*/ 73402 h 177239"/>
                <a:gd name="connsiteX2" fmla="*/ 111865 w 152386"/>
                <a:gd name="connsiteY2" fmla="*/ 117581 h 177239"/>
                <a:gd name="connsiteX3" fmla="*/ 124322 w 152386"/>
                <a:gd name="connsiteY3" fmla="*/ 133163 h 177239"/>
                <a:gd name="connsiteX4" fmla="*/ 125340 w 152386"/>
                <a:gd name="connsiteY4" fmla="*/ 142877 h 177239"/>
                <a:gd name="connsiteX5" fmla="*/ 122816 w 152386"/>
                <a:gd name="connsiteY5" fmla="*/ 147245 h 177239"/>
                <a:gd name="connsiteX6" fmla="*/ 102017 w 152386"/>
                <a:gd name="connsiteY6" fmla="*/ 147548 h 177239"/>
                <a:gd name="connsiteX7" fmla="*/ 76271 w 152386"/>
                <a:gd name="connsiteY7" fmla="*/ 135288 h 177239"/>
                <a:gd name="connsiteX8" fmla="*/ 50041 w 152386"/>
                <a:gd name="connsiteY8" fmla="*/ 114320 h 177239"/>
                <a:gd name="connsiteX9" fmla="*/ 25537 w 152386"/>
                <a:gd name="connsiteY9" fmla="*/ 89024 h 177239"/>
                <a:gd name="connsiteX10" fmla="*/ 2242 w 152386"/>
                <a:gd name="connsiteY10" fmla="*/ 102639 h 177239"/>
                <a:gd name="connsiteX11" fmla="*/ 28472 w 152386"/>
                <a:gd name="connsiteY11" fmla="*/ 131111 h 177239"/>
                <a:gd name="connsiteX12" fmla="*/ 57141 w 152386"/>
                <a:gd name="connsiteY12" fmla="*/ 154862 h 177239"/>
                <a:gd name="connsiteX13" fmla="*/ 89577 w 152386"/>
                <a:gd name="connsiteY13" fmla="*/ 171912 h 177239"/>
                <a:gd name="connsiteX14" fmla="*/ 126908 w 152386"/>
                <a:gd name="connsiteY14" fmla="*/ 175352 h 177239"/>
                <a:gd name="connsiteX15" fmla="*/ 150833 w 152386"/>
                <a:gd name="connsiteY15" fmla="*/ 152124 h 177239"/>
                <a:gd name="connsiteX16" fmla="*/ 148585 w 152386"/>
                <a:gd name="connsiteY16" fmla="*/ 120841 h 177239"/>
                <a:gd name="connsiteX17" fmla="*/ 126492 w 152386"/>
                <a:gd name="connsiteY17" fmla="*/ 95044 h 177239"/>
                <a:gd name="connsiteX18" fmla="*/ 96064 w 152386"/>
                <a:gd name="connsiteY18" fmla="*/ 70484 h 177239"/>
                <a:gd name="connsiteX19" fmla="*/ 32187 w 152386"/>
                <a:gd name="connsiteY19" fmla="*/ 4404 h 177239"/>
                <a:gd name="connsiteX20" fmla="*/ 13108 w 152386"/>
                <a:gd name="connsiteY20" fmla="*/ 23484 h 17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6" h="177239">
                  <a:moveTo>
                    <a:pt x="13074" y="23444"/>
                  </a:moveTo>
                  <a:cubicBezTo>
                    <a:pt x="27982" y="40567"/>
                    <a:pt x="42688" y="57735"/>
                    <a:pt x="59170" y="73402"/>
                  </a:cubicBezTo>
                  <a:cubicBezTo>
                    <a:pt x="75856" y="89146"/>
                    <a:pt x="93452" y="103897"/>
                    <a:pt x="111865" y="117581"/>
                  </a:cubicBezTo>
                  <a:cubicBezTo>
                    <a:pt x="117890" y="120953"/>
                    <a:pt x="122360" y="126544"/>
                    <a:pt x="124322" y="133163"/>
                  </a:cubicBezTo>
                  <a:cubicBezTo>
                    <a:pt x="125316" y="136299"/>
                    <a:pt x="125662" y="139604"/>
                    <a:pt x="125340" y="142877"/>
                  </a:cubicBezTo>
                  <a:cubicBezTo>
                    <a:pt x="125324" y="144675"/>
                    <a:pt x="124366" y="146333"/>
                    <a:pt x="122816" y="147245"/>
                  </a:cubicBezTo>
                  <a:cubicBezTo>
                    <a:pt x="116385" y="152057"/>
                    <a:pt x="109212" y="149623"/>
                    <a:pt x="102017" y="147548"/>
                  </a:cubicBezTo>
                  <a:cubicBezTo>
                    <a:pt x="92876" y="144757"/>
                    <a:pt x="84199" y="140625"/>
                    <a:pt x="76271" y="135288"/>
                  </a:cubicBezTo>
                  <a:cubicBezTo>
                    <a:pt x="66956" y="129045"/>
                    <a:pt x="58182" y="122031"/>
                    <a:pt x="50041" y="114320"/>
                  </a:cubicBezTo>
                  <a:cubicBezTo>
                    <a:pt x="40874" y="106917"/>
                    <a:pt x="32645" y="98422"/>
                    <a:pt x="25537" y="89024"/>
                  </a:cubicBezTo>
                  <a:cubicBezTo>
                    <a:pt x="16082" y="74537"/>
                    <a:pt x="-7292" y="88046"/>
                    <a:pt x="2242" y="102639"/>
                  </a:cubicBezTo>
                  <a:cubicBezTo>
                    <a:pt x="9793" y="113162"/>
                    <a:pt x="18601" y="122724"/>
                    <a:pt x="28472" y="131111"/>
                  </a:cubicBezTo>
                  <a:cubicBezTo>
                    <a:pt x="37498" y="139648"/>
                    <a:pt x="47075" y="147581"/>
                    <a:pt x="57141" y="154862"/>
                  </a:cubicBezTo>
                  <a:cubicBezTo>
                    <a:pt x="67112" y="162019"/>
                    <a:pt x="78028" y="167757"/>
                    <a:pt x="89577" y="171912"/>
                  </a:cubicBezTo>
                  <a:cubicBezTo>
                    <a:pt x="100864" y="175920"/>
                    <a:pt x="115261" y="179591"/>
                    <a:pt x="126908" y="175352"/>
                  </a:cubicBezTo>
                  <a:cubicBezTo>
                    <a:pt x="138101" y="171817"/>
                    <a:pt x="146969" y="163207"/>
                    <a:pt x="150833" y="152124"/>
                  </a:cubicBezTo>
                  <a:cubicBezTo>
                    <a:pt x="153505" y="141729"/>
                    <a:pt x="152716" y="130747"/>
                    <a:pt x="148585" y="120841"/>
                  </a:cubicBezTo>
                  <a:cubicBezTo>
                    <a:pt x="144023" y="110191"/>
                    <a:pt x="136314" y="101190"/>
                    <a:pt x="126492" y="95044"/>
                  </a:cubicBezTo>
                  <a:cubicBezTo>
                    <a:pt x="116031" y="87264"/>
                    <a:pt x="105912" y="79023"/>
                    <a:pt x="96064" y="70484"/>
                  </a:cubicBezTo>
                  <a:cubicBezTo>
                    <a:pt x="73249" y="49982"/>
                    <a:pt x="51904" y="27901"/>
                    <a:pt x="32187" y="4404"/>
                  </a:cubicBezTo>
                  <a:cubicBezTo>
                    <a:pt x="20765" y="-8722"/>
                    <a:pt x="1747" y="10431"/>
                    <a:pt x="13108" y="23484"/>
                  </a:cubicBezTo>
                  <a:close/>
                </a:path>
              </a:pathLst>
            </a:custGeom>
            <a:solidFill>
              <a:srgbClr val="211715"/>
            </a:solidFill>
            <a:ln w="5611" cap="flat">
              <a:noFill/>
              <a:prstDash val="solid"/>
              <a:miter/>
            </a:ln>
          </p:spPr>
          <p:txBody>
            <a:bodyPr rtlCol="0" anchor="ctr"/>
            <a:lstStyle/>
            <a:p>
              <a:endParaRPr lang="ja-JP" altLang="en-US"/>
            </a:p>
          </p:txBody>
        </p:sp>
        <p:sp>
          <p:nvSpPr>
            <p:cNvPr id="60" name="フリーフォーム: 図形 59">
              <a:extLst>
                <a:ext uri="{FF2B5EF4-FFF2-40B4-BE49-F238E27FC236}">
                  <a16:creationId xmlns:a16="http://schemas.microsoft.com/office/drawing/2014/main" id="{5E6ABFDA-9640-6012-F61E-68C5548E05C4}"/>
                </a:ext>
              </a:extLst>
            </p:cNvPr>
            <p:cNvSpPr/>
            <p:nvPr/>
          </p:nvSpPr>
          <p:spPr>
            <a:xfrm>
              <a:off x="2537528" y="4901612"/>
              <a:ext cx="140060" cy="76038"/>
            </a:xfrm>
            <a:custGeom>
              <a:avLst/>
              <a:gdLst>
                <a:gd name="connsiteX0" fmla="*/ 3914 w 140060"/>
                <a:gd name="connsiteY0" fmla="*/ 22841 h 76038"/>
                <a:gd name="connsiteX1" fmla="*/ 39717 w 140060"/>
                <a:gd name="connsiteY1" fmla="*/ 49020 h 76038"/>
                <a:gd name="connsiteX2" fmla="*/ 61899 w 140060"/>
                <a:gd name="connsiteY2" fmla="*/ 63113 h 76038"/>
                <a:gd name="connsiteX3" fmla="*/ 82210 w 140060"/>
                <a:gd name="connsiteY3" fmla="*/ 73748 h 76038"/>
                <a:gd name="connsiteX4" fmla="*/ 123038 w 140060"/>
                <a:gd name="connsiteY4" fmla="*/ 69099 h 76038"/>
                <a:gd name="connsiteX5" fmla="*/ 136220 w 140060"/>
                <a:gd name="connsiteY5" fmla="*/ 20913 h 76038"/>
                <a:gd name="connsiteX6" fmla="*/ 117760 w 140060"/>
                <a:gd name="connsiteY6" fmla="*/ 16073 h 76038"/>
                <a:gd name="connsiteX7" fmla="*/ 112920 w 140060"/>
                <a:gd name="connsiteY7" fmla="*/ 34533 h 76038"/>
                <a:gd name="connsiteX8" fmla="*/ 113246 w 140060"/>
                <a:gd name="connsiteY8" fmla="*/ 35197 h 76038"/>
                <a:gd name="connsiteX9" fmla="*/ 113285 w 140060"/>
                <a:gd name="connsiteY9" fmla="*/ 37861 h 76038"/>
                <a:gd name="connsiteX10" fmla="*/ 112127 w 140060"/>
                <a:gd name="connsiteY10" fmla="*/ 42178 h 76038"/>
                <a:gd name="connsiteX11" fmla="*/ 111407 w 140060"/>
                <a:gd name="connsiteY11" fmla="*/ 43561 h 76038"/>
                <a:gd name="connsiteX12" fmla="*/ 108872 w 140060"/>
                <a:gd name="connsiteY12" fmla="*/ 46170 h 76038"/>
                <a:gd name="connsiteX13" fmla="*/ 107427 w 140060"/>
                <a:gd name="connsiteY13" fmla="*/ 47142 h 76038"/>
                <a:gd name="connsiteX14" fmla="*/ 103717 w 140060"/>
                <a:gd name="connsiteY14" fmla="*/ 48300 h 76038"/>
                <a:gd name="connsiteX15" fmla="*/ 102239 w 140060"/>
                <a:gd name="connsiteY15" fmla="*/ 48688 h 76038"/>
                <a:gd name="connsiteX16" fmla="*/ 98461 w 140060"/>
                <a:gd name="connsiteY16" fmla="*/ 48902 h 76038"/>
                <a:gd name="connsiteX17" fmla="*/ 94802 w 140060"/>
                <a:gd name="connsiteY17" fmla="*/ 48795 h 76038"/>
                <a:gd name="connsiteX18" fmla="*/ 93149 w 140060"/>
                <a:gd name="connsiteY18" fmla="*/ 48660 h 76038"/>
                <a:gd name="connsiteX19" fmla="*/ 91255 w 140060"/>
                <a:gd name="connsiteY19" fmla="*/ 48221 h 76038"/>
                <a:gd name="connsiteX20" fmla="*/ 88517 w 140060"/>
                <a:gd name="connsiteY20" fmla="*/ 47468 h 76038"/>
                <a:gd name="connsiteX21" fmla="*/ 88832 w 140060"/>
                <a:gd name="connsiteY21" fmla="*/ 47687 h 76038"/>
                <a:gd name="connsiteX22" fmla="*/ 85183 w 140060"/>
                <a:gd name="connsiteY22" fmla="*/ 45596 h 76038"/>
                <a:gd name="connsiteX23" fmla="*/ 49459 w 140060"/>
                <a:gd name="connsiteY23" fmla="*/ 23111 h 76038"/>
                <a:gd name="connsiteX24" fmla="*/ 35063 w 140060"/>
                <a:gd name="connsiteY24" fmla="*/ 12908 h 76038"/>
                <a:gd name="connsiteX25" fmla="*/ 28800 w 140060"/>
                <a:gd name="connsiteY25" fmla="*/ 8225 h 76038"/>
                <a:gd name="connsiteX26" fmla="*/ 22994 w 140060"/>
                <a:gd name="connsiteY26" fmla="*/ 3773 h 76038"/>
                <a:gd name="connsiteX27" fmla="*/ 3914 w 140060"/>
                <a:gd name="connsiteY27" fmla="*/ 3773 h 76038"/>
                <a:gd name="connsiteX28" fmla="*/ 3914 w 140060"/>
                <a:gd name="connsiteY28" fmla="*/ 22852 h 7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060" h="76038">
                  <a:moveTo>
                    <a:pt x="3914" y="22841"/>
                  </a:moveTo>
                  <a:cubicBezTo>
                    <a:pt x="15596" y="31919"/>
                    <a:pt x="27412" y="40796"/>
                    <a:pt x="39717" y="49020"/>
                  </a:cubicBezTo>
                  <a:cubicBezTo>
                    <a:pt x="47025" y="53888"/>
                    <a:pt x="54412" y="58576"/>
                    <a:pt x="61899" y="63113"/>
                  </a:cubicBezTo>
                  <a:cubicBezTo>
                    <a:pt x="68182" y="67519"/>
                    <a:pt x="75009" y="71094"/>
                    <a:pt x="82210" y="73748"/>
                  </a:cubicBezTo>
                  <a:cubicBezTo>
                    <a:pt x="95870" y="77982"/>
                    <a:pt x="110680" y="76296"/>
                    <a:pt x="123038" y="69099"/>
                  </a:cubicBezTo>
                  <a:cubicBezTo>
                    <a:pt x="138923" y="58636"/>
                    <a:pt x="144567" y="38005"/>
                    <a:pt x="136220" y="20913"/>
                  </a:cubicBezTo>
                  <a:cubicBezTo>
                    <a:pt x="132459" y="14478"/>
                    <a:pt x="124194" y="12311"/>
                    <a:pt x="117760" y="16073"/>
                  </a:cubicBezTo>
                  <a:cubicBezTo>
                    <a:pt x="111325" y="19834"/>
                    <a:pt x="109158" y="28099"/>
                    <a:pt x="112920" y="34533"/>
                  </a:cubicBezTo>
                  <a:cubicBezTo>
                    <a:pt x="112262" y="33280"/>
                    <a:pt x="113437" y="36782"/>
                    <a:pt x="113246" y="35197"/>
                  </a:cubicBezTo>
                  <a:cubicBezTo>
                    <a:pt x="113246" y="35084"/>
                    <a:pt x="112998" y="39694"/>
                    <a:pt x="113285" y="37861"/>
                  </a:cubicBezTo>
                  <a:cubicBezTo>
                    <a:pt x="113031" y="39333"/>
                    <a:pt x="112644" y="40778"/>
                    <a:pt x="112127" y="42178"/>
                  </a:cubicBezTo>
                  <a:cubicBezTo>
                    <a:pt x="112841" y="40200"/>
                    <a:pt x="111565" y="43303"/>
                    <a:pt x="111407" y="43561"/>
                  </a:cubicBezTo>
                  <a:cubicBezTo>
                    <a:pt x="110766" y="44608"/>
                    <a:pt x="109900" y="45499"/>
                    <a:pt x="108872" y="46170"/>
                  </a:cubicBezTo>
                  <a:cubicBezTo>
                    <a:pt x="108743" y="46254"/>
                    <a:pt x="105139" y="48103"/>
                    <a:pt x="107427" y="47142"/>
                  </a:cubicBezTo>
                  <a:cubicBezTo>
                    <a:pt x="106222" y="47621"/>
                    <a:pt x="104981" y="48008"/>
                    <a:pt x="103717" y="48300"/>
                  </a:cubicBezTo>
                  <a:cubicBezTo>
                    <a:pt x="103155" y="48446"/>
                    <a:pt x="99479" y="48986"/>
                    <a:pt x="102239" y="48688"/>
                  </a:cubicBezTo>
                  <a:cubicBezTo>
                    <a:pt x="100985" y="48823"/>
                    <a:pt x="99720" y="48885"/>
                    <a:pt x="98461" y="48902"/>
                  </a:cubicBezTo>
                  <a:cubicBezTo>
                    <a:pt x="97202" y="48918"/>
                    <a:pt x="96021" y="48902"/>
                    <a:pt x="94802" y="48795"/>
                  </a:cubicBezTo>
                  <a:cubicBezTo>
                    <a:pt x="94414" y="48795"/>
                    <a:pt x="91181" y="48351"/>
                    <a:pt x="93149" y="48660"/>
                  </a:cubicBezTo>
                  <a:cubicBezTo>
                    <a:pt x="95116" y="48969"/>
                    <a:pt x="91626" y="48306"/>
                    <a:pt x="91255" y="48221"/>
                  </a:cubicBezTo>
                  <a:cubicBezTo>
                    <a:pt x="90333" y="48002"/>
                    <a:pt x="89433" y="47687"/>
                    <a:pt x="88517" y="47468"/>
                  </a:cubicBezTo>
                  <a:cubicBezTo>
                    <a:pt x="85959" y="46855"/>
                    <a:pt x="88832" y="47676"/>
                    <a:pt x="88832" y="47687"/>
                  </a:cubicBezTo>
                  <a:cubicBezTo>
                    <a:pt x="88736" y="47075"/>
                    <a:pt x="85886" y="46001"/>
                    <a:pt x="85183" y="45596"/>
                  </a:cubicBezTo>
                  <a:cubicBezTo>
                    <a:pt x="73064" y="38446"/>
                    <a:pt x="61084" y="31031"/>
                    <a:pt x="49459" y="23111"/>
                  </a:cubicBezTo>
                  <a:cubicBezTo>
                    <a:pt x="44587" y="19801"/>
                    <a:pt x="39789" y="16400"/>
                    <a:pt x="35063" y="12908"/>
                  </a:cubicBezTo>
                  <a:cubicBezTo>
                    <a:pt x="32968" y="11364"/>
                    <a:pt x="30880" y="9803"/>
                    <a:pt x="28800" y="8225"/>
                  </a:cubicBezTo>
                  <a:cubicBezTo>
                    <a:pt x="26445" y="6443"/>
                    <a:pt x="24180" y="4695"/>
                    <a:pt x="22994" y="3773"/>
                  </a:cubicBezTo>
                  <a:cubicBezTo>
                    <a:pt x="17629" y="-1258"/>
                    <a:pt x="9279" y="-1258"/>
                    <a:pt x="3914" y="3773"/>
                  </a:cubicBezTo>
                  <a:cubicBezTo>
                    <a:pt x="-1305" y="9062"/>
                    <a:pt x="-1305" y="17563"/>
                    <a:pt x="3914" y="22852"/>
                  </a:cubicBezTo>
                  <a:close/>
                </a:path>
              </a:pathLst>
            </a:custGeom>
            <a:solidFill>
              <a:srgbClr val="211715"/>
            </a:solidFill>
            <a:ln w="5611" cap="flat">
              <a:noFill/>
              <a:prstDash val="solid"/>
              <a:miter/>
            </a:ln>
          </p:spPr>
          <p:txBody>
            <a:bodyPr rtlCol="0" anchor="ctr"/>
            <a:lstStyle/>
            <a:p>
              <a:endParaRPr lang="ja-JP" altLang="en-US"/>
            </a:p>
          </p:txBody>
        </p:sp>
        <p:sp>
          <p:nvSpPr>
            <p:cNvPr id="61" name="フリーフォーム: 図形 60">
              <a:extLst>
                <a:ext uri="{FF2B5EF4-FFF2-40B4-BE49-F238E27FC236}">
                  <a16:creationId xmlns:a16="http://schemas.microsoft.com/office/drawing/2014/main" id="{2B7BE790-471E-10B1-2B5B-C89067A77D91}"/>
                </a:ext>
              </a:extLst>
            </p:cNvPr>
            <p:cNvSpPr/>
            <p:nvPr/>
          </p:nvSpPr>
          <p:spPr>
            <a:xfrm>
              <a:off x="2498252" y="4939626"/>
              <a:ext cx="120346" cy="62315"/>
            </a:xfrm>
            <a:custGeom>
              <a:avLst/>
              <a:gdLst>
                <a:gd name="connsiteX0" fmla="*/ 3908 w 120346"/>
                <a:gd name="connsiteY0" fmla="*/ 24407 h 62315"/>
                <a:gd name="connsiteX1" fmla="*/ 37153 w 120346"/>
                <a:gd name="connsiteY1" fmla="*/ 48939 h 62315"/>
                <a:gd name="connsiteX2" fmla="*/ 74542 w 120346"/>
                <a:gd name="connsiteY2" fmla="*/ 62307 h 62315"/>
                <a:gd name="connsiteX3" fmla="*/ 109912 w 120346"/>
                <a:gd name="connsiteY3" fmla="*/ 48068 h 62315"/>
                <a:gd name="connsiteX4" fmla="*/ 118265 w 120346"/>
                <a:gd name="connsiteY4" fmla="*/ 9842 h 62315"/>
                <a:gd name="connsiteX5" fmla="*/ 101671 w 120346"/>
                <a:gd name="connsiteY5" fmla="*/ 421 h 62315"/>
                <a:gd name="connsiteX6" fmla="*/ 92249 w 120346"/>
                <a:gd name="connsiteY6" fmla="*/ 17015 h 62315"/>
                <a:gd name="connsiteX7" fmla="*/ 93109 w 120346"/>
                <a:gd name="connsiteY7" fmla="*/ 19893 h 62315"/>
                <a:gd name="connsiteX8" fmla="*/ 93328 w 120346"/>
                <a:gd name="connsiteY8" fmla="*/ 20714 h 62315"/>
                <a:gd name="connsiteX9" fmla="*/ 93402 w 120346"/>
                <a:gd name="connsiteY9" fmla="*/ 23362 h 62315"/>
                <a:gd name="connsiteX10" fmla="*/ 93283 w 120346"/>
                <a:gd name="connsiteY10" fmla="*/ 24486 h 62315"/>
                <a:gd name="connsiteX11" fmla="*/ 93002 w 120346"/>
                <a:gd name="connsiteY11" fmla="*/ 25846 h 62315"/>
                <a:gd name="connsiteX12" fmla="*/ 91513 w 120346"/>
                <a:gd name="connsiteY12" fmla="*/ 28331 h 62315"/>
                <a:gd name="connsiteX13" fmla="*/ 90332 w 120346"/>
                <a:gd name="connsiteY13" fmla="*/ 29489 h 62315"/>
                <a:gd name="connsiteX14" fmla="*/ 89095 w 120346"/>
                <a:gd name="connsiteY14" fmla="*/ 30692 h 62315"/>
                <a:gd name="connsiteX15" fmla="*/ 87128 w 120346"/>
                <a:gd name="connsiteY15" fmla="*/ 31912 h 62315"/>
                <a:gd name="connsiteX16" fmla="*/ 85138 w 120346"/>
                <a:gd name="connsiteY16" fmla="*/ 32997 h 62315"/>
                <a:gd name="connsiteX17" fmla="*/ 83615 w 120346"/>
                <a:gd name="connsiteY17" fmla="*/ 33520 h 62315"/>
                <a:gd name="connsiteX18" fmla="*/ 80349 w 120346"/>
                <a:gd name="connsiteY18" fmla="*/ 34486 h 62315"/>
                <a:gd name="connsiteX19" fmla="*/ 69640 w 120346"/>
                <a:gd name="connsiteY19" fmla="*/ 35110 h 62315"/>
                <a:gd name="connsiteX20" fmla="*/ 64226 w 120346"/>
                <a:gd name="connsiteY20" fmla="*/ 33553 h 62315"/>
                <a:gd name="connsiteX21" fmla="*/ 63411 w 120346"/>
                <a:gd name="connsiteY21" fmla="*/ 33132 h 62315"/>
                <a:gd name="connsiteX22" fmla="*/ 59988 w 120346"/>
                <a:gd name="connsiteY22" fmla="*/ 31170 h 62315"/>
                <a:gd name="connsiteX23" fmla="*/ 46569 w 120346"/>
                <a:gd name="connsiteY23" fmla="*/ 23019 h 62315"/>
                <a:gd name="connsiteX24" fmla="*/ 22987 w 120346"/>
                <a:gd name="connsiteY24" fmla="*/ 5328 h 62315"/>
                <a:gd name="connsiteX25" fmla="*/ 3908 w 120346"/>
                <a:gd name="connsiteY25" fmla="*/ 5328 h 62315"/>
                <a:gd name="connsiteX26" fmla="*/ 3908 w 120346"/>
                <a:gd name="connsiteY26" fmla="*/ 24441 h 62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0346" h="62315">
                  <a:moveTo>
                    <a:pt x="3908" y="24407"/>
                  </a:moveTo>
                  <a:cubicBezTo>
                    <a:pt x="14192" y="33615"/>
                    <a:pt x="25323" y="41829"/>
                    <a:pt x="37153" y="48939"/>
                  </a:cubicBezTo>
                  <a:cubicBezTo>
                    <a:pt x="48880" y="56157"/>
                    <a:pt x="60297" y="62582"/>
                    <a:pt x="74542" y="62307"/>
                  </a:cubicBezTo>
                  <a:cubicBezTo>
                    <a:pt x="87727" y="62302"/>
                    <a:pt x="100401" y="57200"/>
                    <a:pt x="109912" y="48068"/>
                  </a:cubicBezTo>
                  <a:cubicBezTo>
                    <a:pt x="119667" y="37913"/>
                    <a:pt x="122896" y="23141"/>
                    <a:pt x="118265" y="9842"/>
                  </a:cubicBezTo>
                  <a:cubicBezTo>
                    <a:pt x="116143" y="2769"/>
                    <a:pt x="108832" y="-1382"/>
                    <a:pt x="101671" y="421"/>
                  </a:cubicBezTo>
                  <a:cubicBezTo>
                    <a:pt x="94531" y="2458"/>
                    <a:pt x="90339" y="9840"/>
                    <a:pt x="92249" y="17015"/>
                  </a:cubicBezTo>
                  <a:cubicBezTo>
                    <a:pt x="92569" y="17965"/>
                    <a:pt x="92867" y="18915"/>
                    <a:pt x="93109" y="19893"/>
                  </a:cubicBezTo>
                  <a:cubicBezTo>
                    <a:pt x="93250" y="20483"/>
                    <a:pt x="93458" y="23103"/>
                    <a:pt x="93328" y="20714"/>
                  </a:cubicBezTo>
                  <a:cubicBezTo>
                    <a:pt x="93379" y="21596"/>
                    <a:pt x="93379" y="22479"/>
                    <a:pt x="93402" y="23362"/>
                  </a:cubicBezTo>
                  <a:cubicBezTo>
                    <a:pt x="93458" y="25695"/>
                    <a:pt x="93632" y="23154"/>
                    <a:pt x="93283" y="24486"/>
                  </a:cubicBezTo>
                  <a:cubicBezTo>
                    <a:pt x="93188" y="24846"/>
                    <a:pt x="92249" y="27471"/>
                    <a:pt x="93002" y="25846"/>
                  </a:cubicBezTo>
                  <a:cubicBezTo>
                    <a:pt x="92591" y="26723"/>
                    <a:pt x="92092" y="27555"/>
                    <a:pt x="91513" y="28331"/>
                  </a:cubicBezTo>
                  <a:cubicBezTo>
                    <a:pt x="92407" y="27128"/>
                    <a:pt x="90636" y="29185"/>
                    <a:pt x="90332" y="29489"/>
                  </a:cubicBezTo>
                  <a:cubicBezTo>
                    <a:pt x="90164" y="29658"/>
                    <a:pt x="88320" y="31299"/>
                    <a:pt x="89095" y="30692"/>
                  </a:cubicBezTo>
                  <a:cubicBezTo>
                    <a:pt x="90046" y="29950"/>
                    <a:pt x="87409" y="31754"/>
                    <a:pt x="87128" y="31912"/>
                  </a:cubicBezTo>
                  <a:cubicBezTo>
                    <a:pt x="86847" y="32069"/>
                    <a:pt x="83896" y="33548"/>
                    <a:pt x="85138" y="32997"/>
                  </a:cubicBezTo>
                  <a:cubicBezTo>
                    <a:pt x="86172" y="32541"/>
                    <a:pt x="83839" y="33446"/>
                    <a:pt x="83615" y="33520"/>
                  </a:cubicBezTo>
                  <a:cubicBezTo>
                    <a:pt x="82543" y="33894"/>
                    <a:pt x="81454" y="34217"/>
                    <a:pt x="80349" y="34486"/>
                  </a:cubicBezTo>
                  <a:cubicBezTo>
                    <a:pt x="76843" y="35323"/>
                    <a:pt x="73218" y="35534"/>
                    <a:pt x="69640" y="35110"/>
                  </a:cubicBezTo>
                  <a:cubicBezTo>
                    <a:pt x="67806" y="34700"/>
                    <a:pt x="65998" y="34180"/>
                    <a:pt x="64226" y="33553"/>
                  </a:cubicBezTo>
                  <a:cubicBezTo>
                    <a:pt x="65469" y="34042"/>
                    <a:pt x="63703" y="33289"/>
                    <a:pt x="63411" y="33132"/>
                  </a:cubicBezTo>
                  <a:cubicBezTo>
                    <a:pt x="62259" y="32496"/>
                    <a:pt x="61123" y="31839"/>
                    <a:pt x="59988" y="31170"/>
                  </a:cubicBezTo>
                  <a:cubicBezTo>
                    <a:pt x="55491" y="28516"/>
                    <a:pt x="50993" y="25829"/>
                    <a:pt x="46569" y="23019"/>
                  </a:cubicBezTo>
                  <a:cubicBezTo>
                    <a:pt x="38194" y="17841"/>
                    <a:pt x="30302" y="11920"/>
                    <a:pt x="22987" y="5328"/>
                  </a:cubicBezTo>
                  <a:cubicBezTo>
                    <a:pt x="17656" y="212"/>
                    <a:pt x="9239" y="212"/>
                    <a:pt x="3908" y="5328"/>
                  </a:cubicBezTo>
                  <a:cubicBezTo>
                    <a:pt x="-1303" y="10633"/>
                    <a:pt x="-1303" y="19135"/>
                    <a:pt x="3908" y="24441"/>
                  </a:cubicBezTo>
                  <a:close/>
                </a:path>
              </a:pathLst>
            </a:custGeom>
            <a:solidFill>
              <a:srgbClr val="211715"/>
            </a:solidFill>
            <a:ln w="5611" cap="flat">
              <a:noFill/>
              <a:prstDash val="solid"/>
              <a:miter/>
            </a:ln>
          </p:spPr>
          <p:txBody>
            <a:bodyPr rtlCol="0" anchor="ctr"/>
            <a:lstStyle/>
            <a:p>
              <a:endParaRPr lang="ja-JP" altLang="en-US"/>
            </a:p>
          </p:txBody>
        </p:sp>
        <p:sp>
          <p:nvSpPr>
            <p:cNvPr id="62" name="フリーフォーム: 図形 61">
              <a:extLst>
                <a:ext uri="{FF2B5EF4-FFF2-40B4-BE49-F238E27FC236}">
                  <a16:creationId xmlns:a16="http://schemas.microsoft.com/office/drawing/2014/main" id="{48DB80A2-0920-CD2B-1645-02D01952BAA8}"/>
                </a:ext>
              </a:extLst>
            </p:cNvPr>
            <p:cNvSpPr/>
            <p:nvPr/>
          </p:nvSpPr>
          <p:spPr>
            <a:xfrm>
              <a:off x="2379215" y="4875165"/>
              <a:ext cx="67086" cy="55125"/>
            </a:xfrm>
            <a:custGeom>
              <a:avLst/>
              <a:gdLst>
                <a:gd name="connsiteX0" fmla="*/ 10944 w 67086"/>
                <a:gd name="connsiteY0" fmla="*/ 10432 h 55125"/>
                <a:gd name="connsiteX1" fmla="*/ 20686 w 67086"/>
                <a:gd name="connsiteY1" fmla="*/ 55016 h 55125"/>
                <a:gd name="connsiteX2" fmla="*/ 53554 w 67086"/>
                <a:gd name="connsiteY2" fmla="*/ 43110 h 55125"/>
                <a:gd name="connsiteX3" fmla="*/ 67045 w 67086"/>
                <a:gd name="connsiteY3" fmla="*/ 24559 h 55125"/>
                <a:gd name="connsiteX4" fmla="*/ 45257 w 67086"/>
                <a:gd name="connsiteY4" fmla="*/ 40 h 55125"/>
                <a:gd name="connsiteX5" fmla="*/ 43031 w 67086"/>
                <a:gd name="connsiteY5" fmla="*/ 16 h 55125"/>
                <a:gd name="connsiteX6" fmla="*/ 11792 w 67086"/>
                <a:gd name="connsiteY6" fmla="*/ 9882 h 55125"/>
                <a:gd name="connsiteX7" fmla="*/ 10944 w 67086"/>
                <a:gd name="connsiteY7" fmla="*/ 10432 h 5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086" h="55125">
                  <a:moveTo>
                    <a:pt x="10944" y="10432"/>
                  </a:moveTo>
                  <a:cubicBezTo>
                    <a:pt x="-5921" y="21642"/>
                    <a:pt x="-3762" y="57349"/>
                    <a:pt x="20686" y="55016"/>
                  </a:cubicBezTo>
                  <a:cubicBezTo>
                    <a:pt x="32385" y="53516"/>
                    <a:pt x="43608" y="49450"/>
                    <a:pt x="53554" y="43110"/>
                  </a:cubicBezTo>
                  <a:cubicBezTo>
                    <a:pt x="60712" y="39385"/>
                    <a:pt x="65707" y="32517"/>
                    <a:pt x="67045" y="24559"/>
                  </a:cubicBezTo>
                  <a:cubicBezTo>
                    <a:pt x="67799" y="11772"/>
                    <a:pt x="58044" y="794"/>
                    <a:pt x="45257" y="40"/>
                  </a:cubicBezTo>
                  <a:cubicBezTo>
                    <a:pt x="44516" y="-3"/>
                    <a:pt x="43773" y="-12"/>
                    <a:pt x="43031" y="16"/>
                  </a:cubicBezTo>
                  <a:cubicBezTo>
                    <a:pt x="32043" y="1088"/>
                    <a:pt x="21402" y="4449"/>
                    <a:pt x="11792" y="9882"/>
                  </a:cubicBezTo>
                  <a:cubicBezTo>
                    <a:pt x="11511" y="10062"/>
                    <a:pt x="11225" y="10241"/>
                    <a:pt x="10944" y="10432"/>
                  </a:cubicBezTo>
                  <a:close/>
                </a:path>
              </a:pathLst>
            </a:custGeom>
            <a:solidFill>
              <a:srgbClr val="FFFFFF"/>
            </a:solidFill>
            <a:ln w="5611" cap="flat">
              <a:noFill/>
              <a:prstDash val="solid"/>
              <a:miter/>
            </a:ln>
          </p:spPr>
          <p:txBody>
            <a:bodyPr rtlCol="0" anchor="ctr"/>
            <a:lstStyle/>
            <a:p>
              <a:endParaRPr lang="ja-JP" altLang="en-US"/>
            </a:p>
          </p:txBody>
        </p:sp>
        <p:sp>
          <p:nvSpPr>
            <p:cNvPr id="63" name="フリーフォーム: 図形 62">
              <a:extLst>
                <a:ext uri="{FF2B5EF4-FFF2-40B4-BE49-F238E27FC236}">
                  <a16:creationId xmlns:a16="http://schemas.microsoft.com/office/drawing/2014/main" id="{8705EEAD-9E59-573C-E21A-ACF6A0DB2767}"/>
                </a:ext>
              </a:extLst>
            </p:cNvPr>
            <p:cNvSpPr/>
            <p:nvPr/>
          </p:nvSpPr>
          <p:spPr>
            <a:xfrm>
              <a:off x="2420982" y="4910327"/>
              <a:ext cx="67080" cy="55130"/>
            </a:xfrm>
            <a:custGeom>
              <a:avLst/>
              <a:gdLst>
                <a:gd name="connsiteX0" fmla="*/ 10944 w 67080"/>
                <a:gd name="connsiteY0" fmla="*/ 10433 h 55130"/>
                <a:gd name="connsiteX1" fmla="*/ 20686 w 67080"/>
                <a:gd name="connsiteY1" fmla="*/ 55022 h 55130"/>
                <a:gd name="connsiteX2" fmla="*/ 53548 w 67080"/>
                <a:gd name="connsiteY2" fmla="*/ 43110 h 55130"/>
                <a:gd name="connsiteX3" fmla="*/ 67040 w 67080"/>
                <a:gd name="connsiteY3" fmla="*/ 24559 h 55130"/>
                <a:gd name="connsiteX4" fmla="*/ 45251 w 67080"/>
                <a:gd name="connsiteY4" fmla="*/ 40 h 55130"/>
                <a:gd name="connsiteX5" fmla="*/ 43025 w 67080"/>
                <a:gd name="connsiteY5" fmla="*/ 16 h 55130"/>
                <a:gd name="connsiteX6" fmla="*/ 11787 w 67080"/>
                <a:gd name="connsiteY6" fmla="*/ 9882 h 55130"/>
                <a:gd name="connsiteX7" fmla="*/ 10944 w 67080"/>
                <a:gd name="connsiteY7" fmla="*/ 10433 h 55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080" h="55129">
                  <a:moveTo>
                    <a:pt x="10944" y="10433"/>
                  </a:moveTo>
                  <a:cubicBezTo>
                    <a:pt x="-5921" y="21642"/>
                    <a:pt x="-3762" y="57355"/>
                    <a:pt x="20686" y="55022"/>
                  </a:cubicBezTo>
                  <a:cubicBezTo>
                    <a:pt x="32384" y="53522"/>
                    <a:pt x="43606" y="49454"/>
                    <a:pt x="53548" y="43110"/>
                  </a:cubicBezTo>
                  <a:cubicBezTo>
                    <a:pt x="60708" y="39387"/>
                    <a:pt x="65704" y="32518"/>
                    <a:pt x="67040" y="24559"/>
                  </a:cubicBezTo>
                  <a:cubicBezTo>
                    <a:pt x="67794" y="11772"/>
                    <a:pt x="58039" y="794"/>
                    <a:pt x="45251" y="40"/>
                  </a:cubicBezTo>
                  <a:cubicBezTo>
                    <a:pt x="44510" y="-3"/>
                    <a:pt x="43767" y="-12"/>
                    <a:pt x="43025" y="16"/>
                  </a:cubicBezTo>
                  <a:cubicBezTo>
                    <a:pt x="32038" y="1088"/>
                    <a:pt x="21397" y="4449"/>
                    <a:pt x="11787" y="9882"/>
                  </a:cubicBezTo>
                  <a:cubicBezTo>
                    <a:pt x="11506" y="10065"/>
                    <a:pt x="11225" y="10249"/>
                    <a:pt x="10944" y="10433"/>
                  </a:cubicBezTo>
                  <a:close/>
                </a:path>
              </a:pathLst>
            </a:custGeom>
            <a:solidFill>
              <a:srgbClr val="FFFFFF"/>
            </a:solidFill>
            <a:ln w="5611" cap="flat">
              <a:noFill/>
              <a:prstDash val="solid"/>
              <a:miter/>
            </a:ln>
          </p:spPr>
          <p:txBody>
            <a:bodyPr rtlCol="0" anchor="ctr"/>
            <a:lstStyle/>
            <a:p>
              <a:endParaRPr lang="ja-JP" altLang="en-US"/>
            </a:p>
          </p:txBody>
        </p:sp>
        <p:sp>
          <p:nvSpPr>
            <p:cNvPr id="64" name="フリーフォーム: 図形 63">
              <a:extLst>
                <a:ext uri="{FF2B5EF4-FFF2-40B4-BE49-F238E27FC236}">
                  <a16:creationId xmlns:a16="http://schemas.microsoft.com/office/drawing/2014/main" id="{3BB167AD-3CC1-73B7-FA16-A2BAAF39F760}"/>
                </a:ext>
              </a:extLst>
            </p:cNvPr>
            <p:cNvSpPr/>
            <p:nvPr/>
          </p:nvSpPr>
          <p:spPr>
            <a:xfrm>
              <a:off x="2468114" y="4940289"/>
              <a:ext cx="67083" cy="55119"/>
            </a:xfrm>
            <a:custGeom>
              <a:avLst/>
              <a:gdLst>
                <a:gd name="connsiteX0" fmla="*/ 10942 w 67083"/>
                <a:gd name="connsiteY0" fmla="*/ 10421 h 55119"/>
                <a:gd name="connsiteX1" fmla="*/ 20684 w 67083"/>
                <a:gd name="connsiteY1" fmla="*/ 55010 h 55119"/>
                <a:gd name="connsiteX2" fmla="*/ 53552 w 67083"/>
                <a:gd name="connsiteY2" fmla="*/ 43098 h 55119"/>
                <a:gd name="connsiteX3" fmla="*/ 67044 w 67083"/>
                <a:gd name="connsiteY3" fmla="*/ 24548 h 55119"/>
                <a:gd name="connsiteX4" fmla="*/ 45243 w 67083"/>
                <a:gd name="connsiteY4" fmla="*/ 40 h 55119"/>
                <a:gd name="connsiteX5" fmla="*/ 43040 w 67083"/>
                <a:gd name="connsiteY5" fmla="*/ 16 h 55119"/>
                <a:gd name="connsiteX6" fmla="*/ 11807 w 67083"/>
                <a:gd name="connsiteY6" fmla="*/ 9881 h 55119"/>
                <a:gd name="connsiteX7" fmla="*/ 10942 w 67083"/>
                <a:gd name="connsiteY7" fmla="*/ 10421 h 5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083" h="55119">
                  <a:moveTo>
                    <a:pt x="10942" y="10421"/>
                  </a:moveTo>
                  <a:cubicBezTo>
                    <a:pt x="-5922" y="21630"/>
                    <a:pt x="-3758" y="57343"/>
                    <a:pt x="20684" y="55010"/>
                  </a:cubicBezTo>
                  <a:cubicBezTo>
                    <a:pt x="32384" y="53510"/>
                    <a:pt x="43608" y="49443"/>
                    <a:pt x="53552" y="43098"/>
                  </a:cubicBezTo>
                  <a:cubicBezTo>
                    <a:pt x="60713" y="39376"/>
                    <a:pt x="65709" y="32507"/>
                    <a:pt x="67044" y="24548"/>
                  </a:cubicBezTo>
                  <a:cubicBezTo>
                    <a:pt x="67791" y="11760"/>
                    <a:pt x="58030" y="787"/>
                    <a:pt x="45243" y="40"/>
                  </a:cubicBezTo>
                  <a:cubicBezTo>
                    <a:pt x="44509" y="-3"/>
                    <a:pt x="43774" y="-11"/>
                    <a:pt x="43040" y="16"/>
                  </a:cubicBezTo>
                  <a:cubicBezTo>
                    <a:pt x="32055" y="1087"/>
                    <a:pt x="21415" y="4447"/>
                    <a:pt x="11807" y="9881"/>
                  </a:cubicBezTo>
                  <a:cubicBezTo>
                    <a:pt x="11510" y="10056"/>
                    <a:pt x="11223" y="10235"/>
                    <a:pt x="10942" y="10421"/>
                  </a:cubicBezTo>
                  <a:close/>
                </a:path>
              </a:pathLst>
            </a:custGeom>
            <a:solidFill>
              <a:srgbClr val="FFFFFF"/>
            </a:solidFill>
            <a:ln w="5611" cap="flat">
              <a:noFill/>
              <a:prstDash val="solid"/>
              <a:miter/>
            </a:ln>
          </p:spPr>
          <p:txBody>
            <a:bodyPr rtlCol="0" anchor="ctr"/>
            <a:lstStyle/>
            <a:p>
              <a:endParaRPr lang="ja-JP" altLang="en-US"/>
            </a:p>
          </p:txBody>
        </p:sp>
        <p:sp>
          <p:nvSpPr>
            <p:cNvPr id="65" name="フリーフォーム: 図形 64">
              <a:extLst>
                <a:ext uri="{FF2B5EF4-FFF2-40B4-BE49-F238E27FC236}">
                  <a16:creationId xmlns:a16="http://schemas.microsoft.com/office/drawing/2014/main" id="{192E8F07-14A6-B774-3D9F-564CEA8DF0F6}"/>
                </a:ext>
              </a:extLst>
            </p:cNvPr>
            <p:cNvSpPr/>
            <p:nvPr/>
          </p:nvSpPr>
          <p:spPr>
            <a:xfrm>
              <a:off x="2365702" y="4861629"/>
              <a:ext cx="94104" cy="82072"/>
            </a:xfrm>
            <a:custGeom>
              <a:avLst/>
              <a:gdLst>
                <a:gd name="connsiteX0" fmla="*/ 17649 w 94104"/>
                <a:gd name="connsiteY0" fmla="*/ 12315 h 82072"/>
                <a:gd name="connsiteX1" fmla="*/ 59 w 94104"/>
                <a:gd name="connsiteY1" fmla="*/ 48444 h 82072"/>
                <a:gd name="connsiteX2" fmla="*/ 23737 w 94104"/>
                <a:gd name="connsiteY2" fmla="*/ 81133 h 82072"/>
                <a:gd name="connsiteX3" fmla="*/ 51445 w 94104"/>
                <a:gd name="connsiteY3" fmla="*/ 78715 h 82072"/>
                <a:gd name="connsiteX4" fmla="*/ 80373 w 94104"/>
                <a:gd name="connsiteY4" fmla="*/ 63661 h 82072"/>
                <a:gd name="connsiteX5" fmla="*/ 94061 w 94104"/>
                <a:gd name="connsiteY5" fmla="*/ 38101 h 82072"/>
                <a:gd name="connsiteX6" fmla="*/ 83234 w 94104"/>
                <a:gd name="connsiteY6" fmla="*/ 10674 h 82072"/>
                <a:gd name="connsiteX7" fmla="*/ 50028 w 94104"/>
                <a:gd name="connsiteY7" fmla="*/ 870 h 82072"/>
                <a:gd name="connsiteX8" fmla="*/ 17649 w 94104"/>
                <a:gd name="connsiteY8" fmla="*/ 12315 h 82072"/>
                <a:gd name="connsiteX9" fmla="*/ 12806 w 94104"/>
                <a:gd name="connsiteY9" fmla="*/ 30773 h 82072"/>
                <a:gd name="connsiteX10" fmla="*/ 31264 w 94104"/>
                <a:gd name="connsiteY10" fmla="*/ 35616 h 82072"/>
                <a:gd name="connsiteX11" fmla="*/ 36509 w 94104"/>
                <a:gd name="connsiteY11" fmla="*/ 32805 h 82072"/>
                <a:gd name="connsiteX12" fmla="*/ 39235 w 94104"/>
                <a:gd name="connsiteY12" fmla="*/ 31552 h 82072"/>
                <a:gd name="connsiteX13" fmla="*/ 39730 w 94104"/>
                <a:gd name="connsiteY13" fmla="*/ 31389 h 82072"/>
                <a:gd name="connsiteX14" fmla="*/ 51304 w 94104"/>
                <a:gd name="connsiteY14" fmla="*/ 27948 h 82072"/>
                <a:gd name="connsiteX15" fmla="*/ 54250 w 94104"/>
                <a:gd name="connsiteY15" fmla="*/ 27386 h 82072"/>
                <a:gd name="connsiteX16" fmla="*/ 55374 w 94104"/>
                <a:gd name="connsiteY16" fmla="*/ 27184 h 82072"/>
                <a:gd name="connsiteX17" fmla="*/ 56527 w 94104"/>
                <a:gd name="connsiteY17" fmla="*/ 27094 h 82072"/>
                <a:gd name="connsiteX18" fmla="*/ 58871 w 94104"/>
                <a:gd name="connsiteY18" fmla="*/ 27032 h 82072"/>
                <a:gd name="connsiteX19" fmla="*/ 58359 w 94104"/>
                <a:gd name="connsiteY19" fmla="*/ 26903 h 82072"/>
                <a:gd name="connsiteX20" fmla="*/ 60608 w 94104"/>
                <a:gd name="connsiteY20" fmla="*/ 27465 h 82072"/>
                <a:gd name="connsiteX21" fmla="*/ 61339 w 94104"/>
                <a:gd name="connsiteY21" fmla="*/ 27706 h 82072"/>
                <a:gd name="connsiteX22" fmla="*/ 60254 w 94104"/>
                <a:gd name="connsiteY22" fmla="*/ 27223 h 82072"/>
                <a:gd name="connsiteX23" fmla="*/ 62294 w 94104"/>
                <a:gd name="connsiteY23" fmla="*/ 28347 h 82072"/>
                <a:gd name="connsiteX24" fmla="*/ 64222 w 94104"/>
                <a:gd name="connsiteY24" fmla="*/ 29640 h 82072"/>
                <a:gd name="connsiteX25" fmla="*/ 62705 w 94104"/>
                <a:gd name="connsiteY25" fmla="*/ 28516 h 82072"/>
                <a:gd name="connsiteX26" fmla="*/ 63863 w 94104"/>
                <a:gd name="connsiteY26" fmla="*/ 29556 h 82072"/>
                <a:gd name="connsiteX27" fmla="*/ 65465 w 94104"/>
                <a:gd name="connsiteY27" fmla="*/ 31242 h 82072"/>
                <a:gd name="connsiteX28" fmla="*/ 65229 w 94104"/>
                <a:gd name="connsiteY28" fmla="*/ 30989 h 82072"/>
                <a:gd name="connsiteX29" fmla="*/ 67101 w 94104"/>
                <a:gd name="connsiteY29" fmla="*/ 34362 h 82072"/>
                <a:gd name="connsiteX30" fmla="*/ 66325 w 94104"/>
                <a:gd name="connsiteY30" fmla="*/ 32569 h 82072"/>
                <a:gd name="connsiteX31" fmla="*/ 66808 w 94104"/>
                <a:gd name="connsiteY31" fmla="*/ 34042 h 82072"/>
                <a:gd name="connsiteX32" fmla="*/ 67185 w 94104"/>
                <a:gd name="connsiteY32" fmla="*/ 35537 h 82072"/>
                <a:gd name="connsiteX33" fmla="*/ 67061 w 94104"/>
                <a:gd name="connsiteY33" fmla="*/ 34244 h 82072"/>
                <a:gd name="connsiteX34" fmla="*/ 67061 w 94104"/>
                <a:gd name="connsiteY34" fmla="*/ 38146 h 82072"/>
                <a:gd name="connsiteX35" fmla="*/ 67061 w 94104"/>
                <a:gd name="connsiteY35" fmla="*/ 37207 h 82072"/>
                <a:gd name="connsiteX36" fmla="*/ 66420 w 94104"/>
                <a:gd name="connsiteY36" fmla="*/ 39225 h 82072"/>
                <a:gd name="connsiteX37" fmla="*/ 67224 w 94104"/>
                <a:gd name="connsiteY37" fmla="*/ 37347 h 82072"/>
                <a:gd name="connsiteX38" fmla="*/ 66567 w 94104"/>
                <a:gd name="connsiteY38" fmla="*/ 38685 h 82072"/>
                <a:gd name="connsiteX39" fmla="*/ 65380 w 94104"/>
                <a:gd name="connsiteY39" fmla="*/ 40669 h 82072"/>
                <a:gd name="connsiteX40" fmla="*/ 66083 w 94104"/>
                <a:gd name="connsiteY40" fmla="*/ 39877 h 82072"/>
                <a:gd name="connsiteX41" fmla="*/ 63868 w 94104"/>
                <a:gd name="connsiteY41" fmla="*/ 42339 h 82072"/>
                <a:gd name="connsiteX42" fmla="*/ 61957 w 94104"/>
                <a:gd name="connsiteY42" fmla="*/ 44076 h 82072"/>
                <a:gd name="connsiteX43" fmla="*/ 63289 w 94104"/>
                <a:gd name="connsiteY43" fmla="*/ 43053 h 82072"/>
                <a:gd name="connsiteX44" fmla="*/ 61805 w 94104"/>
                <a:gd name="connsiteY44" fmla="*/ 44082 h 82072"/>
                <a:gd name="connsiteX45" fmla="*/ 57561 w 94104"/>
                <a:gd name="connsiteY45" fmla="*/ 46476 h 82072"/>
                <a:gd name="connsiteX46" fmla="*/ 52159 w 94104"/>
                <a:gd name="connsiteY46" fmla="*/ 49287 h 82072"/>
                <a:gd name="connsiteX47" fmla="*/ 49416 w 94104"/>
                <a:gd name="connsiteY47" fmla="*/ 50625 h 82072"/>
                <a:gd name="connsiteX48" fmla="*/ 48016 w 94104"/>
                <a:gd name="connsiteY48" fmla="*/ 51317 h 82072"/>
                <a:gd name="connsiteX49" fmla="*/ 37521 w 94104"/>
                <a:gd name="connsiteY49" fmla="*/ 54656 h 82072"/>
                <a:gd name="connsiteX50" fmla="*/ 34581 w 94104"/>
                <a:gd name="connsiteY50" fmla="*/ 55190 h 82072"/>
                <a:gd name="connsiteX51" fmla="*/ 34176 w 94104"/>
                <a:gd name="connsiteY51" fmla="*/ 55111 h 82072"/>
                <a:gd name="connsiteX52" fmla="*/ 30561 w 94104"/>
                <a:gd name="connsiteY52" fmla="*/ 55178 h 82072"/>
                <a:gd name="connsiteX53" fmla="*/ 31939 w 94104"/>
                <a:gd name="connsiteY53" fmla="*/ 55386 h 82072"/>
                <a:gd name="connsiteX54" fmla="*/ 30381 w 94104"/>
                <a:gd name="connsiteY54" fmla="*/ 55032 h 82072"/>
                <a:gd name="connsiteX55" fmla="*/ 28914 w 94104"/>
                <a:gd name="connsiteY55" fmla="*/ 54549 h 82072"/>
                <a:gd name="connsiteX56" fmla="*/ 30752 w 94104"/>
                <a:gd name="connsiteY56" fmla="*/ 55313 h 82072"/>
                <a:gd name="connsiteX57" fmla="*/ 28251 w 94104"/>
                <a:gd name="connsiteY57" fmla="*/ 53784 h 82072"/>
                <a:gd name="connsiteX58" fmla="*/ 29510 w 94104"/>
                <a:gd name="connsiteY58" fmla="*/ 54656 h 82072"/>
                <a:gd name="connsiteX59" fmla="*/ 28189 w 94104"/>
                <a:gd name="connsiteY59" fmla="*/ 53256 h 82072"/>
                <a:gd name="connsiteX60" fmla="*/ 29409 w 94104"/>
                <a:gd name="connsiteY60" fmla="*/ 54841 h 82072"/>
                <a:gd name="connsiteX61" fmla="*/ 28605 w 94104"/>
                <a:gd name="connsiteY61" fmla="*/ 53621 h 82072"/>
                <a:gd name="connsiteX62" fmla="*/ 27880 w 94104"/>
                <a:gd name="connsiteY62" fmla="*/ 52334 h 82072"/>
                <a:gd name="connsiteX63" fmla="*/ 28414 w 94104"/>
                <a:gd name="connsiteY63" fmla="*/ 53745 h 82072"/>
                <a:gd name="connsiteX64" fmla="*/ 26823 w 94104"/>
                <a:gd name="connsiteY64" fmla="*/ 47803 h 82072"/>
                <a:gd name="connsiteX65" fmla="*/ 27070 w 94104"/>
                <a:gd name="connsiteY65" fmla="*/ 49287 h 82072"/>
                <a:gd name="connsiteX66" fmla="*/ 26981 w 94104"/>
                <a:gd name="connsiteY66" fmla="*/ 47157 h 82072"/>
                <a:gd name="connsiteX67" fmla="*/ 27127 w 94104"/>
                <a:gd name="connsiteY67" fmla="*/ 43936 h 82072"/>
                <a:gd name="connsiteX68" fmla="*/ 26919 w 94104"/>
                <a:gd name="connsiteY68" fmla="*/ 45375 h 82072"/>
                <a:gd name="connsiteX69" fmla="*/ 27335 w 94104"/>
                <a:gd name="connsiteY69" fmla="*/ 43250 h 82072"/>
                <a:gd name="connsiteX70" fmla="*/ 28234 w 94104"/>
                <a:gd name="connsiteY70" fmla="*/ 40136 h 82072"/>
                <a:gd name="connsiteX71" fmla="*/ 28796 w 94104"/>
                <a:gd name="connsiteY71" fmla="*/ 38623 h 82072"/>
                <a:gd name="connsiteX72" fmla="*/ 28555 w 94104"/>
                <a:gd name="connsiteY72" fmla="*/ 39422 h 82072"/>
                <a:gd name="connsiteX73" fmla="*/ 30190 w 94104"/>
                <a:gd name="connsiteY73" fmla="*/ 36701 h 82072"/>
                <a:gd name="connsiteX74" fmla="*/ 29347 w 94104"/>
                <a:gd name="connsiteY74" fmla="*/ 37752 h 82072"/>
                <a:gd name="connsiteX75" fmla="*/ 30752 w 94104"/>
                <a:gd name="connsiteY75" fmla="*/ 36206 h 82072"/>
                <a:gd name="connsiteX76" fmla="*/ 31877 w 94104"/>
                <a:gd name="connsiteY76" fmla="*/ 35138 h 82072"/>
                <a:gd name="connsiteX77" fmla="*/ 31219 w 94104"/>
                <a:gd name="connsiteY77" fmla="*/ 35666 h 82072"/>
                <a:gd name="connsiteX78" fmla="*/ 36062 w 94104"/>
                <a:gd name="connsiteY78" fmla="*/ 17208 h 82072"/>
                <a:gd name="connsiteX79" fmla="*/ 17604 w 94104"/>
                <a:gd name="connsiteY79" fmla="*/ 12366 h 82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94104" h="82072">
                  <a:moveTo>
                    <a:pt x="17649" y="12315"/>
                  </a:moveTo>
                  <a:cubicBezTo>
                    <a:pt x="5944" y="20515"/>
                    <a:pt x="-705" y="34172"/>
                    <a:pt x="59" y="48444"/>
                  </a:cubicBezTo>
                  <a:cubicBezTo>
                    <a:pt x="785" y="62919"/>
                    <a:pt x="8778" y="77456"/>
                    <a:pt x="23737" y="81133"/>
                  </a:cubicBezTo>
                  <a:cubicBezTo>
                    <a:pt x="33016" y="82954"/>
                    <a:pt x="42621" y="82116"/>
                    <a:pt x="51445" y="78715"/>
                  </a:cubicBezTo>
                  <a:cubicBezTo>
                    <a:pt x="61854" y="75331"/>
                    <a:pt x="71629" y="70244"/>
                    <a:pt x="80373" y="63661"/>
                  </a:cubicBezTo>
                  <a:cubicBezTo>
                    <a:pt x="88214" y="57350"/>
                    <a:pt x="93154" y="48125"/>
                    <a:pt x="94061" y="38101"/>
                  </a:cubicBezTo>
                  <a:cubicBezTo>
                    <a:pt x="94569" y="27826"/>
                    <a:pt x="90623" y="17831"/>
                    <a:pt x="83234" y="10674"/>
                  </a:cubicBezTo>
                  <a:cubicBezTo>
                    <a:pt x="74613" y="1872"/>
                    <a:pt x="62048" y="-1838"/>
                    <a:pt x="50028" y="870"/>
                  </a:cubicBezTo>
                  <a:cubicBezTo>
                    <a:pt x="38562" y="2414"/>
                    <a:pt x="27538" y="6310"/>
                    <a:pt x="17649" y="12315"/>
                  </a:cubicBezTo>
                  <a:cubicBezTo>
                    <a:pt x="11215" y="16075"/>
                    <a:pt x="9046" y="24339"/>
                    <a:pt x="12806" y="30773"/>
                  </a:cubicBezTo>
                  <a:cubicBezTo>
                    <a:pt x="16566" y="37207"/>
                    <a:pt x="24830" y="39376"/>
                    <a:pt x="31264" y="35616"/>
                  </a:cubicBezTo>
                  <a:cubicBezTo>
                    <a:pt x="32960" y="34585"/>
                    <a:pt x="34711" y="33647"/>
                    <a:pt x="36509" y="32805"/>
                  </a:cubicBezTo>
                  <a:cubicBezTo>
                    <a:pt x="37380" y="32309"/>
                    <a:pt x="38292" y="31890"/>
                    <a:pt x="39235" y="31552"/>
                  </a:cubicBezTo>
                  <a:cubicBezTo>
                    <a:pt x="35930" y="32462"/>
                    <a:pt x="39050" y="31647"/>
                    <a:pt x="39730" y="31389"/>
                  </a:cubicBezTo>
                  <a:cubicBezTo>
                    <a:pt x="43495" y="29949"/>
                    <a:pt x="47364" y="28799"/>
                    <a:pt x="51304" y="27948"/>
                  </a:cubicBezTo>
                  <a:cubicBezTo>
                    <a:pt x="52283" y="27735"/>
                    <a:pt x="53264" y="27547"/>
                    <a:pt x="54250" y="27386"/>
                  </a:cubicBezTo>
                  <a:cubicBezTo>
                    <a:pt x="54469" y="27352"/>
                    <a:pt x="57707" y="26942"/>
                    <a:pt x="55374" y="27184"/>
                  </a:cubicBezTo>
                  <a:cubicBezTo>
                    <a:pt x="53041" y="27425"/>
                    <a:pt x="56313" y="27111"/>
                    <a:pt x="56527" y="27094"/>
                  </a:cubicBezTo>
                  <a:cubicBezTo>
                    <a:pt x="57308" y="27038"/>
                    <a:pt x="58089" y="27094"/>
                    <a:pt x="58871" y="27032"/>
                  </a:cubicBezTo>
                  <a:cubicBezTo>
                    <a:pt x="61648" y="26891"/>
                    <a:pt x="55672" y="26228"/>
                    <a:pt x="58359" y="26903"/>
                  </a:cubicBezTo>
                  <a:cubicBezTo>
                    <a:pt x="59107" y="27094"/>
                    <a:pt x="59855" y="27240"/>
                    <a:pt x="60608" y="27465"/>
                  </a:cubicBezTo>
                  <a:lnTo>
                    <a:pt x="61339" y="27706"/>
                  </a:lnTo>
                  <a:cubicBezTo>
                    <a:pt x="62669" y="28212"/>
                    <a:pt x="62307" y="28051"/>
                    <a:pt x="60254" y="27223"/>
                  </a:cubicBezTo>
                  <a:cubicBezTo>
                    <a:pt x="60630" y="27690"/>
                    <a:pt x="61788" y="28016"/>
                    <a:pt x="62294" y="28347"/>
                  </a:cubicBezTo>
                  <a:cubicBezTo>
                    <a:pt x="62907" y="28822"/>
                    <a:pt x="63551" y="29254"/>
                    <a:pt x="64222" y="29640"/>
                  </a:cubicBezTo>
                  <a:lnTo>
                    <a:pt x="62705" y="28516"/>
                  </a:lnTo>
                  <a:cubicBezTo>
                    <a:pt x="63104" y="28853"/>
                    <a:pt x="63486" y="29196"/>
                    <a:pt x="63863" y="29556"/>
                  </a:cubicBezTo>
                  <a:cubicBezTo>
                    <a:pt x="64425" y="30118"/>
                    <a:pt x="64925" y="30680"/>
                    <a:pt x="65465" y="31242"/>
                  </a:cubicBezTo>
                  <a:cubicBezTo>
                    <a:pt x="67370" y="33244"/>
                    <a:pt x="63880" y="28583"/>
                    <a:pt x="65229" y="30989"/>
                  </a:cubicBezTo>
                  <a:cubicBezTo>
                    <a:pt x="65768" y="32159"/>
                    <a:pt x="66394" y="33286"/>
                    <a:pt x="67101" y="34362"/>
                  </a:cubicBezTo>
                  <a:lnTo>
                    <a:pt x="66325" y="32569"/>
                  </a:lnTo>
                  <a:cubicBezTo>
                    <a:pt x="66505" y="33058"/>
                    <a:pt x="66662" y="33547"/>
                    <a:pt x="66808" y="34042"/>
                  </a:cubicBezTo>
                  <a:cubicBezTo>
                    <a:pt x="66954" y="34537"/>
                    <a:pt x="67078" y="35037"/>
                    <a:pt x="67185" y="35537"/>
                  </a:cubicBezTo>
                  <a:cubicBezTo>
                    <a:pt x="67451" y="36976"/>
                    <a:pt x="67410" y="36545"/>
                    <a:pt x="67061" y="34244"/>
                  </a:cubicBezTo>
                  <a:cubicBezTo>
                    <a:pt x="66940" y="35542"/>
                    <a:pt x="66940" y="36848"/>
                    <a:pt x="67061" y="38146"/>
                  </a:cubicBezTo>
                  <a:cubicBezTo>
                    <a:pt x="66999" y="34447"/>
                    <a:pt x="67432" y="35785"/>
                    <a:pt x="67061" y="37207"/>
                  </a:cubicBezTo>
                  <a:cubicBezTo>
                    <a:pt x="66801" y="37864"/>
                    <a:pt x="66587" y="38538"/>
                    <a:pt x="66420" y="39225"/>
                  </a:cubicBezTo>
                  <a:lnTo>
                    <a:pt x="67224" y="37347"/>
                  </a:lnTo>
                  <a:cubicBezTo>
                    <a:pt x="67016" y="37803"/>
                    <a:pt x="66797" y="38247"/>
                    <a:pt x="66567" y="38685"/>
                  </a:cubicBezTo>
                  <a:cubicBezTo>
                    <a:pt x="66201" y="39371"/>
                    <a:pt x="65763" y="40001"/>
                    <a:pt x="65380" y="40669"/>
                  </a:cubicBezTo>
                  <a:cubicBezTo>
                    <a:pt x="64335" y="42530"/>
                    <a:pt x="65768" y="40040"/>
                    <a:pt x="66083" y="39877"/>
                  </a:cubicBezTo>
                  <a:cubicBezTo>
                    <a:pt x="65336" y="40259"/>
                    <a:pt x="64492" y="41726"/>
                    <a:pt x="63868" y="42339"/>
                  </a:cubicBezTo>
                  <a:cubicBezTo>
                    <a:pt x="63279" y="42969"/>
                    <a:pt x="62640" y="43550"/>
                    <a:pt x="61957" y="44076"/>
                  </a:cubicBezTo>
                  <a:lnTo>
                    <a:pt x="63289" y="43053"/>
                  </a:lnTo>
                  <a:cubicBezTo>
                    <a:pt x="62806" y="43413"/>
                    <a:pt x="62311" y="43750"/>
                    <a:pt x="61805" y="44082"/>
                  </a:cubicBezTo>
                  <a:cubicBezTo>
                    <a:pt x="60445" y="44964"/>
                    <a:pt x="58995" y="45712"/>
                    <a:pt x="57561" y="46476"/>
                  </a:cubicBezTo>
                  <a:cubicBezTo>
                    <a:pt x="55773" y="47432"/>
                    <a:pt x="53975" y="48376"/>
                    <a:pt x="52159" y="49287"/>
                  </a:cubicBezTo>
                  <a:cubicBezTo>
                    <a:pt x="51248" y="49743"/>
                    <a:pt x="50338" y="50192"/>
                    <a:pt x="49416" y="50625"/>
                  </a:cubicBezTo>
                  <a:cubicBezTo>
                    <a:pt x="48780" y="50923"/>
                    <a:pt x="44750" y="52992"/>
                    <a:pt x="48016" y="51317"/>
                  </a:cubicBezTo>
                  <a:cubicBezTo>
                    <a:pt x="44673" y="52871"/>
                    <a:pt x="41147" y="53993"/>
                    <a:pt x="37521" y="54656"/>
                  </a:cubicBezTo>
                  <a:cubicBezTo>
                    <a:pt x="36561" y="54931"/>
                    <a:pt x="35576" y="55110"/>
                    <a:pt x="34581" y="55190"/>
                  </a:cubicBezTo>
                  <a:cubicBezTo>
                    <a:pt x="38246" y="55190"/>
                    <a:pt x="34952" y="55055"/>
                    <a:pt x="34176" y="55111"/>
                  </a:cubicBezTo>
                  <a:cubicBezTo>
                    <a:pt x="32962" y="55195"/>
                    <a:pt x="31776" y="55195"/>
                    <a:pt x="30561" y="55178"/>
                  </a:cubicBezTo>
                  <a:cubicBezTo>
                    <a:pt x="28189" y="55139"/>
                    <a:pt x="34176" y="55994"/>
                    <a:pt x="31939" y="55386"/>
                  </a:cubicBezTo>
                  <a:cubicBezTo>
                    <a:pt x="31421" y="55252"/>
                    <a:pt x="30893" y="55173"/>
                    <a:pt x="30381" y="55032"/>
                  </a:cubicBezTo>
                  <a:cubicBezTo>
                    <a:pt x="30095" y="54954"/>
                    <a:pt x="29100" y="54791"/>
                    <a:pt x="28914" y="54549"/>
                  </a:cubicBezTo>
                  <a:cubicBezTo>
                    <a:pt x="28729" y="54307"/>
                    <a:pt x="32388" y="56365"/>
                    <a:pt x="30752" y="55313"/>
                  </a:cubicBezTo>
                  <a:cubicBezTo>
                    <a:pt x="29971" y="54807"/>
                    <a:pt x="29066" y="54189"/>
                    <a:pt x="28251" y="53784"/>
                  </a:cubicBezTo>
                  <a:cubicBezTo>
                    <a:pt x="31528" y="55471"/>
                    <a:pt x="30499" y="55696"/>
                    <a:pt x="29510" y="54656"/>
                  </a:cubicBezTo>
                  <a:cubicBezTo>
                    <a:pt x="29072" y="54189"/>
                    <a:pt x="28633" y="53711"/>
                    <a:pt x="28189" y="53256"/>
                  </a:cubicBezTo>
                  <a:cubicBezTo>
                    <a:pt x="27380" y="52435"/>
                    <a:pt x="27976" y="51716"/>
                    <a:pt x="29409" y="54841"/>
                  </a:cubicBezTo>
                  <a:cubicBezTo>
                    <a:pt x="29218" y="54425"/>
                    <a:pt x="28847" y="54020"/>
                    <a:pt x="28605" y="53621"/>
                  </a:cubicBezTo>
                  <a:cubicBezTo>
                    <a:pt x="28363" y="53222"/>
                    <a:pt x="28127" y="52761"/>
                    <a:pt x="27880" y="52334"/>
                  </a:cubicBezTo>
                  <a:cubicBezTo>
                    <a:pt x="27211" y="51170"/>
                    <a:pt x="27413" y="49911"/>
                    <a:pt x="28414" y="53745"/>
                  </a:cubicBezTo>
                  <a:cubicBezTo>
                    <a:pt x="27902" y="51777"/>
                    <a:pt x="27352" y="49765"/>
                    <a:pt x="26823" y="47803"/>
                  </a:cubicBezTo>
                  <a:cubicBezTo>
                    <a:pt x="27914" y="51845"/>
                    <a:pt x="27127" y="50614"/>
                    <a:pt x="27070" y="49287"/>
                  </a:cubicBezTo>
                  <a:cubicBezTo>
                    <a:pt x="27070" y="48579"/>
                    <a:pt x="26986" y="47871"/>
                    <a:pt x="26981" y="47157"/>
                  </a:cubicBezTo>
                  <a:cubicBezTo>
                    <a:pt x="26981" y="46077"/>
                    <a:pt x="27087" y="45009"/>
                    <a:pt x="27127" y="43936"/>
                  </a:cubicBezTo>
                  <a:cubicBezTo>
                    <a:pt x="27205" y="41608"/>
                    <a:pt x="26430" y="47651"/>
                    <a:pt x="26919" y="45375"/>
                  </a:cubicBezTo>
                  <a:cubicBezTo>
                    <a:pt x="27070" y="44666"/>
                    <a:pt x="27172" y="43952"/>
                    <a:pt x="27335" y="43250"/>
                  </a:cubicBezTo>
                  <a:cubicBezTo>
                    <a:pt x="27581" y="42197"/>
                    <a:pt x="27881" y="41157"/>
                    <a:pt x="28234" y="40136"/>
                  </a:cubicBezTo>
                  <a:cubicBezTo>
                    <a:pt x="28403" y="39635"/>
                    <a:pt x="28667" y="39129"/>
                    <a:pt x="28796" y="38623"/>
                  </a:cubicBezTo>
                  <a:cubicBezTo>
                    <a:pt x="27745" y="42654"/>
                    <a:pt x="27874" y="40726"/>
                    <a:pt x="28555" y="39422"/>
                  </a:cubicBezTo>
                  <a:cubicBezTo>
                    <a:pt x="29049" y="38477"/>
                    <a:pt x="29628" y="37600"/>
                    <a:pt x="30190" y="36701"/>
                  </a:cubicBezTo>
                  <a:cubicBezTo>
                    <a:pt x="31050" y="35335"/>
                    <a:pt x="31798" y="35841"/>
                    <a:pt x="29347" y="37752"/>
                  </a:cubicBezTo>
                  <a:cubicBezTo>
                    <a:pt x="29846" y="37265"/>
                    <a:pt x="30315" y="36749"/>
                    <a:pt x="30752" y="36206"/>
                  </a:cubicBezTo>
                  <a:cubicBezTo>
                    <a:pt x="31118" y="35835"/>
                    <a:pt x="31534" y="35509"/>
                    <a:pt x="31877" y="35138"/>
                  </a:cubicBezTo>
                  <a:cubicBezTo>
                    <a:pt x="33344" y="33620"/>
                    <a:pt x="28684" y="37387"/>
                    <a:pt x="31219" y="35666"/>
                  </a:cubicBezTo>
                  <a:cubicBezTo>
                    <a:pt x="37653" y="31907"/>
                    <a:pt x="39822" y="23643"/>
                    <a:pt x="36062" y="17208"/>
                  </a:cubicBezTo>
                  <a:cubicBezTo>
                    <a:pt x="32302" y="10774"/>
                    <a:pt x="24038" y="8606"/>
                    <a:pt x="17604" y="12366"/>
                  </a:cubicBezTo>
                  <a:close/>
                </a:path>
              </a:pathLst>
            </a:custGeom>
            <a:solidFill>
              <a:srgbClr val="211715"/>
            </a:solidFill>
            <a:ln w="5611" cap="flat">
              <a:noFill/>
              <a:prstDash val="solid"/>
              <a:miter/>
            </a:ln>
          </p:spPr>
          <p:txBody>
            <a:bodyPr rtlCol="0" anchor="ctr"/>
            <a:lstStyle/>
            <a:p>
              <a:endParaRPr lang="ja-JP" altLang="en-US"/>
            </a:p>
          </p:txBody>
        </p:sp>
        <p:sp>
          <p:nvSpPr>
            <p:cNvPr id="66" name="フリーフォーム: 図形 65">
              <a:extLst>
                <a:ext uri="{FF2B5EF4-FFF2-40B4-BE49-F238E27FC236}">
                  <a16:creationId xmlns:a16="http://schemas.microsoft.com/office/drawing/2014/main" id="{70554CA3-1B27-A898-EE97-7AF98D3A0AAA}"/>
                </a:ext>
              </a:extLst>
            </p:cNvPr>
            <p:cNvSpPr/>
            <p:nvPr/>
          </p:nvSpPr>
          <p:spPr>
            <a:xfrm>
              <a:off x="2407469" y="4896796"/>
              <a:ext cx="94104" cy="82070"/>
            </a:xfrm>
            <a:custGeom>
              <a:avLst/>
              <a:gdLst>
                <a:gd name="connsiteX0" fmla="*/ 17643 w 94104"/>
                <a:gd name="connsiteY0" fmla="*/ 12316 h 82070"/>
                <a:gd name="connsiteX1" fmla="*/ 60 w 94104"/>
                <a:gd name="connsiteY1" fmla="*/ 48439 h 82070"/>
                <a:gd name="connsiteX2" fmla="*/ 23737 w 94104"/>
                <a:gd name="connsiteY2" fmla="*/ 81133 h 82070"/>
                <a:gd name="connsiteX3" fmla="*/ 51445 w 94104"/>
                <a:gd name="connsiteY3" fmla="*/ 78710 h 82070"/>
                <a:gd name="connsiteX4" fmla="*/ 80373 w 94104"/>
                <a:gd name="connsiteY4" fmla="*/ 63662 h 82070"/>
                <a:gd name="connsiteX5" fmla="*/ 94061 w 94104"/>
                <a:gd name="connsiteY5" fmla="*/ 38101 h 82070"/>
                <a:gd name="connsiteX6" fmla="*/ 83234 w 94104"/>
                <a:gd name="connsiteY6" fmla="*/ 10674 h 82070"/>
                <a:gd name="connsiteX7" fmla="*/ 50023 w 94104"/>
                <a:gd name="connsiteY7" fmla="*/ 870 h 82070"/>
                <a:gd name="connsiteX8" fmla="*/ 17643 w 94104"/>
                <a:gd name="connsiteY8" fmla="*/ 12316 h 82070"/>
                <a:gd name="connsiteX9" fmla="*/ 12803 w 94104"/>
                <a:gd name="connsiteY9" fmla="*/ 30776 h 82070"/>
                <a:gd name="connsiteX10" fmla="*/ 31264 w 94104"/>
                <a:gd name="connsiteY10" fmla="*/ 35616 h 82070"/>
                <a:gd name="connsiteX11" fmla="*/ 36509 w 94104"/>
                <a:gd name="connsiteY11" fmla="*/ 32806 h 82070"/>
                <a:gd name="connsiteX12" fmla="*/ 39230 w 94104"/>
                <a:gd name="connsiteY12" fmla="*/ 31546 h 82070"/>
                <a:gd name="connsiteX13" fmla="*/ 39730 w 94104"/>
                <a:gd name="connsiteY13" fmla="*/ 31383 h 82070"/>
                <a:gd name="connsiteX14" fmla="*/ 51305 w 94104"/>
                <a:gd name="connsiteY14" fmla="*/ 27943 h 82070"/>
                <a:gd name="connsiteX15" fmla="*/ 54250 w 94104"/>
                <a:gd name="connsiteY15" fmla="*/ 27381 h 82070"/>
                <a:gd name="connsiteX16" fmla="*/ 55403 w 94104"/>
                <a:gd name="connsiteY16" fmla="*/ 27179 h 82070"/>
                <a:gd name="connsiteX17" fmla="*/ 56555 w 94104"/>
                <a:gd name="connsiteY17" fmla="*/ 27089 h 82070"/>
                <a:gd name="connsiteX18" fmla="*/ 58899 w 94104"/>
                <a:gd name="connsiteY18" fmla="*/ 27027 h 82070"/>
                <a:gd name="connsiteX19" fmla="*/ 58388 w 94104"/>
                <a:gd name="connsiteY19" fmla="*/ 26898 h 82070"/>
                <a:gd name="connsiteX20" fmla="*/ 60636 w 94104"/>
                <a:gd name="connsiteY20" fmla="*/ 27460 h 82070"/>
                <a:gd name="connsiteX21" fmla="*/ 61367 w 94104"/>
                <a:gd name="connsiteY21" fmla="*/ 27701 h 82070"/>
                <a:gd name="connsiteX22" fmla="*/ 60282 w 94104"/>
                <a:gd name="connsiteY22" fmla="*/ 27224 h 82070"/>
                <a:gd name="connsiteX23" fmla="*/ 62323 w 94104"/>
                <a:gd name="connsiteY23" fmla="*/ 28320 h 82070"/>
                <a:gd name="connsiteX24" fmla="*/ 64251 w 94104"/>
                <a:gd name="connsiteY24" fmla="*/ 29618 h 82070"/>
                <a:gd name="connsiteX25" fmla="*/ 62733 w 94104"/>
                <a:gd name="connsiteY25" fmla="*/ 28494 h 82070"/>
                <a:gd name="connsiteX26" fmla="*/ 63885 w 94104"/>
                <a:gd name="connsiteY26" fmla="*/ 29534 h 82070"/>
                <a:gd name="connsiteX27" fmla="*/ 65493 w 94104"/>
                <a:gd name="connsiteY27" fmla="*/ 31221 h 82070"/>
                <a:gd name="connsiteX28" fmla="*/ 65257 w 94104"/>
                <a:gd name="connsiteY28" fmla="*/ 30968 h 82070"/>
                <a:gd name="connsiteX29" fmla="*/ 67129 w 94104"/>
                <a:gd name="connsiteY29" fmla="*/ 34340 h 82070"/>
                <a:gd name="connsiteX30" fmla="*/ 66353 w 94104"/>
                <a:gd name="connsiteY30" fmla="*/ 32547 h 82070"/>
                <a:gd name="connsiteX31" fmla="*/ 66837 w 94104"/>
                <a:gd name="connsiteY31" fmla="*/ 34014 h 82070"/>
                <a:gd name="connsiteX32" fmla="*/ 67213 w 94104"/>
                <a:gd name="connsiteY32" fmla="*/ 35515 h 82070"/>
                <a:gd name="connsiteX33" fmla="*/ 67090 w 94104"/>
                <a:gd name="connsiteY33" fmla="*/ 34222 h 82070"/>
                <a:gd name="connsiteX34" fmla="*/ 67090 w 94104"/>
                <a:gd name="connsiteY34" fmla="*/ 38124 h 82070"/>
                <a:gd name="connsiteX35" fmla="*/ 67090 w 94104"/>
                <a:gd name="connsiteY35" fmla="*/ 37185 h 82070"/>
                <a:gd name="connsiteX36" fmla="*/ 66449 w 94104"/>
                <a:gd name="connsiteY36" fmla="*/ 39197 h 82070"/>
                <a:gd name="connsiteX37" fmla="*/ 67253 w 94104"/>
                <a:gd name="connsiteY37" fmla="*/ 37325 h 82070"/>
                <a:gd name="connsiteX38" fmla="*/ 66589 w 94104"/>
                <a:gd name="connsiteY38" fmla="*/ 38663 h 82070"/>
                <a:gd name="connsiteX39" fmla="*/ 65409 w 94104"/>
                <a:gd name="connsiteY39" fmla="*/ 40648 h 82070"/>
                <a:gd name="connsiteX40" fmla="*/ 66111 w 94104"/>
                <a:gd name="connsiteY40" fmla="*/ 39855 h 82070"/>
                <a:gd name="connsiteX41" fmla="*/ 63897 w 94104"/>
                <a:gd name="connsiteY41" fmla="*/ 42317 h 82070"/>
                <a:gd name="connsiteX42" fmla="*/ 61980 w 94104"/>
                <a:gd name="connsiteY42" fmla="*/ 44049 h 82070"/>
                <a:gd name="connsiteX43" fmla="*/ 63318 w 94104"/>
                <a:gd name="connsiteY43" fmla="*/ 43031 h 82070"/>
                <a:gd name="connsiteX44" fmla="*/ 61833 w 94104"/>
                <a:gd name="connsiteY44" fmla="*/ 44054 h 82070"/>
                <a:gd name="connsiteX45" fmla="*/ 57589 w 94104"/>
                <a:gd name="connsiteY45" fmla="*/ 46449 h 82070"/>
                <a:gd name="connsiteX46" fmla="*/ 52187 w 94104"/>
                <a:gd name="connsiteY46" fmla="*/ 49260 h 82070"/>
                <a:gd name="connsiteX47" fmla="*/ 49444 w 94104"/>
                <a:gd name="connsiteY47" fmla="*/ 50592 h 82070"/>
                <a:gd name="connsiteX48" fmla="*/ 48038 w 94104"/>
                <a:gd name="connsiteY48" fmla="*/ 51283 h 82070"/>
                <a:gd name="connsiteX49" fmla="*/ 37549 w 94104"/>
                <a:gd name="connsiteY49" fmla="*/ 54628 h 82070"/>
                <a:gd name="connsiteX50" fmla="*/ 34603 w 94104"/>
                <a:gd name="connsiteY50" fmla="*/ 55162 h 82070"/>
                <a:gd name="connsiteX51" fmla="*/ 34204 w 94104"/>
                <a:gd name="connsiteY51" fmla="*/ 55083 h 82070"/>
                <a:gd name="connsiteX52" fmla="*/ 30590 w 94104"/>
                <a:gd name="connsiteY52" fmla="*/ 55145 h 82070"/>
                <a:gd name="connsiteX53" fmla="*/ 31961 w 94104"/>
                <a:gd name="connsiteY53" fmla="*/ 55359 h 82070"/>
                <a:gd name="connsiteX54" fmla="*/ 30410 w 94104"/>
                <a:gd name="connsiteY54" fmla="*/ 55005 h 82070"/>
                <a:gd name="connsiteX55" fmla="*/ 28937 w 94104"/>
                <a:gd name="connsiteY55" fmla="*/ 54521 h 82070"/>
                <a:gd name="connsiteX56" fmla="*/ 30781 w 94104"/>
                <a:gd name="connsiteY56" fmla="*/ 55280 h 82070"/>
                <a:gd name="connsiteX57" fmla="*/ 28279 w 94104"/>
                <a:gd name="connsiteY57" fmla="*/ 53757 h 82070"/>
                <a:gd name="connsiteX58" fmla="*/ 29538 w 94104"/>
                <a:gd name="connsiteY58" fmla="*/ 54628 h 82070"/>
                <a:gd name="connsiteX59" fmla="*/ 28217 w 94104"/>
                <a:gd name="connsiteY59" fmla="*/ 53228 h 82070"/>
                <a:gd name="connsiteX60" fmla="*/ 29437 w 94104"/>
                <a:gd name="connsiteY60" fmla="*/ 54814 h 82070"/>
                <a:gd name="connsiteX61" fmla="*/ 28628 w 94104"/>
                <a:gd name="connsiteY61" fmla="*/ 53594 h 82070"/>
                <a:gd name="connsiteX62" fmla="*/ 27908 w 94104"/>
                <a:gd name="connsiteY62" fmla="*/ 52306 h 82070"/>
                <a:gd name="connsiteX63" fmla="*/ 28442 w 94104"/>
                <a:gd name="connsiteY63" fmla="*/ 53712 h 82070"/>
                <a:gd name="connsiteX64" fmla="*/ 26851 w 94104"/>
                <a:gd name="connsiteY64" fmla="*/ 47770 h 82070"/>
                <a:gd name="connsiteX65" fmla="*/ 27099 w 94104"/>
                <a:gd name="connsiteY65" fmla="*/ 49260 h 82070"/>
                <a:gd name="connsiteX66" fmla="*/ 27009 w 94104"/>
                <a:gd name="connsiteY66" fmla="*/ 47129 h 82070"/>
                <a:gd name="connsiteX67" fmla="*/ 27149 w 94104"/>
                <a:gd name="connsiteY67" fmla="*/ 43902 h 82070"/>
                <a:gd name="connsiteX68" fmla="*/ 26947 w 94104"/>
                <a:gd name="connsiteY68" fmla="*/ 45347 h 82070"/>
                <a:gd name="connsiteX69" fmla="*/ 27363 w 94104"/>
                <a:gd name="connsiteY69" fmla="*/ 43217 h 82070"/>
                <a:gd name="connsiteX70" fmla="*/ 28257 w 94104"/>
                <a:gd name="connsiteY70" fmla="*/ 40102 h 82070"/>
                <a:gd name="connsiteX71" fmla="*/ 28819 w 94104"/>
                <a:gd name="connsiteY71" fmla="*/ 38596 h 82070"/>
                <a:gd name="connsiteX72" fmla="*/ 28583 w 94104"/>
                <a:gd name="connsiteY72" fmla="*/ 39394 h 82070"/>
                <a:gd name="connsiteX73" fmla="*/ 30219 w 94104"/>
                <a:gd name="connsiteY73" fmla="*/ 36668 h 82070"/>
                <a:gd name="connsiteX74" fmla="*/ 29375 w 94104"/>
                <a:gd name="connsiteY74" fmla="*/ 37724 h 82070"/>
                <a:gd name="connsiteX75" fmla="*/ 30775 w 94104"/>
                <a:gd name="connsiteY75" fmla="*/ 36173 h 82070"/>
                <a:gd name="connsiteX76" fmla="*/ 31899 w 94104"/>
                <a:gd name="connsiteY76" fmla="*/ 35111 h 82070"/>
                <a:gd name="connsiteX77" fmla="*/ 31242 w 94104"/>
                <a:gd name="connsiteY77" fmla="*/ 35639 h 82070"/>
                <a:gd name="connsiteX78" fmla="*/ 36082 w 94104"/>
                <a:gd name="connsiteY78" fmla="*/ 17178 h 82070"/>
                <a:gd name="connsiteX79" fmla="*/ 17621 w 94104"/>
                <a:gd name="connsiteY79" fmla="*/ 12338 h 8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94104" h="82070">
                  <a:moveTo>
                    <a:pt x="17643" y="12316"/>
                  </a:moveTo>
                  <a:cubicBezTo>
                    <a:pt x="5941" y="20516"/>
                    <a:pt x="-706" y="34170"/>
                    <a:pt x="60" y="48439"/>
                  </a:cubicBezTo>
                  <a:cubicBezTo>
                    <a:pt x="785" y="62920"/>
                    <a:pt x="8778" y="77457"/>
                    <a:pt x="23737" y="81133"/>
                  </a:cubicBezTo>
                  <a:cubicBezTo>
                    <a:pt x="33017" y="82953"/>
                    <a:pt x="42622" y="82113"/>
                    <a:pt x="51445" y="78710"/>
                  </a:cubicBezTo>
                  <a:cubicBezTo>
                    <a:pt x="61854" y="75329"/>
                    <a:pt x="71629" y="70244"/>
                    <a:pt x="80373" y="63662"/>
                  </a:cubicBezTo>
                  <a:cubicBezTo>
                    <a:pt x="88214" y="57351"/>
                    <a:pt x="93154" y="48125"/>
                    <a:pt x="94061" y="38101"/>
                  </a:cubicBezTo>
                  <a:cubicBezTo>
                    <a:pt x="94567" y="27827"/>
                    <a:pt x="90622" y="17832"/>
                    <a:pt x="83234" y="10674"/>
                  </a:cubicBezTo>
                  <a:cubicBezTo>
                    <a:pt x="74611" y="1871"/>
                    <a:pt x="62044" y="-1839"/>
                    <a:pt x="50023" y="870"/>
                  </a:cubicBezTo>
                  <a:cubicBezTo>
                    <a:pt x="38557" y="2416"/>
                    <a:pt x="27534" y="6312"/>
                    <a:pt x="17643" y="12316"/>
                  </a:cubicBezTo>
                  <a:cubicBezTo>
                    <a:pt x="11209" y="16077"/>
                    <a:pt x="9042" y="24342"/>
                    <a:pt x="12803" y="30776"/>
                  </a:cubicBezTo>
                  <a:cubicBezTo>
                    <a:pt x="16565" y="37211"/>
                    <a:pt x="24830" y="39378"/>
                    <a:pt x="31264" y="35616"/>
                  </a:cubicBezTo>
                  <a:cubicBezTo>
                    <a:pt x="32959" y="34583"/>
                    <a:pt x="34710" y="33645"/>
                    <a:pt x="36509" y="32806"/>
                  </a:cubicBezTo>
                  <a:cubicBezTo>
                    <a:pt x="37378" y="32308"/>
                    <a:pt x="38288" y="31886"/>
                    <a:pt x="39230" y="31546"/>
                  </a:cubicBezTo>
                  <a:cubicBezTo>
                    <a:pt x="35930" y="32463"/>
                    <a:pt x="39050" y="31642"/>
                    <a:pt x="39730" y="31383"/>
                  </a:cubicBezTo>
                  <a:cubicBezTo>
                    <a:pt x="43496" y="29946"/>
                    <a:pt x="47365" y="28796"/>
                    <a:pt x="51305" y="27943"/>
                  </a:cubicBezTo>
                  <a:cubicBezTo>
                    <a:pt x="52283" y="27733"/>
                    <a:pt x="53265" y="27546"/>
                    <a:pt x="54250" y="27381"/>
                  </a:cubicBezTo>
                  <a:cubicBezTo>
                    <a:pt x="54469" y="27342"/>
                    <a:pt x="57707" y="26931"/>
                    <a:pt x="55403" y="27179"/>
                  </a:cubicBezTo>
                  <a:cubicBezTo>
                    <a:pt x="53098" y="27426"/>
                    <a:pt x="56341" y="27100"/>
                    <a:pt x="56555" y="27089"/>
                  </a:cubicBezTo>
                  <a:cubicBezTo>
                    <a:pt x="57336" y="27032"/>
                    <a:pt x="58118" y="27089"/>
                    <a:pt x="58899" y="27027"/>
                  </a:cubicBezTo>
                  <a:cubicBezTo>
                    <a:pt x="61676" y="26886"/>
                    <a:pt x="55695" y="26223"/>
                    <a:pt x="58388" y="26898"/>
                  </a:cubicBezTo>
                  <a:cubicBezTo>
                    <a:pt x="59135" y="27083"/>
                    <a:pt x="59883" y="27229"/>
                    <a:pt x="60636" y="27460"/>
                  </a:cubicBezTo>
                  <a:lnTo>
                    <a:pt x="61367" y="27701"/>
                  </a:lnTo>
                  <a:cubicBezTo>
                    <a:pt x="62694" y="28207"/>
                    <a:pt x="62332" y="28048"/>
                    <a:pt x="60282" y="27224"/>
                  </a:cubicBezTo>
                  <a:cubicBezTo>
                    <a:pt x="60659" y="27685"/>
                    <a:pt x="61811" y="28016"/>
                    <a:pt x="62323" y="28320"/>
                  </a:cubicBezTo>
                  <a:cubicBezTo>
                    <a:pt x="62933" y="28799"/>
                    <a:pt x="63577" y="29233"/>
                    <a:pt x="64251" y="29618"/>
                  </a:cubicBezTo>
                  <a:lnTo>
                    <a:pt x="62733" y="28494"/>
                  </a:lnTo>
                  <a:cubicBezTo>
                    <a:pt x="63132" y="28826"/>
                    <a:pt x="63514" y="29174"/>
                    <a:pt x="63885" y="29534"/>
                  </a:cubicBezTo>
                  <a:cubicBezTo>
                    <a:pt x="64447" y="30096"/>
                    <a:pt x="64953" y="30658"/>
                    <a:pt x="65493" y="31221"/>
                  </a:cubicBezTo>
                  <a:cubicBezTo>
                    <a:pt x="67399" y="33222"/>
                    <a:pt x="63908" y="28562"/>
                    <a:pt x="65257" y="30968"/>
                  </a:cubicBezTo>
                  <a:cubicBezTo>
                    <a:pt x="65796" y="32137"/>
                    <a:pt x="66422" y="33264"/>
                    <a:pt x="67129" y="34340"/>
                  </a:cubicBezTo>
                  <a:lnTo>
                    <a:pt x="66353" y="32547"/>
                  </a:lnTo>
                  <a:cubicBezTo>
                    <a:pt x="66527" y="33031"/>
                    <a:pt x="66690" y="33520"/>
                    <a:pt x="66837" y="34014"/>
                  </a:cubicBezTo>
                  <a:cubicBezTo>
                    <a:pt x="66983" y="34509"/>
                    <a:pt x="67106" y="35009"/>
                    <a:pt x="67213" y="35515"/>
                  </a:cubicBezTo>
                  <a:cubicBezTo>
                    <a:pt x="67476" y="36954"/>
                    <a:pt x="67434" y="36523"/>
                    <a:pt x="67090" y="34222"/>
                  </a:cubicBezTo>
                  <a:cubicBezTo>
                    <a:pt x="66969" y="35520"/>
                    <a:pt x="66969" y="36826"/>
                    <a:pt x="67090" y="38124"/>
                  </a:cubicBezTo>
                  <a:cubicBezTo>
                    <a:pt x="67028" y="34425"/>
                    <a:pt x="67461" y="35763"/>
                    <a:pt x="67090" y="37185"/>
                  </a:cubicBezTo>
                  <a:cubicBezTo>
                    <a:pt x="66829" y="37840"/>
                    <a:pt x="66615" y="38512"/>
                    <a:pt x="66449" y="39197"/>
                  </a:cubicBezTo>
                  <a:lnTo>
                    <a:pt x="67253" y="37325"/>
                  </a:lnTo>
                  <a:cubicBezTo>
                    <a:pt x="67045" y="37775"/>
                    <a:pt x="66825" y="38225"/>
                    <a:pt x="66589" y="38663"/>
                  </a:cubicBezTo>
                  <a:cubicBezTo>
                    <a:pt x="66229" y="39343"/>
                    <a:pt x="65791" y="39979"/>
                    <a:pt x="65409" y="40648"/>
                  </a:cubicBezTo>
                  <a:cubicBezTo>
                    <a:pt x="64363" y="42508"/>
                    <a:pt x="65797" y="40012"/>
                    <a:pt x="66111" y="39855"/>
                  </a:cubicBezTo>
                  <a:cubicBezTo>
                    <a:pt x="65364" y="40237"/>
                    <a:pt x="64521" y="41699"/>
                    <a:pt x="63897" y="42317"/>
                  </a:cubicBezTo>
                  <a:cubicBezTo>
                    <a:pt x="63307" y="42947"/>
                    <a:pt x="62666" y="43526"/>
                    <a:pt x="61980" y="44049"/>
                  </a:cubicBezTo>
                  <a:lnTo>
                    <a:pt x="63318" y="43031"/>
                  </a:lnTo>
                  <a:cubicBezTo>
                    <a:pt x="62834" y="43385"/>
                    <a:pt x="62339" y="43728"/>
                    <a:pt x="61833" y="44054"/>
                  </a:cubicBezTo>
                  <a:cubicBezTo>
                    <a:pt x="60473" y="44942"/>
                    <a:pt x="59023" y="45684"/>
                    <a:pt x="57589" y="46449"/>
                  </a:cubicBezTo>
                  <a:cubicBezTo>
                    <a:pt x="55796" y="47405"/>
                    <a:pt x="54003" y="48355"/>
                    <a:pt x="52187" y="49260"/>
                  </a:cubicBezTo>
                  <a:cubicBezTo>
                    <a:pt x="51276" y="49715"/>
                    <a:pt x="50366" y="50159"/>
                    <a:pt x="49444" y="50592"/>
                  </a:cubicBezTo>
                  <a:cubicBezTo>
                    <a:pt x="48809" y="50896"/>
                    <a:pt x="44778" y="52959"/>
                    <a:pt x="48038" y="51283"/>
                  </a:cubicBezTo>
                  <a:cubicBezTo>
                    <a:pt x="44699" y="52842"/>
                    <a:pt x="41174" y="53966"/>
                    <a:pt x="37549" y="54628"/>
                  </a:cubicBezTo>
                  <a:cubicBezTo>
                    <a:pt x="36587" y="54903"/>
                    <a:pt x="35600" y="55082"/>
                    <a:pt x="34603" y="55162"/>
                  </a:cubicBezTo>
                  <a:cubicBezTo>
                    <a:pt x="38274" y="55162"/>
                    <a:pt x="34980" y="55027"/>
                    <a:pt x="34204" y="55083"/>
                  </a:cubicBezTo>
                  <a:cubicBezTo>
                    <a:pt x="32990" y="55168"/>
                    <a:pt x="31804" y="55168"/>
                    <a:pt x="30590" y="55145"/>
                  </a:cubicBezTo>
                  <a:cubicBezTo>
                    <a:pt x="28217" y="55106"/>
                    <a:pt x="34199" y="55966"/>
                    <a:pt x="31961" y="55359"/>
                  </a:cubicBezTo>
                  <a:cubicBezTo>
                    <a:pt x="31450" y="55218"/>
                    <a:pt x="30921" y="55145"/>
                    <a:pt x="30410" y="55005"/>
                  </a:cubicBezTo>
                  <a:cubicBezTo>
                    <a:pt x="30117" y="54920"/>
                    <a:pt x="29122" y="54757"/>
                    <a:pt x="28937" y="54521"/>
                  </a:cubicBezTo>
                  <a:cubicBezTo>
                    <a:pt x="28751" y="54285"/>
                    <a:pt x="32417" y="56337"/>
                    <a:pt x="30781" y="55280"/>
                  </a:cubicBezTo>
                  <a:cubicBezTo>
                    <a:pt x="29999" y="54780"/>
                    <a:pt x="29094" y="54156"/>
                    <a:pt x="28279" y="53757"/>
                  </a:cubicBezTo>
                  <a:cubicBezTo>
                    <a:pt x="31556" y="55443"/>
                    <a:pt x="30528" y="55662"/>
                    <a:pt x="29538" y="54628"/>
                  </a:cubicBezTo>
                  <a:cubicBezTo>
                    <a:pt x="29100" y="54162"/>
                    <a:pt x="28661" y="53684"/>
                    <a:pt x="28217" y="53228"/>
                  </a:cubicBezTo>
                  <a:cubicBezTo>
                    <a:pt x="27408" y="52402"/>
                    <a:pt x="28004" y="51683"/>
                    <a:pt x="29437" y="54814"/>
                  </a:cubicBezTo>
                  <a:cubicBezTo>
                    <a:pt x="29190" y="54392"/>
                    <a:pt x="28920" y="53985"/>
                    <a:pt x="28628" y="53594"/>
                  </a:cubicBezTo>
                  <a:cubicBezTo>
                    <a:pt x="28375" y="53172"/>
                    <a:pt x="28155" y="52734"/>
                    <a:pt x="27908" y="52306"/>
                  </a:cubicBezTo>
                  <a:cubicBezTo>
                    <a:pt x="27239" y="51137"/>
                    <a:pt x="27442" y="49878"/>
                    <a:pt x="28442" y="53712"/>
                  </a:cubicBezTo>
                  <a:cubicBezTo>
                    <a:pt x="27925" y="51750"/>
                    <a:pt x="27380" y="49737"/>
                    <a:pt x="26851" y="47770"/>
                  </a:cubicBezTo>
                  <a:cubicBezTo>
                    <a:pt x="27942" y="51817"/>
                    <a:pt x="27149" y="50614"/>
                    <a:pt x="27099" y="49260"/>
                  </a:cubicBezTo>
                  <a:cubicBezTo>
                    <a:pt x="27099" y="48546"/>
                    <a:pt x="27014" y="47843"/>
                    <a:pt x="27009" y="47129"/>
                  </a:cubicBezTo>
                  <a:cubicBezTo>
                    <a:pt x="27009" y="46050"/>
                    <a:pt x="27116" y="44982"/>
                    <a:pt x="27149" y="43902"/>
                  </a:cubicBezTo>
                  <a:cubicBezTo>
                    <a:pt x="27234" y="41575"/>
                    <a:pt x="26458" y="47624"/>
                    <a:pt x="26947" y="45347"/>
                  </a:cubicBezTo>
                  <a:cubicBezTo>
                    <a:pt x="27093" y="44639"/>
                    <a:pt x="27200" y="43925"/>
                    <a:pt x="27363" y="43217"/>
                  </a:cubicBezTo>
                  <a:cubicBezTo>
                    <a:pt x="27610" y="42167"/>
                    <a:pt x="27908" y="41129"/>
                    <a:pt x="28257" y="40102"/>
                  </a:cubicBezTo>
                  <a:cubicBezTo>
                    <a:pt x="28431" y="39608"/>
                    <a:pt x="28695" y="39102"/>
                    <a:pt x="28819" y="38596"/>
                  </a:cubicBezTo>
                  <a:cubicBezTo>
                    <a:pt x="27773" y="42626"/>
                    <a:pt x="27903" y="40698"/>
                    <a:pt x="28583" y="39394"/>
                  </a:cubicBezTo>
                  <a:cubicBezTo>
                    <a:pt x="29077" y="38450"/>
                    <a:pt x="29651" y="37567"/>
                    <a:pt x="30219" y="36668"/>
                  </a:cubicBezTo>
                  <a:cubicBezTo>
                    <a:pt x="31079" y="35307"/>
                    <a:pt x="31826" y="35813"/>
                    <a:pt x="29375" y="37724"/>
                  </a:cubicBezTo>
                  <a:cubicBezTo>
                    <a:pt x="29872" y="37235"/>
                    <a:pt x="30340" y="36717"/>
                    <a:pt x="30775" y="36173"/>
                  </a:cubicBezTo>
                  <a:cubicBezTo>
                    <a:pt x="31146" y="35808"/>
                    <a:pt x="31562" y="35482"/>
                    <a:pt x="31899" y="35111"/>
                  </a:cubicBezTo>
                  <a:cubicBezTo>
                    <a:pt x="33367" y="33593"/>
                    <a:pt x="28706" y="37359"/>
                    <a:pt x="31242" y="35639"/>
                  </a:cubicBezTo>
                  <a:cubicBezTo>
                    <a:pt x="37676" y="31878"/>
                    <a:pt x="39843" y="23613"/>
                    <a:pt x="36082" y="17178"/>
                  </a:cubicBezTo>
                  <a:cubicBezTo>
                    <a:pt x="32320" y="10744"/>
                    <a:pt x="24055" y="8577"/>
                    <a:pt x="17621" y="12338"/>
                  </a:cubicBezTo>
                  <a:close/>
                </a:path>
              </a:pathLst>
            </a:custGeom>
            <a:solidFill>
              <a:srgbClr val="211715"/>
            </a:solidFill>
            <a:ln w="5611" cap="flat">
              <a:noFill/>
              <a:prstDash val="solid"/>
              <a:miter/>
            </a:ln>
          </p:spPr>
          <p:txBody>
            <a:bodyPr rtlCol="0" anchor="ctr"/>
            <a:lstStyle/>
            <a:p>
              <a:endParaRPr lang="ja-JP" altLang="en-US"/>
            </a:p>
          </p:txBody>
        </p:sp>
        <p:sp>
          <p:nvSpPr>
            <p:cNvPr id="67" name="フリーフォーム: 図形 66">
              <a:extLst>
                <a:ext uri="{FF2B5EF4-FFF2-40B4-BE49-F238E27FC236}">
                  <a16:creationId xmlns:a16="http://schemas.microsoft.com/office/drawing/2014/main" id="{6F6A8BE3-BF19-32CF-3C59-284C64ED6DF2}"/>
                </a:ext>
              </a:extLst>
            </p:cNvPr>
            <p:cNvSpPr/>
            <p:nvPr/>
          </p:nvSpPr>
          <p:spPr>
            <a:xfrm>
              <a:off x="2454600" y="4926748"/>
              <a:ext cx="94104" cy="82070"/>
            </a:xfrm>
            <a:custGeom>
              <a:avLst/>
              <a:gdLst>
                <a:gd name="connsiteX0" fmla="*/ 17649 w 94104"/>
                <a:gd name="connsiteY0" fmla="*/ 12315 h 82070"/>
                <a:gd name="connsiteX1" fmla="*/ 59 w 94104"/>
                <a:gd name="connsiteY1" fmla="*/ 48438 h 82070"/>
                <a:gd name="connsiteX2" fmla="*/ 23737 w 94104"/>
                <a:gd name="connsiteY2" fmla="*/ 81133 h 82070"/>
                <a:gd name="connsiteX3" fmla="*/ 51445 w 94104"/>
                <a:gd name="connsiteY3" fmla="*/ 78715 h 82070"/>
                <a:gd name="connsiteX4" fmla="*/ 80373 w 94104"/>
                <a:gd name="connsiteY4" fmla="*/ 63661 h 82070"/>
                <a:gd name="connsiteX5" fmla="*/ 94061 w 94104"/>
                <a:gd name="connsiteY5" fmla="*/ 38101 h 82070"/>
                <a:gd name="connsiteX6" fmla="*/ 83234 w 94104"/>
                <a:gd name="connsiteY6" fmla="*/ 10674 h 82070"/>
                <a:gd name="connsiteX7" fmla="*/ 50028 w 94104"/>
                <a:gd name="connsiteY7" fmla="*/ 870 h 82070"/>
                <a:gd name="connsiteX8" fmla="*/ 17649 w 94104"/>
                <a:gd name="connsiteY8" fmla="*/ 12315 h 82070"/>
                <a:gd name="connsiteX9" fmla="*/ 12806 w 94104"/>
                <a:gd name="connsiteY9" fmla="*/ 30773 h 82070"/>
                <a:gd name="connsiteX10" fmla="*/ 31264 w 94104"/>
                <a:gd name="connsiteY10" fmla="*/ 35616 h 82070"/>
                <a:gd name="connsiteX11" fmla="*/ 36514 w 94104"/>
                <a:gd name="connsiteY11" fmla="*/ 32805 h 82070"/>
                <a:gd name="connsiteX12" fmla="*/ 39235 w 94104"/>
                <a:gd name="connsiteY12" fmla="*/ 31546 h 82070"/>
                <a:gd name="connsiteX13" fmla="*/ 39730 w 94104"/>
                <a:gd name="connsiteY13" fmla="*/ 31383 h 82070"/>
                <a:gd name="connsiteX14" fmla="*/ 51304 w 94104"/>
                <a:gd name="connsiteY14" fmla="*/ 27943 h 82070"/>
                <a:gd name="connsiteX15" fmla="*/ 54250 w 94104"/>
                <a:gd name="connsiteY15" fmla="*/ 27380 h 82070"/>
                <a:gd name="connsiteX16" fmla="*/ 55408 w 94104"/>
                <a:gd name="connsiteY16" fmla="*/ 27178 h 82070"/>
                <a:gd name="connsiteX17" fmla="*/ 56532 w 94104"/>
                <a:gd name="connsiteY17" fmla="*/ 27088 h 82070"/>
                <a:gd name="connsiteX18" fmla="*/ 58882 w 94104"/>
                <a:gd name="connsiteY18" fmla="*/ 27026 h 82070"/>
                <a:gd name="connsiteX19" fmla="*/ 58365 w 94104"/>
                <a:gd name="connsiteY19" fmla="*/ 26897 h 82070"/>
                <a:gd name="connsiteX20" fmla="*/ 60613 w 94104"/>
                <a:gd name="connsiteY20" fmla="*/ 27459 h 82070"/>
                <a:gd name="connsiteX21" fmla="*/ 61344 w 94104"/>
                <a:gd name="connsiteY21" fmla="*/ 27706 h 82070"/>
                <a:gd name="connsiteX22" fmla="*/ 60259 w 94104"/>
                <a:gd name="connsiteY22" fmla="*/ 27223 h 82070"/>
                <a:gd name="connsiteX23" fmla="*/ 62300 w 94104"/>
                <a:gd name="connsiteY23" fmla="*/ 28319 h 82070"/>
                <a:gd name="connsiteX24" fmla="*/ 64228 w 94104"/>
                <a:gd name="connsiteY24" fmla="*/ 29618 h 82070"/>
                <a:gd name="connsiteX25" fmla="*/ 62716 w 94104"/>
                <a:gd name="connsiteY25" fmla="*/ 28494 h 82070"/>
                <a:gd name="connsiteX26" fmla="*/ 63840 w 94104"/>
                <a:gd name="connsiteY26" fmla="*/ 29533 h 82070"/>
                <a:gd name="connsiteX27" fmla="*/ 65442 w 94104"/>
                <a:gd name="connsiteY27" fmla="*/ 31220 h 82070"/>
                <a:gd name="connsiteX28" fmla="*/ 65212 w 94104"/>
                <a:gd name="connsiteY28" fmla="*/ 30967 h 82070"/>
                <a:gd name="connsiteX29" fmla="*/ 67078 w 94104"/>
                <a:gd name="connsiteY29" fmla="*/ 34340 h 82070"/>
                <a:gd name="connsiteX30" fmla="*/ 66302 w 94104"/>
                <a:gd name="connsiteY30" fmla="*/ 32547 h 82070"/>
                <a:gd name="connsiteX31" fmla="*/ 66786 w 94104"/>
                <a:gd name="connsiteY31" fmla="*/ 34014 h 82070"/>
                <a:gd name="connsiteX32" fmla="*/ 67162 w 94104"/>
                <a:gd name="connsiteY32" fmla="*/ 35515 h 82070"/>
                <a:gd name="connsiteX33" fmla="*/ 67039 w 94104"/>
                <a:gd name="connsiteY33" fmla="*/ 34222 h 82070"/>
                <a:gd name="connsiteX34" fmla="*/ 67039 w 94104"/>
                <a:gd name="connsiteY34" fmla="*/ 38123 h 82070"/>
                <a:gd name="connsiteX35" fmla="*/ 67039 w 94104"/>
                <a:gd name="connsiteY35" fmla="*/ 37184 h 82070"/>
                <a:gd name="connsiteX36" fmla="*/ 66398 w 94104"/>
                <a:gd name="connsiteY36" fmla="*/ 39202 h 82070"/>
                <a:gd name="connsiteX37" fmla="*/ 67202 w 94104"/>
                <a:gd name="connsiteY37" fmla="*/ 37325 h 82070"/>
                <a:gd name="connsiteX38" fmla="*/ 66544 w 94104"/>
                <a:gd name="connsiteY38" fmla="*/ 38663 h 82070"/>
                <a:gd name="connsiteX39" fmla="*/ 65358 w 94104"/>
                <a:gd name="connsiteY39" fmla="*/ 40647 h 82070"/>
                <a:gd name="connsiteX40" fmla="*/ 66066 w 94104"/>
                <a:gd name="connsiteY40" fmla="*/ 39854 h 82070"/>
                <a:gd name="connsiteX41" fmla="*/ 63846 w 94104"/>
                <a:gd name="connsiteY41" fmla="*/ 42317 h 82070"/>
                <a:gd name="connsiteX42" fmla="*/ 61934 w 94104"/>
                <a:gd name="connsiteY42" fmla="*/ 44048 h 82070"/>
                <a:gd name="connsiteX43" fmla="*/ 63272 w 94104"/>
                <a:gd name="connsiteY43" fmla="*/ 43031 h 82070"/>
                <a:gd name="connsiteX44" fmla="*/ 61788 w 94104"/>
                <a:gd name="connsiteY44" fmla="*/ 44059 h 82070"/>
                <a:gd name="connsiteX45" fmla="*/ 57538 w 94104"/>
                <a:gd name="connsiteY45" fmla="*/ 46454 h 82070"/>
                <a:gd name="connsiteX46" fmla="*/ 52136 w 94104"/>
                <a:gd name="connsiteY46" fmla="*/ 49265 h 82070"/>
                <a:gd name="connsiteX47" fmla="*/ 49399 w 94104"/>
                <a:gd name="connsiteY47" fmla="*/ 50597 h 82070"/>
                <a:gd name="connsiteX48" fmla="*/ 47993 w 94104"/>
                <a:gd name="connsiteY48" fmla="*/ 51288 h 82070"/>
                <a:gd name="connsiteX49" fmla="*/ 37504 w 94104"/>
                <a:gd name="connsiteY49" fmla="*/ 54633 h 82070"/>
                <a:gd name="connsiteX50" fmla="*/ 34558 w 94104"/>
                <a:gd name="connsiteY50" fmla="*/ 55167 h 82070"/>
                <a:gd name="connsiteX51" fmla="*/ 34153 w 94104"/>
                <a:gd name="connsiteY51" fmla="*/ 55088 h 82070"/>
                <a:gd name="connsiteX52" fmla="*/ 30539 w 94104"/>
                <a:gd name="connsiteY52" fmla="*/ 55150 h 82070"/>
                <a:gd name="connsiteX53" fmla="*/ 31916 w 94104"/>
                <a:gd name="connsiteY53" fmla="*/ 55364 h 82070"/>
                <a:gd name="connsiteX54" fmla="*/ 30359 w 94104"/>
                <a:gd name="connsiteY54" fmla="*/ 55010 h 82070"/>
                <a:gd name="connsiteX55" fmla="*/ 28891 w 94104"/>
                <a:gd name="connsiteY55" fmla="*/ 54526 h 82070"/>
                <a:gd name="connsiteX56" fmla="*/ 30730 w 94104"/>
                <a:gd name="connsiteY56" fmla="*/ 55291 h 82070"/>
                <a:gd name="connsiteX57" fmla="*/ 28234 w 94104"/>
                <a:gd name="connsiteY57" fmla="*/ 53762 h 82070"/>
                <a:gd name="connsiteX58" fmla="*/ 29487 w 94104"/>
                <a:gd name="connsiteY58" fmla="*/ 54633 h 82070"/>
                <a:gd name="connsiteX59" fmla="*/ 28166 w 94104"/>
                <a:gd name="connsiteY59" fmla="*/ 53233 h 82070"/>
                <a:gd name="connsiteX60" fmla="*/ 29386 w 94104"/>
                <a:gd name="connsiteY60" fmla="*/ 54819 h 82070"/>
                <a:gd name="connsiteX61" fmla="*/ 28582 w 94104"/>
                <a:gd name="connsiteY61" fmla="*/ 53599 h 82070"/>
                <a:gd name="connsiteX62" fmla="*/ 27863 w 94104"/>
                <a:gd name="connsiteY62" fmla="*/ 52312 h 82070"/>
                <a:gd name="connsiteX63" fmla="*/ 28391 w 94104"/>
                <a:gd name="connsiteY63" fmla="*/ 53722 h 82070"/>
                <a:gd name="connsiteX64" fmla="*/ 26800 w 94104"/>
                <a:gd name="connsiteY64" fmla="*/ 47775 h 82070"/>
                <a:gd name="connsiteX65" fmla="*/ 27048 w 94104"/>
                <a:gd name="connsiteY65" fmla="*/ 49265 h 82070"/>
                <a:gd name="connsiteX66" fmla="*/ 26963 w 94104"/>
                <a:gd name="connsiteY66" fmla="*/ 47134 h 82070"/>
                <a:gd name="connsiteX67" fmla="*/ 27104 w 94104"/>
                <a:gd name="connsiteY67" fmla="*/ 43907 h 82070"/>
                <a:gd name="connsiteX68" fmla="*/ 26896 w 94104"/>
                <a:gd name="connsiteY68" fmla="*/ 45352 h 82070"/>
                <a:gd name="connsiteX69" fmla="*/ 27312 w 94104"/>
                <a:gd name="connsiteY69" fmla="*/ 43227 h 82070"/>
                <a:gd name="connsiteX70" fmla="*/ 28211 w 94104"/>
                <a:gd name="connsiteY70" fmla="*/ 40107 h 82070"/>
                <a:gd name="connsiteX71" fmla="*/ 28773 w 94104"/>
                <a:gd name="connsiteY71" fmla="*/ 38601 h 82070"/>
                <a:gd name="connsiteX72" fmla="*/ 28537 w 94104"/>
                <a:gd name="connsiteY72" fmla="*/ 39399 h 82070"/>
                <a:gd name="connsiteX73" fmla="*/ 30173 w 94104"/>
                <a:gd name="connsiteY73" fmla="*/ 36673 h 82070"/>
                <a:gd name="connsiteX74" fmla="*/ 29324 w 94104"/>
                <a:gd name="connsiteY74" fmla="*/ 37729 h 82070"/>
                <a:gd name="connsiteX75" fmla="*/ 30730 w 94104"/>
                <a:gd name="connsiteY75" fmla="*/ 36184 h 82070"/>
                <a:gd name="connsiteX76" fmla="*/ 31854 w 94104"/>
                <a:gd name="connsiteY76" fmla="*/ 35116 h 82070"/>
                <a:gd name="connsiteX77" fmla="*/ 31196 w 94104"/>
                <a:gd name="connsiteY77" fmla="*/ 35644 h 82070"/>
                <a:gd name="connsiteX78" fmla="*/ 36039 w 94104"/>
                <a:gd name="connsiteY78" fmla="*/ 17186 h 82070"/>
                <a:gd name="connsiteX79" fmla="*/ 17581 w 94104"/>
                <a:gd name="connsiteY79" fmla="*/ 12343 h 8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94104" h="82070">
                  <a:moveTo>
                    <a:pt x="17649" y="12315"/>
                  </a:moveTo>
                  <a:cubicBezTo>
                    <a:pt x="5945" y="20514"/>
                    <a:pt x="-704" y="34169"/>
                    <a:pt x="59" y="48438"/>
                  </a:cubicBezTo>
                  <a:cubicBezTo>
                    <a:pt x="784" y="62919"/>
                    <a:pt x="8778" y="77456"/>
                    <a:pt x="23737" y="81133"/>
                  </a:cubicBezTo>
                  <a:cubicBezTo>
                    <a:pt x="33016" y="82951"/>
                    <a:pt x="42620" y="82113"/>
                    <a:pt x="51445" y="78715"/>
                  </a:cubicBezTo>
                  <a:cubicBezTo>
                    <a:pt x="61853" y="75331"/>
                    <a:pt x="71629" y="70244"/>
                    <a:pt x="80373" y="63661"/>
                  </a:cubicBezTo>
                  <a:cubicBezTo>
                    <a:pt x="88214" y="57350"/>
                    <a:pt x="93154" y="48125"/>
                    <a:pt x="94061" y="38101"/>
                  </a:cubicBezTo>
                  <a:cubicBezTo>
                    <a:pt x="94569" y="27826"/>
                    <a:pt x="90623" y="17831"/>
                    <a:pt x="83234" y="10674"/>
                  </a:cubicBezTo>
                  <a:cubicBezTo>
                    <a:pt x="74613" y="1872"/>
                    <a:pt x="62048" y="-1838"/>
                    <a:pt x="50028" y="870"/>
                  </a:cubicBezTo>
                  <a:cubicBezTo>
                    <a:pt x="38562" y="2415"/>
                    <a:pt x="27539" y="6311"/>
                    <a:pt x="17649" y="12315"/>
                  </a:cubicBezTo>
                  <a:cubicBezTo>
                    <a:pt x="11214" y="16075"/>
                    <a:pt x="9046" y="24339"/>
                    <a:pt x="12806" y="30773"/>
                  </a:cubicBezTo>
                  <a:cubicBezTo>
                    <a:pt x="16566" y="37207"/>
                    <a:pt x="24829" y="39376"/>
                    <a:pt x="31264" y="35616"/>
                  </a:cubicBezTo>
                  <a:cubicBezTo>
                    <a:pt x="32961" y="34584"/>
                    <a:pt x="34714" y="33645"/>
                    <a:pt x="36514" y="32805"/>
                  </a:cubicBezTo>
                  <a:cubicBezTo>
                    <a:pt x="37383" y="32307"/>
                    <a:pt x="38293" y="31886"/>
                    <a:pt x="39235" y="31546"/>
                  </a:cubicBezTo>
                  <a:cubicBezTo>
                    <a:pt x="35930" y="32462"/>
                    <a:pt x="39049" y="31642"/>
                    <a:pt x="39730" y="31383"/>
                  </a:cubicBezTo>
                  <a:cubicBezTo>
                    <a:pt x="43496" y="29946"/>
                    <a:pt x="47365" y="28796"/>
                    <a:pt x="51304" y="27943"/>
                  </a:cubicBezTo>
                  <a:cubicBezTo>
                    <a:pt x="52282" y="27736"/>
                    <a:pt x="53264" y="27549"/>
                    <a:pt x="54250" y="27380"/>
                  </a:cubicBezTo>
                  <a:cubicBezTo>
                    <a:pt x="54469" y="27341"/>
                    <a:pt x="57707" y="26931"/>
                    <a:pt x="55408" y="27178"/>
                  </a:cubicBezTo>
                  <a:cubicBezTo>
                    <a:pt x="53109" y="27425"/>
                    <a:pt x="56341" y="27099"/>
                    <a:pt x="56532" y="27088"/>
                  </a:cubicBezTo>
                  <a:cubicBezTo>
                    <a:pt x="57319" y="27032"/>
                    <a:pt x="58095" y="27088"/>
                    <a:pt x="58882" y="27026"/>
                  </a:cubicBezTo>
                  <a:cubicBezTo>
                    <a:pt x="61653" y="26886"/>
                    <a:pt x="55678" y="26222"/>
                    <a:pt x="58365" y="26897"/>
                  </a:cubicBezTo>
                  <a:cubicBezTo>
                    <a:pt x="59112" y="27083"/>
                    <a:pt x="59866" y="27229"/>
                    <a:pt x="60613" y="27459"/>
                  </a:cubicBezTo>
                  <a:lnTo>
                    <a:pt x="61344" y="27706"/>
                  </a:lnTo>
                  <a:cubicBezTo>
                    <a:pt x="62674" y="28205"/>
                    <a:pt x="62313" y="28044"/>
                    <a:pt x="60259" y="27223"/>
                  </a:cubicBezTo>
                  <a:cubicBezTo>
                    <a:pt x="60641" y="27684"/>
                    <a:pt x="61794" y="28016"/>
                    <a:pt x="62300" y="28319"/>
                  </a:cubicBezTo>
                  <a:cubicBezTo>
                    <a:pt x="62911" y="28797"/>
                    <a:pt x="63555" y="29231"/>
                    <a:pt x="64228" y="29618"/>
                  </a:cubicBezTo>
                  <a:lnTo>
                    <a:pt x="62716" y="28494"/>
                  </a:lnTo>
                  <a:cubicBezTo>
                    <a:pt x="63109" y="28825"/>
                    <a:pt x="63491" y="29174"/>
                    <a:pt x="63840" y="29533"/>
                  </a:cubicBezTo>
                  <a:cubicBezTo>
                    <a:pt x="64402" y="30096"/>
                    <a:pt x="64902" y="30658"/>
                    <a:pt x="65442" y="31220"/>
                  </a:cubicBezTo>
                  <a:cubicBezTo>
                    <a:pt x="67348" y="33221"/>
                    <a:pt x="63857" y="28561"/>
                    <a:pt x="65212" y="30967"/>
                  </a:cubicBezTo>
                  <a:cubicBezTo>
                    <a:pt x="65749" y="32136"/>
                    <a:pt x="66373" y="33263"/>
                    <a:pt x="67078" y="34340"/>
                  </a:cubicBezTo>
                  <a:lnTo>
                    <a:pt x="66302" y="32547"/>
                  </a:lnTo>
                  <a:cubicBezTo>
                    <a:pt x="66482" y="33030"/>
                    <a:pt x="66639" y="33519"/>
                    <a:pt x="66786" y="34014"/>
                  </a:cubicBezTo>
                  <a:cubicBezTo>
                    <a:pt x="66932" y="34508"/>
                    <a:pt x="67055" y="35009"/>
                    <a:pt x="67162" y="35515"/>
                  </a:cubicBezTo>
                  <a:cubicBezTo>
                    <a:pt x="67425" y="36954"/>
                    <a:pt x="67383" y="36523"/>
                    <a:pt x="67039" y="34222"/>
                  </a:cubicBezTo>
                  <a:cubicBezTo>
                    <a:pt x="66918" y="35519"/>
                    <a:pt x="66918" y="36825"/>
                    <a:pt x="67039" y="38123"/>
                  </a:cubicBezTo>
                  <a:cubicBezTo>
                    <a:pt x="66977" y="34424"/>
                    <a:pt x="67410" y="35762"/>
                    <a:pt x="67039" y="37184"/>
                  </a:cubicBezTo>
                  <a:cubicBezTo>
                    <a:pt x="66778" y="37841"/>
                    <a:pt x="66563" y="38515"/>
                    <a:pt x="66398" y="39202"/>
                  </a:cubicBezTo>
                  <a:lnTo>
                    <a:pt x="67202" y="37325"/>
                  </a:lnTo>
                  <a:cubicBezTo>
                    <a:pt x="66999" y="37774"/>
                    <a:pt x="66774" y="38224"/>
                    <a:pt x="66544" y="38663"/>
                  </a:cubicBezTo>
                  <a:cubicBezTo>
                    <a:pt x="66178" y="39343"/>
                    <a:pt x="65740" y="39978"/>
                    <a:pt x="65358" y="40647"/>
                  </a:cubicBezTo>
                  <a:cubicBezTo>
                    <a:pt x="64312" y="42508"/>
                    <a:pt x="65746" y="40012"/>
                    <a:pt x="66066" y="39854"/>
                  </a:cubicBezTo>
                  <a:cubicBezTo>
                    <a:pt x="65313" y="40237"/>
                    <a:pt x="64470" y="41698"/>
                    <a:pt x="63846" y="42317"/>
                  </a:cubicBezTo>
                  <a:cubicBezTo>
                    <a:pt x="63258" y="42946"/>
                    <a:pt x="62619" y="43525"/>
                    <a:pt x="61934" y="44048"/>
                  </a:cubicBezTo>
                  <a:lnTo>
                    <a:pt x="63272" y="43031"/>
                  </a:lnTo>
                  <a:cubicBezTo>
                    <a:pt x="62785" y="43383"/>
                    <a:pt x="62290" y="43726"/>
                    <a:pt x="61788" y="44059"/>
                  </a:cubicBezTo>
                  <a:cubicBezTo>
                    <a:pt x="60422" y="44942"/>
                    <a:pt x="58977" y="45684"/>
                    <a:pt x="57538" y="46454"/>
                  </a:cubicBezTo>
                  <a:cubicBezTo>
                    <a:pt x="55751" y="47410"/>
                    <a:pt x="53952" y="48354"/>
                    <a:pt x="52136" y="49265"/>
                  </a:cubicBezTo>
                  <a:cubicBezTo>
                    <a:pt x="51225" y="49718"/>
                    <a:pt x="50313" y="50162"/>
                    <a:pt x="49399" y="50597"/>
                  </a:cubicBezTo>
                  <a:cubicBezTo>
                    <a:pt x="48758" y="50901"/>
                    <a:pt x="44727" y="52964"/>
                    <a:pt x="47993" y="51288"/>
                  </a:cubicBezTo>
                  <a:cubicBezTo>
                    <a:pt x="44653" y="52846"/>
                    <a:pt x="41128" y="53970"/>
                    <a:pt x="37504" y="54633"/>
                  </a:cubicBezTo>
                  <a:cubicBezTo>
                    <a:pt x="36542" y="54908"/>
                    <a:pt x="35555" y="55087"/>
                    <a:pt x="34558" y="55167"/>
                  </a:cubicBezTo>
                  <a:cubicBezTo>
                    <a:pt x="38229" y="55167"/>
                    <a:pt x="34929" y="55032"/>
                    <a:pt x="34153" y="55088"/>
                  </a:cubicBezTo>
                  <a:cubicBezTo>
                    <a:pt x="32945" y="55173"/>
                    <a:pt x="31753" y="55173"/>
                    <a:pt x="30539" y="55150"/>
                  </a:cubicBezTo>
                  <a:cubicBezTo>
                    <a:pt x="28166" y="55117"/>
                    <a:pt x="34153" y="55971"/>
                    <a:pt x="31916" y="55364"/>
                  </a:cubicBezTo>
                  <a:cubicBezTo>
                    <a:pt x="31404" y="55223"/>
                    <a:pt x="30870" y="55150"/>
                    <a:pt x="30359" y="55010"/>
                  </a:cubicBezTo>
                  <a:cubicBezTo>
                    <a:pt x="30072" y="54931"/>
                    <a:pt x="29077" y="54762"/>
                    <a:pt x="28891" y="54526"/>
                  </a:cubicBezTo>
                  <a:cubicBezTo>
                    <a:pt x="28706" y="54290"/>
                    <a:pt x="32371" y="56342"/>
                    <a:pt x="30730" y="55291"/>
                  </a:cubicBezTo>
                  <a:cubicBezTo>
                    <a:pt x="29948" y="54785"/>
                    <a:pt x="29043" y="54167"/>
                    <a:pt x="28234" y="53762"/>
                  </a:cubicBezTo>
                  <a:cubicBezTo>
                    <a:pt x="31506" y="55448"/>
                    <a:pt x="30482" y="55668"/>
                    <a:pt x="29487" y="54633"/>
                  </a:cubicBezTo>
                  <a:cubicBezTo>
                    <a:pt x="29055" y="54167"/>
                    <a:pt x="28610" y="53689"/>
                    <a:pt x="28166" y="53233"/>
                  </a:cubicBezTo>
                  <a:cubicBezTo>
                    <a:pt x="27363" y="52407"/>
                    <a:pt x="27953" y="51688"/>
                    <a:pt x="29386" y="54819"/>
                  </a:cubicBezTo>
                  <a:cubicBezTo>
                    <a:pt x="29141" y="54397"/>
                    <a:pt x="28873" y="53990"/>
                    <a:pt x="28582" y="53599"/>
                  </a:cubicBezTo>
                  <a:cubicBezTo>
                    <a:pt x="28324" y="53177"/>
                    <a:pt x="28105" y="52739"/>
                    <a:pt x="27863" y="52312"/>
                  </a:cubicBezTo>
                  <a:cubicBezTo>
                    <a:pt x="27188" y="51142"/>
                    <a:pt x="27391" y="49883"/>
                    <a:pt x="28391" y="53722"/>
                  </a:cubicBezTo>
                  <a:cubicBezTo>
                    <a:pt x="27880" y="51755"/>
                    <a:pt x="27329" y="49743"/>
                    <a:pt x="26800" y="47775"/>
                  </a:cubicBezTo>
                  <a:cubicBezTo>
                    <a:pt x="27891" y="51822"/>
                    <a:pt x="27104" y="50619"/>
                    <a:pt x="27048" y="49265"/>
                  </a:cubicBezTo>
                  <a:cubicBezTo>
                    <a:pt x="27048" y="48556"/>
                    <a:pt x="26963" y="47848"/>
                    <a:pt x="26963" y="47134"/>
                  </a:cubicBezTo>
                  <a:cubicBezTo>
                    <a:pt x="26963" y="46055"/>
                    <a:pt x="27065" y="44987"/>
                    <a:pt x="27104" y="43907"/>
                  </a:cubicBezTo>
                  <a:cubicBezTo>
                    <a:pt x="27183" y="41586"/>
                    <a:pt x="26407" y="47629"/>
                    <a:pt x="26896" y="45352"/>
                  </a:cubicBezTo>
                  <a:cubicBezTo>
                    <a:pt x="27048" y="44644"/>
                    <a:pt x="27149" y="43930"/>
                    <a:pt x="27312" y="43227"/>
                  </a:cubicBezTo>
                  <a:cubicBezTo>
                    <a:pt x="27558" y="42172"/>
                    <a:pt x="27858" y="41131"/>
                    <a:pt x="28211" y="40107"/>
                  </a:cubicBezTo>
                  <a:cubicBezTo>
                    <a:pt x="28380" y="39613"/>
                    <a:pt x="28644" y="39107"/>
                    <a:pt x="28773" y="38601"/>
                  </a:cubicBezTo>
                  <a:cubicBezTo>
                    <a:pt x="27722" y="42631"/>
                    <a:pt x="27852" y="40703"/>
                    <a:pt x="28537" y="39399"/>
                  </a:cubicBezTo>
                  <a:cubicBezTo>
                    <a:pt x="29026" y="38455"/>
                    <a:pt x="29605" y="37572"/>
                    <a:pt x="30173" y="36673"/>
                  </a:cubicBezTo>
                  <a:cubicBezTo>
                    <a:pt x="31033" y="35312"/>
                    <a:pt x="31775" y="35818"/>
                    <a:pt x="29324" y="37729"/>
                  </a:cubicBezTo>
                  <a:cubicBezTo>
                    <a:pt x="29822" y="37241"/>
                    <a:pt x="30291" y="36725"/>
                    <a:pt x="30730" y="36184"/>
                  </a:cubicBezTo>
                  <a:cubicBezTo>
                    <a:pt x="31095" y="35813"/>
                    <a:pt x="31511" y="35487"/>
                    <a:pt x="31854" y="35116"/>
                  </a:cubicBezTo>
                  <a:cubicBezTo>
                    <a:pt x="33321" y="33598"/>
                    <a:pt x="28661" y="37364"/>
                    <a:pt x="31196" y="35644"/>
                  </a:cubicBezTo>
                  <a:cubicBezTo>
                    <a:pt x="37631" y="31884"/>
                    <a:pt x="39799" y="23620"/>
                    <a:pt x="36039" y="17186"/>
                  </a:cubicBezTo>
                  <a:cubicBezTo>
                    <a:pt x="32279" y="10752"/>
                    <a:pt x="24016" y="8583"/>
                    <a:pt x="17581" y="12343"/>
                  </a:cubicBezTo>
                  <a:close/>
                </a:path>
              </a:pathLst>
            </a:custGeom>
            <a:solidFill>
              <a:srgbClr val="211715"/>
            </a:solidFill>
            <a:ln w="5611" cap="flat">
              <a:noFill/>
              <a:prstDash val="solid"/>
              <a:miter/>
            </a:ln>
          </p:spPr>
          <p:txBody>
            <a:bodyPr rtlCol="0" anchor="ctr"/>
            <a:lstStyle/>
            <a:p>
              <a:endParaRPr lang="ja-JP" altLang="en-US"/>
            </a:p>
          </p:txBody>
        </p:sp>
        <p:sp>
          <p:nvSpPr>
            <p:cNvPr id="68" name="フリーフォーム: 図形 67">
              <a:extLst>
                <a:ext uri="{FF2B5EF4-FFF2-40B4-BE49-F238E27FC236}">
                  <a16:creationId xmlns:a16="http://schemas.microsoft.com/office/drawing/2014/main" id="{D6C87710-EABC-E2F1-690F-29D0D69B7328}"/>
                </a:ext>
              </a:extLst>
            </p:cNvPr>
            <p:cNvSpPr/>
            <p:nvPr/>
          </p:nvSpPr>
          <p:spPr>
            <a:xfrm>
              <a:off x="2528401" y="4499220"/>
              <a:ext cx="26982" cy="72595"/>
            </a:xfrm>
            <a:custGeom>
              <a:avLst/>
              <a:gdLst>
                <a:gd name="connsiteX0" fmla="*/ 0 w 26982"/>
                <a:gd name="connsiteY0" fmla="*/ 13491 h 72595"/>
                <a:gd name="connsiteX1" fmla="*/ 0 w 26982"/>
                <a:gd name="connsiteY1" fmla="*/ 59104 h 72595"/>
                <a:gd name="connsiteX2" fmla="*/ 13491 w 26982"/>
                <a:gd name="connsiteY2" fmla="*/ 72595 h 72595"/>
                <a:gd name="connsiteX3" fmla="*/ 26983 w 26982"/>
                <a:gd name="connsiteY3" fmla="*/ 59104 h 72595"/>
                <a:gd name="connsiteX4" fmla="*/ 26983 w 26982"/>
                <a:gd name="connsiteY4" fmla="*/ 13491 h 72595"/>
                <a:gd name="connsiteX5" fmla="*/ 13491 w 26982"/>
                <a:gd name="connsiteY5" fmla="*/ 0 h 72595"/>
                <a:gd name="connsiteX6" fmla="*/ 0 w 26982"/>
                <a:gd name="connsiteY6" fmla="*/ 13491 h 7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82" h="72595">
                  <a:moveTo>
                    <a:pt x="0" y="13491"/>
                  </a:moveTo>
                  <a:lnTo>
                    <a:pt x="0" y="59104"/>
                  </a:lnTo>
                  <a:cubicBezTo>
                    <a:pt x="0" y="66555"/>
                    <a:pt x="6040" y="72595"/>
                    <a:pt x="13491" y="72595"/>
                  </a:cubicBezTo>
                  <a:cubicBezTo>
                    <a:pt x="20943" y="72595"/>
                    <a:pt x="26983" y="66555"/>
                    <a:pt x="26983" y="59104"/>
                  </a:cubicBezTo>
                  <a:lnTo>
                    <a:pt x="26983" y="13491"/>
                  </a:lnTo>
                  <a:cubicBezTo>
                    <a:pt x="26983" y="6040"/>
                    <a:pt x="20943" y="0"/>
                    <a:pt x="13491" y="0"/>
                  </a:cubicBezTo>
                  <a:cubicBezTo>
                    <a:pt x="6040" y="0"/>
                    <a:pt x="0" y="6040"/>
                    <a:pt x="0" y="13491"/>
                  </a:cubicBezTo>
                  <a:close/>
                </a:path>
              </a:pathLst>
            </a:custGeom>
            <a:solidFill>
              <a:srgbClr val="211715"/>
            </a:solidFill>
            <a:ln w="5611" cap="flat">
              <a:noFill/>
              <a:prstDash val="solid"/>
              <a:miter/>
            </a:ln>
          </p:spPr>
          <p:txBody>
            <a:bodyPr rtlCol="0" anchor="ctr"/>
            <a:lstStyle/>
            <a:p>
              <a:endParaRPr lang="ja-JP" altLang="en-US"/>
            </a:p>
          </p:txBody>
        </p:sp>
        <p:sp>
          <p:nvSpPr>
            <p:cNvPr id="69" name="フリーフォーム: 図形 68">
              <a:extLst>
                <a:ext uri="{FF2B5EF4-FFF2-40B4-BE49-F238E27FC236}">
                  <a16:creationId xmlns:a16="http://schemas.microsoft.com/office/drawing/2014/main" id="{5D85FB80-7502-B112-D320-58740FF8893F}"/>
                </a:ext>
              </a:extLst>
            </p:cNvPr>
            <p:cNvSpPr/>
            <p:nvPr/>
          </p:nvSpPr>
          <p:spPr>
            <a:xfrm>
              <a:off x="2445397" y="4521507"/>
              <a:ext cx="43808" cy="69390"/>
            </a:xfrm>
            <a:custGeom>
              <a:avLst/>
              <a:gdLst>
                <a:gd name="connsiteX0" fmla="*/ 515 w 43808"/>
                <a:gd name="connsiteY0" fmla="*/ 17063 h 69390"/>
                <a:gd name="connsiteX1" fmla="*/ 17289 w 43808"/>
                <a:gd name="connsiteY1" fmla="*/ 59482 h 69390"/>
                <a:gd name="connsiteX2" fmla="*/ 23473 w 43808"/>
                <a:gd name="connsiteY2" fmla="*/ 67543 h 69390"/>
                <a:gd name="connsiteX3" fmla="*/ 41930 w 43808"/>
                <a:gd name="connsiteY3" fmla="*/ 62709 h 69390"/>
                <a:gd name="connsiteX4" fmla="*/ 41933 w 43808"/>
                <a:gd name="connsiteY4" fmla="*/ 62703 h 69390"/>
                <a:gd name="connsiteX5" fmla="*/ 43294 w 43808"/>
                <a:gd name="connsiteY5" fmla="*/ 52309 h 69390"/>
                <a:gd name="connsiteX6" fmla="*/ 26519 w 43808"/>
                <a:gd name="connsiteY6" fmla="*/ 9890 h 69390"/>
                <a:gd name="connsiteX7" fmla="*/ 20336 w 43808"/>
                <a:gd name="connsiteY7" fmla="*/ 1823 h 69390"/>
                <a:gd name="connsiteX8" fmla="*/ 9936 w 43808"/>
                <a:gd name="connsiteY8" fmla="*/ 462 h 69390"/>
                <a:gd name="connsiteX9" fmla="*/ 1875 w 43808"/>
                <a:gd name="connsiteY9" fmla="*/ 6646 h 69390"/>
                <a:gd name="connsiteX10" fmla="*/ 515 w 43808"/>
                <a:gd name="connsiteY10" fmla="*/ 17046 h 6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808" h="69390">
                  <a:moveTo>
                    <a:pt x="515" y="17063"/>
                  </a:moveTo>
                  <a:lnTo>
                    <a:pt x="17289" y="59482"/>
                  </a:lnTo>
                  <a:cubicBezTo>
                    <a:pt x="18328" y="62817"/>
                    <a:pt x="20520" y="65675"/>
                    <a:pt x="23473" y="67543"/>
                  </a:cubicBezTo>
                  <a:cubicBezTo>
                    <a:pt x="29904" y="71305"/>
                    <a:pt x="38168" y="69141"/>
                    <a:pt x="41930" y="62709"/>
                  </a:cubicBezTo>
                  <a:cubicBezTo>
                    <a:pt x="41931" y="62707"/>
                    <a:pt x="41932" y="62705"/>
                    <a:pt x="41933" y="62703"/>
                  </a:cubicBezTo>
                  <a:cubicBezTo>
                    <a:pt x="43813" y="59578"/>
                    <a:pt x="44306" y="55812"/>
                    <a:pt x="43294" y="52309"/>
                  </a:cubicBezTo>
                  <a:lnTo>
                    <a:pt x="26519" y="9890"/>
                  </a:lnTo>
                  <a:cubicBezTo>
                    <a:pt x="25480" y="6552"/>
                    <a:pt x="23289" y="3693"/>
                    <a:pt x="20336" y="1823"/>
                  </a:cubicBezTo>
                  <a:cubicBezTo>
                    <a:pt x="17183" y="19"/>
                    <a:pt x="13447" y="-470"/>
                    <a:pt x="9936" y="462"/>
                  </a:cubicBezTo>
                  <a:cubicBezTo>
                    <a:pt x="6554" y="1410"/>
                    <a:pt x="3667" y="3625"/>
                    <a:pt x="1875" y="6646"/>
                  </a:cubicBezTo>
                  <a:cubicBezTo>
                    <a:pt x="-4" y="9773"/>
                    <a:pt x="-497" y="13541"/>
                    <a:pt x="515" y="17046"/>
                  </a:cubicBezTo>
                  <a:close/>
                </a:path>
              </a:pathLst>
            </a:custGeom>
            <a:solidFill>
              <a:srgbClr val="211715"/>
            </a:solidFill>
            <a:ln w="5611" cap="flat">
              <a:noFill/>
              <a:prstDash val="solid"/>
              <a:miter/>
            </a:ln>
          </p:spPr>
          <p:txBody>
            <a:bodyPr rtlCol="0" anchor="ctr"/>
            <a:lstStyle/>
            <a:p>
              <a:endParaRPr lang="ja-JP" altLang="en-US"/>
            </a:p>
          </p:txBody>
        </p:sp>
        <p:sp>
          <p:nvSpPr>
            <p:cNvPr id="70" name="フリーフォーム: 図形 69">
              <a:extLst>
                <a:ext uri="{FF2B5EF4-FFF2-40B4-BE49-F238E27FC236}">
                  <a16:creationId xmlns:a16="http://schemas.microsoft.com/office/drawing/2014/main" id="{6983D0B1-B545-CDB3-CF36-5DC3D32D39A4}"/>
                </a:ext>
              </a:extLst>
            </p:cNvPr>
            <p:cNvSpPr/>
            <p:nvPr/>
          </p:nvSpPr>
          <p:spPr>
            <a:xfrm>
              <a:off x="2593744" y="4521905"/>
              <a:ext cx="45464" cy="68606"/>
            </a:xfrm>
            <a:custGeom>
              <a:avLst/>
              <a:gdLst>
                <a:gd name="connsiteX0" fmla="*/ 20400 w 45464"/>
                <a:gd name="connsiteY0" fmla="*/ 6659 h 68606"/>
                <a:gd name="connsiteX1" fmla="*/ 1765 w 45464"/>
                <a:gd name="connsiteY1" fmla="*/ 48297 h 68606"/>
                <a:gd name="connsiteX2" fmla="*/ 405 w 45464"/>
                <a:gd name="connsiteY2" fmla="*/ 58691 h 68606"/>
                <a:gd name="connsiteX3" fmla="*/ 16992 w 45464"/>
                <a:gd name="connsiteY3" fmla="*/ 68120 h 68606"/>
                <a:gd name="connsiteX4" fmla="*/ 16999 w 45464"/>
                <a:gd name="connsiteY4" fmla="*/ 68118 h 68606"/>
                <a:gd name="connsiteX5" fmla="*/ 25066 w 45464"/>
                <a:gd name="connsiteY5" fmla="*/ 61934 h 68606"/>
                <a:gd name="connsiteX6" fmla="*/ 43701 w 45464"/>
                <a:gd name="connsiteY6" fmla="*/ 20296 h 68606"/>
                <a:gd name="connsiteX7" fmla="*/ 45062 w 45464"/>
                <a:gd name="connsiteY7" fmla="*/ 9897 h 68606"/>
                <a:gd name="connsiteX8" fmla="*/ 38878 w 45464"/>
                <a:gd name="connsiteY8" fmla="*/ 1836 h 68606"/>
                <a:gd name="connsiteX9" fmla="*/ 28478 w 45464"/>
                <a:gd name="connsiteY9" fmla="*/ 475 h 68606"/>
                <a:gd name="connsiteX10" fmla="*/ 20417 w 45464"/>
                <a:gd name="connsiteY10" fmla="*/ 6659 h 6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464" h="68606">
                  <a:moveTo>
                    <a:pt x="20400" y="6659"/>
                  </a:moveTo>
                  <a:lnTo>
                    <a:pt x="1765" y="48297"/>
                  </a:lnTo>
                  <a:cubicBezTo>
                    <a:pt x="46" y="51475"/>
                    <a:pt x="-439" y="55177"/>
                    <a:pt x="405" y="58691"/>
                  </a:cubicBezTo>
                  <a:cubicBezTo>
                    <a:pt x="2381" y="65875"/>
                    <a:pt x="9808" y="70097"/>
                    <a:pt x="16992" y="68120"/>
                  </a:cubicBezTo>
                  <a:cubicBezTo>
                    <a:pt x="16994" y="68119"/>
                    <a:pt x="16997" y="68119"/>
                    <a:pt x="16999" y="68118"/>
                  </a:cubicBezTo>
                  <a:cubicBezTo>
                    <a:pt x="20410" y="67224"/>
                    <a:pt x="23317" y="64995"/>
                    <a:pt x="25066" y="61934"/>
                  </a:cubicBezTo>
                  <a:lnTo>
                    <a:pt x="43701" y="20296"/>
                  </a:lnTo>
                  <a:cubicBezTo>
                    <a:pt x="45418" y="17115"/>
                    <a:pt x="45903" y="13413"/>
                    <a:pt x="45062" y="9897"/>
                  </a:cubicBezTo>
                  <a:cubicBezTo>
                    <a:pt x="44102" y="6520"/>
                    <a:pt x="41890" y="3637"/>
                    <a:pt x="38878" y="1836"/>
                  </a:cubicBezTo>
                  <a:cubicBezTo>
                    <a:pt x="35732" y="13"/>
                    <a:pt x="31988" y="-476"/>
                    <a:pt x="28478" y="475"/>
                  </a:cubicBezTo>
                  <a:cubicBezTo>
                    <a:pt x="25070" y="1371"/>
                    <a:pt x="22166" y="3599"/>
                    <a:pt x="20417" y="6659"/>
                  </a:cubicBezTo>
                  <a:close/>
                </a:path>
              </a:pathLst>
            </a:custGeom>
            <a:solidFill>
              <a:srgbClr val="211715"/>
            </a:solidFill>
            <a:ln w="5611" cap="flat">
              <a:noFill/>
              <a:prstDash val="solid"/>
              <a:miter/>
            </a:ln>
          </p:spPr>
          <p:txBody>
            <a:bodyPr rtlCol="0" anchor="ctr"/>
            <a:lstStyle/>
            <a:p>
              <a:endParaRPr lang="ja-JP" altLang="en-US"/>
            </a:p>
          </p:txBody>
        </p:sp>
      </p:grpSp>
      <p:grpSp>
        <p:nvGrpSpPr>
          <p:cNvPr id="217" name="グループ化 216">
            <a:extLst>
              <a:ext uri="{FF2B5EF4-FFF2-40B4-BE49-F238E27FC236}">
                <a16:creationId xmlns:a16="http://schemas.microsoft.com/office/drawing/2014/main" id="{1692A6FA-818F-5A06-9CAF-A23C0339751E}"/>
              </a:ext>
            </a:extLst>
          </p:cNvPr>
          <p:cNvGrpSpPr/>
          <p:nvPr/>
        </p:nvGrpSpPr>
        <p:grpSpPr>
          <a:xfrm>
            <a:off x="9164116" y="3861750"/>
            <a:ext cx="1129690" cy="1092694"/>
            <a:chOff x="9164116" y="3861750"/>
            <a:chExt cx="1129690" cy="1092694"/>
          </a:xfrm>
        </p:grpSpPr>
        <p:sp>
          <p:nvSpPr>
            <p:cNvPr id="133" name="フリーフォーム: 図形 132">
              <a:extLst>
                <a:ext uri="{FF2B5EF4-FFF2-40B4-BE49-F238E27FC236}">
                  <a16:creationId xmlns:a16="http://schemas.microsoft.com/office/drawing/2014/main" id="{EEBB90EF-BDB4-E2A5-0186-B39AC1E749DC}"/>
                </a:ext>
              </a:extLst>
            </p:cNvPr>
            <p:cNvSpPr/>
            <p:nvPr/>
          </p:nvSpPr>
          <p:spPr>
            <a:xfrm>
              <a:off x="9325802" y="4384001"/>
              <a:ext cx="72175" cy="190678"/>
            </a:xfrm>
            <a:custGeom>
              <a:avLst/>
              <a:gdLst>
                <a:gd name="connsiteX0" fmla="*/ 47856 w 72175"/>
                <a:gd name="connsiteY0" fmla="*/ 9488 h 190678"/>
                <a:gd name="connsiteX1" fmla="*/ 1220 w 72175"/>
                <a:gd name="connsiteY1" fmla="*/ 2651 h 190678"/>
                <a:gd name="connsiteX2" fmla="*/ 0 w 72175"/>
                <a:gd name="connsiteY2" fmla="*/ 190678 h 190678"/>
                <a:gd name="connsiteX3" fmla="*/ 72176 w 72175"/>
                <a:gd name="connsiteY3" fmla="*/ 190678 h 190678"/>
                <a:gd name="connsiteX4" fmla="*/ 70436 w 72175"/>
                <a:gd name="connsiteY4" fmla="*/ 0 h 190678"/>
                <a:gd name="connsiteX5" fmla="*/ 47856 w 72175"/>
                <a:gd name="connsiteY5" fmla="*/ 9488 h 19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75" h="190678">
                  <a:moveTo>
                    <a:pt x="47856" y="9488"/>
                  </a:moveTo>
                  <a:cubicBezTo>
                    <a:pt x="31995" y="12922"/>
                    <a:pt x="15427" y="10494"/>
                    <a:pt x="1220" y="2651"/>
                  </a:cubicBezTo>
                  <a:cubicBezTo>
                    <a:pt x="1359" y="62269"/>
                    <a:pt x="1849" y="128916"/>
                    <a:pt x="0" y="190678"/>
                  </a:cubicBezTo>
                  <a:lnTo>
                    <a:pt x="72176" y="190678"/>
                  </a:lnTo>
                  <a:cubicBezTo>
                    <a:pt x="70603" y="128315"/>
                    <a:pt x="70446" y="59168"/>
                    <a:pt x="70436" y="0"/>
                  </a:cubicBezTo>
                  <a:cubicBezTo>
                    <a:pt x="63625" y="4651"/>
                    <a:pt x="55945" y="7878"/>
                    <a:pt x="47856" y="9488"/>
                  </a:cubicBezTo>
                  <a:close/>
                </a:path>
              </a:pathLst>
            </a:custGeom>
            <a:solidFill>
              <a:srgbClr val="FFFFFF"/>
            </a:solidFill>
            <a:ln w="3131" cap="flat">
              <a:noFill/>
              <a:prstDash val="solid"/>
              <a:miter/>
            </a:ln>
          </p:spPr>
          <p:txBody>
            <a:bodyPr rtlCol="0" anchor="ctr"/>
            <a:lstStyle/>
            <a:p>
              <a:endParaRPr lang="ja-JP" altLang="en-US"/>
            </a:p>
          </p:txBody>
        </p:sp>
        <p:sp>
          <p:nvSpPr>
            <p:cNvPr id="134" name="フリーフォーム: 図形 133">
              <a:extLst>
                <a:ext uri="{FF2B5EF4-FFF2-40B4-BE49-F238E27FC236}">
                  <a16:creationId xmlns:a16="http://schemas.microsoft.com/office/drawing/2014/main" id="{06F1C1BE-FB6F-ABCD-6305-D22C103AF513}"/>
                </a:ext>
              </a:extLst>
            </p:cNvPr>
            <p:cNvSpPr/>
            <p:nvPr/>
          </p:nvSpPr>
          <p:spPr>
            <a:xfrm>
              <a:off x="9281354" y="4225432"/>
              <a:ext cx="160500" cy="169495"/>
            </a:xfrm>
            <a:custGeom>
              <a:avLst/>
              <a:gdLst>
                <a:gd name="connsiteX0" fmla="*/ 141658 w 160500"/>
                <a:gd name="connsiteY0" fmla="*/ 43642 h 169495"/>
                <a:gd name="connsiteX1" fmla="*/ 158568 w 160500"/>
                <a:gd name="connsiteY1" fmla="*/ 50579 h 169495"/>
                <a:gd name="connsiteX2" fmla="*/ 157241 w 160500"/>
                <a:gd name="connsiteY2" fmla="*/ 70292 h 169495"/>
                <a:gd name="connsiteX3" fmla="*/ 141466 w 160500"/>
                <a:gd name="connsiteY3" fmla="*/ 82940 h 169495"/>
                <a:gd name="connsiteX4" fmla="*/ 140837 w 160500"/>
                <a:gd name="connsiteY4" fmla="*/ 83189 h 169495"/>
                <a:gd name="connsiteX5" fmla="*/ 127182 w 160500"/>
                <a:gd name="connsiteY5" fmla="*/ 107247 h 169495"/>
                <a:gd name="connsiteX6" fmla="*/ 104268 w 160500"/>
                <a:gd name="connsiteY6" fmla="*/ 123585 h 169495"/>
                <a:gd name="connsiteX7" fmla="*/ 104268 w 160500"/>
                <a:gd name="connsiteY7" fmla="*/ 123585 h 169495"/>
                <a:gd name="connsiteX8" fmla="*/ 105196 w 160500"/>
                <a:gd name="connsiteY8" fmla="*/ 131649 h 169495"/>
                <a:gd name="connsiteX9" fmla="*/ 111372 w 160500"/>
                <a:gd name="connsiteY9" fmla="*/ 141398 h 169495"/>
                <a:gd name="connsiteX10" fmla="*/ 114869 w 160500"/>
                <a:gd name="connsiteY10" fmla="*/ 142738 h 169495"/>
                <a:gd name="connsiteX11" fmla="*/ 114869 w 160500"/>
                <a:gd name="connsiteY11" fmla="*/ 158553 h 169495"/>
                <a:gd name="connsiteX12" fmla="*/ 45663 w 160500"/>
                <a:gd name="connsiteY12" fmla="*/ 161198 h 169495"/>
                <a:gd name="connsiteX13" fmla="*/ 45634 w 160500"/>
                <a:gd name="connsiteY13" fmla="*/ 143052 h 169495"/>
                <a:gd name="connsiteX14" fmla="*/ 46197 w 160500"/>
                <a:gd name="connsiteY14" fmla="*/ 142879 h 169495"/>
                <a:gd name="connsiteX15" fmla="*/ 52349 w 160500"/>
                <a:gd name="connsiteY15" fmla="*/ 133130 h 169495"/>
                <a:gd name="connsiteX16" fmla="*/ 53531 w 160500"/>
                <a:gd name="connsiteY16" fmla="*/ 122830 h 169495"/>
                <a:gd name="connsiteX17" fmla="*/ 53582 w 160500"/>
                <a:gd name="connsiteY17" fmla="*/ 122245 h 169495"/>
                <a:gd name="connsiteX18" fmla="*/ 33901 w 160500"/>
                <a:gd name="connsiteY18" fmla="*/ 107694 h 169495"/>
                <a:gd name="connsiteX19" fmla="*/ 19966 w 160500"/>
                <a:gd name="connsiteY19" fmla="*/ 83739 h 169495"/>
                <a:gd name="connsiteX20" fmla="*/ 2920 w 160500"/>
                <a:gd name="connsiteY20" fmla="*/ 69996 h 169495"/>
                <a:gd name="connsiteX21" fmla="*/ 2213 w 160500"/>
                <a:gd name="connsiteY21" fmla="*/ 50252 h 169495"/>
                <a:gd name="connsiteX22" fmla="*/ 19330 w 160500"/>
                <a:gd name="connsiteY22" fmla="*/ 43846 h 169495"/>
                <a:gd name="connsiteX23" fmla="*/ 80263 w 160500"/>
                <a:gd name="connsiteY23" fmla="*/ 0 h 169495"/>
                <a:gd name="connsiteX24" fmla="*/ 141658 w 160500"/>
                <a:gd name="connsiteY24" fmla="*/ 43642 h 16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0500" h="169495">
                  <a:moveTo>
                    <a:pt x="141658" y="43642"/>
                  </a:moveTo>
                  <a:cubicBezTo>
                    <a:pt x="148217" y="41827"/>
                    <a:pt x="155173" y="44680"/>
                    <a:pt x="158568" y="50579"/>
                  </a:cubicBezTo>
                  <a:cubicBezTo>
                    <a:pt x="161555" y="56938"/>
                    <a:pt x="161053" y="64389"/>
                    <a:pt x="157241" y="70292"/>
                  </a:cubicBezTo>
                  <a:cubicBezTo>
                    <a:pt x="153469" y="76085"/>
                    <a:pt x="147941" y="80519"/>
                    <a:pt x="141466" y="82940"/>
                  </a:cubicBezTo>
                  <a:cubicBezTo>
                    <a:pt x="141466" y="82940"/>
                    <a:pt x="141151" y="83054"/>
                    <a:pt x="140837" y="83189"/>
                  </a:cubicBezTo>
                  <a:cubicBezTo>
                    <a:pt x="137931" y="92039"/>
                    <a:pt x="133289" y="100215"/>
                    <a:pt x="127182" y="107247"/>
                  </a:cubicBezTo>
                  <a:cubicBezTo>
                    <a:pt x="121055" y="114550"/>
                    <a:pt x="113169" y="120173"/>
                    <a:pt x="104268" y="123585"/>
                  </a:cubicBezTo>
                  <a:lnTo>
                    <a:pt x="104268" y="123585"/>
                  </a:lnTo>
                  <a:cubicBezTo>
                    <a:pt x="104460" y="125727"/>
                    <a:pt x="104582" y="128095"/>
                    <a:pt x="105196" y="131649"/>
                  </a:cubicBezTo>
                  <a:cubicBezTo>
                    <a:pt x="105932" y="135712"/>
                    <a:pt x="105708" y="139360"/>
                    <a:pt x="111372" y="141398"/>
                  </a:cubicBezTo>
                  <a:cubicBezTo>
                    <a:pt x="111545" y="141461"/>
                    <a:pt x="113181" y="142096"/>
                    <a:pt x="114869" y="142738"/>
                  </a:cubicBezTo>
                  <a:cubicBezTo>
                    <a:pt x="114869" y="147920"/>
                    <a:pt x="114869" y="153191"/>
                    <a:pt x="114869" y="158553"/>
                  </a:cubicBezTo>
                  <a:cubicBezTo>
                    <a:pt x="94053" y="172127"/>
                    <a:pt x="67455" y="173146"/>
                    <a:pt x="45663" y="161198"/>
                  </a:cubicBezTo>
                  <a:cubicBezTo>
                    <a:pt x="45650" y="155072"/>
                    <a:pt x="45641" y="149024"/>
                    <a:pt x="45634" y="143052"/>
                  </a:cubicBezTo>
                  <a:cubicBezTo>
                    <a:pt x="45914" y="142977"/>
                    <a:pt x="46112" y="142911"/>
                    <a:pt x="46197" y="142879"/>
                  </a:cubicBezTo>
                  <a:cubicBezTo>
                    <a:pt x="51858" y="140835"/>
                    <a:pt x="51594" y="137187"/>
                    <a:pt x="52349" y="133130"/>
                  </a:cubicBezTo>
                  <a:cubicBezTo>
                    <a:pt x="52663" y="131444"/>
                    <a:pt x="53531" y="124246"/>
                    <a:pt x="53531" y="122830"/>
                  </a:cubicBezTo>
                  <a:lnTo>
                    <a:pt x="53582" y="122245"/>
                  </a:lnTo>
                  <a:cubicBezTo>
                    <a:pt x="46060" y="118852"/>
                    <a:pt x="39349" y="113893"/>
                    <a:pt x="33901" y="107694"/>
                  </a:cubicBezTo>
                  <a:cubicBezTo>
                    <a:pt x="27709" y="100715"/>
                    <a:pt x="22971" y="92570"/>
                    <a:pt x="19966" y="83739"/>
                  </a:cubicBezTo>
                  <a:cubicBezTo>
                    <a:pt x="12852" y="81292"/>
                    <a:pt x="6821" y="76431"/>
                    <a:pt x="2920" y="69996"/>
                  </a:cubicBezTo>
                  <a:cubicBezTo>
                    <a:pt x="-704" y="63977"/>
                    <a:pt x="-972" y="56514"/>
                    <a:pt x="2213" y="50252"/>
                  </a:cubicBezTo>
                  <a:cubicBezTo>
                    <a:pt x="5791" y="44466"/>
                    <a:pt x="12831" y="41830"/>
                    <a:pt x="19330" y="43846"/>
                  </a:cubicBezTo>
                  <a:cubicBezTo>
                    <a:pt x="19330" y="43846"/>
                    <a:pt x="6402" y="0"/>
                    <a:pt x="80263" y="0"/>
                  </a:cubicBezTo>
                  <a:cubicBezTo>
                    <a:pt x="154124" y="0"/>
                    <a:pt x="141658" y="43642"/>
                    <a:pt x="141658" y="43642"/>
                  </a:cubicBezTo>
                  <a:close/>
                </a:path>
              </a:pathLst>
            </a:custGeom>
            <a:solidFill>
              <a:srgbClr val="FFFFFF"/>
            </a:solidFill>
            <a:ln w="3131" cap="flat">
              <a:noFill/>
              <a:prstDash val="solid"/>
              <a:miter/>
            </a:ln>
          </p:spPr>
          <p:txBody>
            <a:bodyPr rtlCol="0" anchor="ctr"/>
            <a:lstStyle/>
            <a:p>
              <a:endParaRPr lang="ja-JP" altLang="en-US"/>
            </a:p>
          </p:txBody>
        </p:sp>
        <p:sp>
          <p:nvSpPr>
            <p:cNvPr id="135" name="フリーフォーム: 図形 134">
              <a:extLst>
                <a:ext uri="{FF2B5EF4-FFF2-40B4-BE49-F238E27FC236}">
                  <a16:creationId xmlns:a16="http://schemas.microsoft.com/office/drawing/2014/main" id="{4F7AEE41-13B4-8B48-4F6A-A53B85BE6CC0}"/>
                </a:ext>
              </a:extLst>
            </p:cNvPr>
            <p:cNvSpPr/>
            <p:nvPr/>
          </p:nvSpPr>
          <p:spPr>
            <a:xfrm>
              <a:off x="9320679" y="4377437"/>
              <a:ext cx="81603" cy="23856"/>
            </a:xfrm>
            <a:custGeom>
              <a:avLst/>
              <a:gdLst>
                <a:gd name="connsiteX0" fmla="*/ 3054 w 81603"/>
                <a:gd name="connsiteY0" fmla="*/ 14577 h 23856"/>
                <a:gd name="connsiteX1" fmla="*/ 78780 w 81603"/>
                <a:gd name="connsiteY1" fmla="*/ 11967 h 23856"/>
                <a:gd name="connsiteX2" fmla="*/ 72430 w 81603"/>
                <a:gd name="connsiteY2" fmla="*/ 1104 h 23856"/>
                <a:gd name="connsiteX3" fmla="*/ 9403 w 81603"/>
                <a:gd name="connsiteY3" fmla="*/ 3714 h 23856"/>
                <a:gd name="connsiteX4" fmla="*/ 3054 w 81603"/>
                <a:gd name="connsiteY4" fmla="*/ 14577 h 23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03" h="23856">
                  <a:moveTo>
                    <a:pt x="3054" y="14577"/>
                  </a:moveTo>
                  <a:cubicBezTo>
                    <a:pt x="26824" y="27830"/>
                    <a:pt x="55978" y="26823"/>
                    <a:pt x="78780" y="11967"/>
                  </a:cubicBezTo>
                  <a:cubicBezTo>
                    <a:pt x="85419" y="7422"/>
                    <a:pt x="79135" y="-3484"/>
                    <a:pt x="72430" y="1104"/>
                  </a:cubicBezTo>
                  <a:cubicBezTo>
                    <a:pt x="53556" y="13671"/>
                    <a:pt x="29252" y="14681"/>
                    <a:pt x="9403" y="3714"/>
                  </a:cubicBezTo>
                  <a:cubicBezTo>
                    <a:pt x="2377" y="-336"/>
                    <a:pt x="-3966" y="10530"/>
                    <a:pt x="3054" y="14577"/>
                  </a:cubicBezTo>
                  <a:close/>
                </a:path>
              </a:pathLst>
            </a:custGeom>
            <a:solidFill>
              <a:srgbClr val="211715"/>
            </a:solidFill>
            <a:ln w="3131" cap="flat">
              <a:noFill/>
              <a:prstDash val="solid"/>
              <a:miter/>
            </a:ln>
          </p:spPr>
          <p:txBody>
            <a:bodyPr rtlCol="0" anchor="ctr"/>
            <a:lstStyle/>
            <a:p>
              <a:endParaRPr lang="ja-JP" altLang="en-US"/>
            </a:p>
          </p:txBody>
        </p:sp>
        <p:sp>
          <p:nvSpPr>
            <p:cNvPr id="136" name="フリーフォーム: 図形 135">
              <a:extLst>
                <a:ext uri="{FF2B5EF4-FFF2-40B4-BE49-F238E27FC236}">
                  <a16:creationId xmlns:a16="http://schemas.microsoft.com/office/drawing/2014/main" id="{2415FE12-2113-EB3A-CA24-DE249013C779}"/>
                </a:ext>
              </a:extLst>
            </p:cNvPr>
            <p:cNvSpPr/>
            <p:nvPr/>
          </p:nvSpPr>
          <p:spPr>
            <a:xfrm>
              <a:off x="9993553" y="3920675"/>
              <a:ext cx="160488" cy="169507"/>
            </a:xfrm>
            <a:custGeom>
              <a:avLst/>
              <a:gdLst>
                <a:gd name="connsiteX0" fmla="*/ 141646 w 160488"/>
                <a:gd name="connsiteY0" fmla="*/ 43645 h 169507"/>
                <a:gd name="connsiteX1" fmla="*/ 158556 w 160488"/>
                <a:gd name="connsiteY1" fmla="*/ 50586 h 169507"/>
                <a:gd name="connsiteX2" fmla="*/ 157229 w 160488"/>
                <a:gd name="connsiteY2" fmla="*/ 70295 h 169507"/>
                <a:gd name="connsiteX3" fmla="*/ 141454 w 160488"/>
                <a:gd name="connsiteY3" fmla="*/ 82944 h 169507"/>
                <a:gd name="connsiteX4" fmla="*/ 140825 w 160488"/>
                <a:gd name="connsiteY4" fmla="*/ 83195 h 169507"/>
                <a:gd name="connsiteX5" fmla="*/ 127170 w 160488"/>
                <a:gd name="connsiteY5" fmla="*/ 107251 h 169507"/>
                <a:gd name="connsiteX6" fmla="*/ 104256 w 160488"/>
                <a:gd name="connsiteY6" fmla="*/ 123588 h 169507"/>
                <a:gd name="connsiteX7" fmla="*/ 104256 w 160488"/>
                <a:gd name="connsiteY7" fmla="*/ 123588 h 169507"/>
                <a:gd name="connsiteX8" fmla="*/ 105200 w 160488"/>
                <a:gd name="connsiteY8" fmla="*/ 131652 h 169507"/>
                <a:gd name="connsiteX9" fmla="*/ 111376 w 160488"/>
                <a:gd name="connsiteY9" fmla="*/ 141401 h 169507"/>
                <a:gd name="connsiteX10" fmla="*/ 114874 w 160488"/>
                <a:gd name="connsiteY10" fmla="*/ 142741 h 169507"/>
                <a:gd name="connsiteX11" fmla="*/ 114874 w 160488"/>
                <a:gd name="connsiteY11" fmla="*/ 158556 h 169507"/>
                <a:gd name="connsiteX12" fmla="*/ 45664 w 160488"/>
                <a:gd name="connsiteY12" fmla="*/ 161217 h 169507"/>
                <a:gd name="connsiteX13" fmla="*/ 45635 w 160488"/>
                <a:gd name="connsiteY13" fmla="*/ 143071 h 169507"/>
                <a:gd name="connsiteX14" fmla="*/ 46198 w 160488"/>
                <a:gd name="connsiteY14" fmla="*/ 142895 h 169507"/>
                <a:gd name="connsiteX15" fmla="*/ 52350 w 160488"/>
                <a:gd name="connsiteY15" fmla="*/ 133146 h 169507"/>
                <a:gd name="connsiteX16" fmla="*/ 53532 w 160488"/>
                <a:gd name="connsiteY16" fmla="*/ 122846 h 169507"/>
                <a:gd name="connsiteX17" fmla="*/ 53583 w 160488"/>
                <a:gd name="connsiteY17" fmla="*/ 122261 h 169507"/>
                <a:gd name="connsiteX18" fmla="*/ 33902 w 160488"/>
                <a:gd name="connsiteY18" fmla="*/ 107713 h 169507"/>
                <a:gd name="connsiteX19" fmla="*/ 19967 w 160488"/>
                <a:gd name="connsiteY19" fmla="*/ 83755 h 169507"/>
                <a:gd name="connsiteX20" fmla="*/ 2921 w 160488"/>
                <a:gd name="connsiteY20" fmla="*/ 70012 h 169507"/>
                <a:gd name="connsiteX21" fmla="*/ 2214 w 160488"/>
                <a:gd name="connsiteY21" fmla="*/ 50271 h 169507"/>
                <a:gd name="connsiteX22" fmla="*/ 19331 w 160488"/>
                <a:gd name="connsiteY22" fmla="*/ 43862 h 169507"/>
                <a:gd name="connsiteX23" fmla="*/ 80251 w 160488"/>
                <a:gd name="connsiteY23" fmla="*/ 0 h 169507"/>
                <a:gd name="connsiteX24" fmla="*/ 141646 w 160488"/>
                <a:gd name="connsiteY24" fmla="*/ 43645 h 16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0488" h="169507">
                  <a:moveTo>
                    <a:pt x="141646" y="43645"/>
                  </a:moveTo>
                  <a:cubicBezTo>
                    <a:pt x="148206" y="41830"/>
                    <a:pt x="155163" y="44686"/>
                    <a:pt x="158556" y="50586"/>
                  </a:cubicBezTo>
                  <a:cubicBezTo>
                    <a:pt x="161544" y="56944"/>
                    <a:pt x="161041" y="64394"/>
                    <a:pt x="157229" y="70295"/>
                  </a:cubicBezTo>
                  <a:cubicBezTo>
                    <a:pt x="153458" y="76089"/>
                    <a:pt x="147930" y="80522"/>
                    <a:pt x="141454" y="82944"/>
                  </a:cubicBezTo>
                  <a:cubicBezTo>
                    <a:pt x="141454" y="82944"/>
                    <a:pt x="141140" y="83057"/>
                    <a:pt x="140825" y="83195"/>
                  </a:cubicBezTo>
                  <a:cubicBezTo>
                    <a:pt x="137919" y="92042"/>
                    <a:pt x="133278" y="100221"/>
                    <a:pt x="127170" y="107251"/>
                  </a:cubicBezTo>
                  <a:cubicBezTo>
                    <a:pt x="121044" y="114554"/>
                    <a:pt x="113156" y="120176"/>
                    <a:pt x="104256" y="123588"/>
                  </a:cubicBezTo>
                  <a:lnTo>
                    <a:pt x="104256" y="123588"/>
                  </a:lnTo>
                  <a:cubicBezTo>
                    <a:pt x="104448" y="125730"/>
                    <a:pt x="104571" y="128098"/>
                    <a:pt x="105200" y="131652"/>
                  </a:cubicBezTo>
                  <a:cubicBezTo>
                    <a:pt x="105936" y="135715"/>
                    <a:pt x="105712" y="139363"/>
                    <a:pt x="111376" y="141401"/>
                  </a:cubicBezTo>
                  <a:cubicBezTo>
                    <a:pt x="111549" y="141464"/>
                    <a:pt x="113185" y="142099"/>
                    <a:pt x="114874" y="142741"/>
                  </a:cubicBezTo>
                  <a:cubicBezTo>
                    <a:pt x="114874" y="147923"/>
                    <a:pt x="114874" y="153195"/>
                    <a:pt x="114874" y="158556"/>
                  </a:cubicBezTo>
                  <a:cubicBezTo>
                    <a:pt x="94057" y="172136"/>
                    <a:pt x="67461" y="173159"/>
                    <a:pt x="45664" y="161217"/>
                  </a:cubicBezTo>
                  <a:cubicBezTo>
                    <a:pt x="45651" y="155087"/>
                    <a:pt x="45642" y="149038"/>
                    <a:pt x="45635" y="143071"/>
                  </a:cubicBezTo>
                  <a:cubicBezTo>
                    <a:pt x="45915" y="142995"/>
                    <a:pt x="46113" y="142926"/>
                    <a:pt x="46198" y="142895"/>
                  </a:cubicBezTo>
                  <a:cubicBezTo>
                    <a:pt x="51859" y="140851"/>
                    <a:pt x="51595" y="137206"/>
                    <a:pt x="52350" y="133146"/>
                  </a:cubicBezTo>
                  <a:cubicBezTo>
                    <a:pt x="52664" y="131463"/>
                    <a:pt x="53532" y="124261"/>
                    <a:pt x="53532" y="122846"/>
                  </a:cubicBezTo>
                  <a:lnTo>
                    <a:pt x="53583" y="122261"/>
                  </a:lnTo>
                  <a:cubicBezTo>
                    <a:pt x="46060" y="118868"/>
                    <a:pt x="39352" y="113908"/>
                    <a:pt x="33902" y="107713"/>
                  </a:cubicBezTo>
                  <a:cubicBezTo>
                    <a:pt x="27709" y="100733"/>
                    <a:pt x="22973" y="92588"/>
                    <a:pt x="19967" y="83755"/>
                  </a:cubicBezTo>
                  <a:cubicBezTo>
                    <a:pt x="12853" y="81309"/>
                    <a:pt x="6821" y="76446"/>
                    <a:pt x="2921" y="70012"/>
                  </a:cubicBezTo>
                  <a:cubicBezTo>
                    <a:pt x="-705" y="63994"/>
                    <a:pt x="-972" y="56533"/>
                    <a:pt x="2214" y="50271"/>
                  </a:cubicBezTo>
                  <a:cubicBezTo>
                    <a:pt x="5789" y="44481"/>
                    <a:pt x="12831" y="41845"/>
                    <a:pt x="19331" y="43862"/>
                  </a:cubicBezTo>
                  <a:cubicBezTo>
                    <a:pt x="19331" y="43862"/>
                    <a:pt x="6390" y="0"/>
                    <a:pt x="80251" y="0"/>
                  </a:cubicBezTo>
                  <a:cubicBezTo>
                    <a:pt x="154112" y="0"/>
                    <a:pt x="141646" y="43645"/>
                    <a:pt x="141646" y="43645"/>
                  </a:cubicBezTo>
                  <a:close/>
                </a:path>
              </a:pathLst>
            </a:custGeom>
            <a:solidFill>
              <a:srgbClr val="FFFFFF"/>
            </a:solidFill>
            <a:ln w="3131" cap="flat">
              <a:noFill/>
              <a:prstDash val="solid"/>
              <a:miter/>
            </a:ln>
          </p:spPr>
          <p:txBody>
            <a:bodyPr rtlCol="0" anchor="ctr"/>
            <a:lstStyle/>
            <a:p>
              <a:endParaRPr lang="ja-JP" altLang="en-US"/>
            </a:p>
          </p:txBody>
        </p:sp>
        <p:sp>
          <p:nvSpPr>
            <p:cNvPr id="137" name="フリーフォーム: 図形 136">
              <a:extLst>
                <a:ext uri="{FF2B5EF4-FFF2-40B4-BE49-F238E27FC236}">
                  <a16:creationId xmlns:a16="http://schemas.microsoft.com/office/drawing/2014/main" id="{CCC69E90-4071-7704-E09F-FF8BCF9C8DCA}"/>
                </a:ext>
              </a:extLst>
            </p:cNvPr>
            <p:cNvSpPr/>
            <p:nvPr/>
          </p:nvSpPr>
          <p:spPr>
            <a:xfrm>
              <a:off x="10156660" y="4308042"/>
              <a:ext cx="57626" cy="75707"/>
            </a:xfrm>
            <a:custGeom>
              <a:avLst/>
              <a:gdLst>
                <a:gd name="connsiteX0" fmla="*/ 50306 w 57626"/>
                <a:gd name="connsiteY0" fmla="*/ 75474 h 75707"/>
                <a:gd name="connsiteX1" fmla="*/ 57539 w 57626"/>
                <a:gd name="connsiteY1" fmla="*/ 67524 h 75707"/>
                <a:gd name="connsiteX2" fmla="*/ 42928 w 57626"/>
                <a:gd name="connsiteY2" fmla="*/ 0 h 75707"/>
                <a:gd name="connsiteX3" fmla="*/ 0 w 57626"/>
                <a:gd name="connsiteY3" fmla="*/ 0 h 75707"/>
                <a:gd name="connsiteX4" fmla="*/ 384 w 57626"/>
                <a:gd name="connsiteY4" fmla="*/ 20080 h 75707"/>
                <a:gd name="connsiteX5" fmla="*/ 3821 w 57626"/>
                <a:gd name="connsiteY5" fmla="*/ 32204 h 75707"/>
                <a:gd name="connsiteX6" fmla="*/ 22477 w 57626"/>
                <a:gd name="connsiteY6" fmla="*/ 51199 h 75707"/>
                <a:gd name="connsiteX7" fmla="*/ 26222 w 57626"/>
                <a:gd name="connsiteY7" fmla="*/ 48523 h 75707"/>
                <a:gd name="connsiteX8" fmla="*/ 50306 w 57626"/>
                <a:gd name="connsiteY8" fmla="*/ 75474 h 7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5" h="75707">
                  <a:moveTo>
                    <a:pt x="50306" y="75474"/>
                  </a:moveTo>
                  <a:cubicBezTo>
                    <a:pt x="52888" y="74757"/>
                    <a:pt x="55357" y="72330"/>
                    <a:pt x="57539" y="67524"/>
                  </a:cubicBezTo>
                  <a:cubicBezTo>
                    <a:pt x="58612" y="49869"/>
                    <a:pt x="49542" y="20923"/>
                    <a:pt x="42928" y="0"/>
                  </a:cubicBezTo>
                  <a:lnTo>
                    <a:pt x="0" y="0"/>
                  </a:lnTo>
                  <a:cubicBezTo>
                    <a:pt x="129" y="6545"/>
                    <a:pt x="255" y="13240"/>
                    <a:pt x="384" y="20080"/>
                  </a:cubicBezTo>
                  <a:lnTo>
                    <a:pt x="3821" y="32204"/>
                  </a:lnTo>
                  <a:cubicBezTo>
                    <a:pt x="1739" y="44764"/>
                    <a:pt x="6416" y="63279"/>
                    <a:pt x="22477" y="51199"/>
                  </a:cubicBezTo>
                  <a:lnTo>
                    <a:pt x="26222" y="48523"/>
                  </a:lnTo>
                  <a:cubicBezTo>
                    <a:pt x="30924" y="59577"/>
                    <a:pt x="41296" y="77990"/>
                    <a:pt x="50306" y="75474"/>
                  </a:cubicBezTo>
                  <a:close/>
                </a:path>
              </a:pathLst>
            </a:custGeom>
            <a:solidFill>
              <a:srgbClr val="FFFFFF"/>
            </a:solidFill>
            <a:ln w="3131" cap="flat">
              <a:noFill/>
              <a:prstDash val="solid"/>
              <a:miter/>
            </a:ln>
          </p:spPr>
          <p:txBody>
            <a:bodyPr rtlCol="0" anchor="ctr"/>
            <a:lstStyle/>
            <a:p>
              <a:endParaRPr lang="ja-JP" altLang="en-US"/>
            </a:p>
          </p:txBody>
        </p:sp>
        <p:sp>
          <p:nvSpPr>
            <p:cNvPr id="138" name="フリーフォーム: 図形 137">
              <a:extLst>
                <a:ext uri="{FF2B5EF4-FFF2-40B4-BE49-F238E27FC236}">
                  <a16:creationId xmlns:a16="http://schemas.microsoft.com/office/drawing/2014/main" id="{BDB081F0-4698-465B-B4AC-CEEF67C68760}"/>
                </a:ext>
              </a:extLst>
            </p:cNvPr>
            <p:cNvSpPr/>
            <p:nvPr/>
          </p:nvSpPr>
          <p:spPr>
            <a:xfrm>
              <a:off x="10174448" y="4300488"/>
              <a:ext cx="46285" cy="89427"/>
            </a:xfrm>
            <a:custGeom>
              <a:avLst/>
              <a:gdLst>
                <a:gd name="connsiteX0" fmla="*/ 18627 w 46285"/>
                <a:gd name="connsiteY0" fmla="*/ 7711 h 89427"/>
                <a:gd name="connsiteX1" fmla="*/ 28939 w 46285"/>
                <a:gd name="connsiteY1" fmla="*/ 42808 h 89427"/>
                <a:gd name="connsiteX2" fmla="*/ 33487 w 46285"/>
                <a:gd name="connsiteY2" fmla="*/ 75078 h 89427"/>
                <a:gd name="connsiteX3" fmla="*/ 34345 w 46285"/>
                <a:gd name="connsiteY3" fmla="*/ 71905 h 89427"/>
                <a:gd name="connsiteX4" fmla="*/ 32295 w 46285"/>
                <a:gd name="connsiteY4" fmla="*/ 75603 h 89427"/>
                <a:gd name="connsiteX5" fmla="*/ 31568 w 46285"/>
                <a:gd name="connsiteY5" fmla="*/ 76528 h 89427"/>
                <a:gd name="connsiteX6" fmla="*/ 31075 w 46285"/>
                <a:gd name="connsiteY6" fmla="*/ 76911 h 89427"/>
                <a:gd name="connsiteX7" fmla="*/ 30562 w 46285"/>
                <a:gd name="connsiteY7" fmla="*/ 77040 h 89427"/>
                <a:gd name="connsiteX8" fmla="*/ 30524 w 46285"/>
                <a:gd name="connsiteY8" fmla="*/ 76965 h 89427"/>
                <a:gd name="connsiteX9" fmla="*/ 30682 w 46285"/>
                <a:gd name="connsiteY9" fmla="*/ 76965 h 89427"/>
                <a:gd name="connsiteX10" fmla="*/ 30663 w 46285"/>
                <a:gd name="connsiteY10" fmla="*/ 77059 h 89427"/>
                <a:gd name="connsiteX11" fmla="*/ 29358 w 46285"/>
                <a:gd name="connsiteY11" fmla="*/ 76370 h 89427"/>
                <a:gd name="connsiteX12" fmla="*/ 28276 w 46285"/>
                <a:gd name="connsiteY12" fmla="*/ 75647 h 89427"/>
                <a:gd name="connsiteX13" fmla="*/ 28037 w 46285"/>
                <a:gd name="connsiteY13" fmla="*/ 75418 h 89427"/>
                <a:gd name="connsiteX14" fmla="*/ 25700 w 46285"/>
                <a:gd name="connsiteY14" fmla="*/ 73093 h 89427"/>
                <a:gd name="connsiteX15" fmla="*/ 24659 w 46285"/>
                <a:gd name="connsiteY15" fmla="*/ 71895 h 89427"/>
                <a:gd name="connsiteX16" fmla="*/ 24011 w 46285"/>
                <a:gd name="connsiteY16" fmla="*/ 71096 h 89427"/>
                <a:gd name="connsiteX17" fmla="*/ 16555 w 46285"/>
                <a:gd name="connsiteY17" fmla="*/ 58693 h 89427"/>
                <a:gd name="connsiteX18" fmla="*/ 15029 w 46285"/>
                <a:gd name="connsiteY18" fmla="*/ 55498 h 89427"/>
                <a:gd name="connsiteX19" fmla="*/ 14400 w 46285"/>
                <a:gd name="connsiteY19" fmla="*/ 54117 h 89427"/>
                <a:gd name="connsiteX20" fmla="*/ 14146 w 46285"/>
                <a:gd name="connsiteY20" fmla="*/ 53532 h 89427"/>
                <a:gd name="connsiteX21" fmla="*/ 12447 w 46285"/>
                <a:gd name="connsiteY21" fmla="*/ 48903 h 89427"/>
                <a:gd name="connsiteX22" fmla="*/ 317 w 46285"/>
                <a:gd name="connsiteY22" fmla="*/ 52246 h 89427"/>
                <a:gd name="connsiteX23" fmla="*/ 9139 w 46285"/>
                <a:gd name="connsiteY23" fmla="*/ 71392 h 89427"/>
                <a:gd name="connsiteX24" fmla="*/ 24741 w 46285"/>
                <a:gd name="connsiteY24" fmla="*/ 88107 h 89427"/>
                <a:gd name="connsiteX25" fmla="*/ 44837 w 46285"/>
                <a:gd name="connsiteY25" fmla="*/ 79028 h 89427"/>
                <a:gd name="connsiteX26" fmla="*/ 45525 w 46285"/>
                <a:gd name="connsiteY26" fmla="*/ 62794 h 89427"/>
                <a:gd name="connsiteX27" fmla="*/ 42346 w 46285"/>
                <a:gd name="connsiteY27" fmla="*/ 44824 h 89427"/>
                <a:gd name="connsiteX28" fmla="*/ 30751 w 46285"/>
                <a:gd name="connsiteY28" fmla="*/ 4377 h 89427"/>
                <a:gd name="connsiteX29" fmla="*/ 18618 w 46285"/>
                <a:gd name="connsiteY29" fmla="*/ 7720 h 89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6285" h="89427">
                  <a:moveTo>
                    <a:pt x="18627" y="7711"/>
                  </a:moveTo>
                  <a:cubicBezTo>
                    <a:pt x="22300" y="19347"/>
                    <a:pt x="25974" y="30983"/>
                    <a:pt x="28939" y="42808"/>
                  </a:cubicBezTo>
                  <a:cubicBezTo>
                    <a:pt x="32040" y="53281"/>
                    <a:pt x="33572" y="64156"/>
                    <a:pt x="33487" y="75078"/>
                  </a:cubicBezTo>
                  <a:lnTo>
                    <a:pt x="34345" y="71905"/>
                  </a:lnTo>
                  <a:cubicBezTo>
                    <a:pt x="33770" y="73194"/>
                    <a:pt x="33084" y="74430"/>
                    <a:pt x="32295" y="75603"/>
                  </a:cubicBezTo>
                  <a:cubicBezTo>
                    <a:pt x="32581" y="75201"/>
                    <a:pt x="30795" y="77625"/>
                    <a:pt x="31568" y="76528"/>
                  </a:cubicBezTo>
                  <a:cubicBezTo>
                    <a:pt x="31229" y="77006"/>
                    <a:pt x="30452" y="76704"/>
                    <a:pt x="31075" y="76911"/>
                  </a:cubicBezTo>
                  <a:cubicBezTo>
                    <a:pt x="31864" y="77176"/>
                    <a:pt x="30628" y="77072"/>
                    <a:pt x="30562" y="77040"/>
                  </a:cubicBezTo>
                  <a:cubicBezTo>
                    <a:pt x="32707" y="78069"/>
                    <a:pt x="30562" y="76235"/>
                    <a:pt x="30524" y="76965"/>
                  </a:cubicBezTo>
                  <a:cubicBezTo>
                    <a:pt x="30549" y="76603"/>
                    <a:pt x="31943" y="77748"/>
                    <a:pt x="30682" y="76965"/>
                  </a:cubicBezTo>
                  <a:cubicBezTo>
                    <a:pt x="30084" y="76587"/>
                    <a:pt x="29930" y="76742"/>
                    <a:pt x="30663" y="77059"/>
                  </a:cubicBezTo>
                  <a:cubicBezTo>
                    <a:pt x="30213" y="76858"/>
                    <a:pt x="29779" y="76628"/>
                    <a:pt x="29358" y="76370"/>
                  </a:cubicBezTo>
                  <a:cubicBezTo>
                    <a:pt x="28986" y="76147"/>
                    <a:pt x="28628" y="75899"/>
                    <a:pt x="28276" y="75647"/>
                  </a:cubicBezTo>
                  <a:cubicBezTo>
                    <a:pt x="27735" y="75257"/>
                    <a:pt x="28905" y="76204"/>
                    <a:pt x="28037" y="75418"/>
                  </a:cubicBezTo>
                  <a:cubicBezTo>
                    <a:pt x="27169" y="74631"/>
                    <a:pt x="26442" y="73911"/>
                    <a:pt x="25700" y="73093"/>
                  </a:cubicBezTo>
                  <a:cubicBezTo>
                    <a:pt x="25345" y="72700"/>
                    <a:pt x="25002" y="72301"/>
                    <a:pt x="24659" y="71895"/>
                  </a:cubicBezTo>
                  <a:cubicBezTo>
                    <a:pt x="24678" y="71920"/>
                    <a:pt x="23505" y="70427"/>
                    <a:pt x="24011" y="71096"/>
                  </a:cubicBezTo>
                  <a:cubicBezTo>
                    <a:pt x="21149" y="67200"/>
                    <a:pt x="18652" y="63049"/>
                    <a:pt x="16555" y="58693"/>
                  </a:cubicBezTo>
                  <a:cubicBezTo>
                    <a:pt x="16029" y="57646"/>
                    <a:pt x="15523" y="56580"/>
                    <a:pt x="15029" y="55498"/>
                  </a:cubicBezTo>
                  <a:cubicBezTo>
                    <a:pt x="14819" y="55039"/>
                    <a:pt x="14614" y="54576"/>
                    <a:pt x="14400" y="54117"/>
                  </a:cubicBezTo>
                  <a:cubicBezTo>
                    <a:pt x="13617" y="52359"/>
                    <a:pt x="14834" y="55218"/>
                    <a:pt x="14146" y="53532"/>
                  </a:cubicBezTo>
                  <a:cubicBezTo>
                    <a:pt x="13517" y="52010"/>
                    <a:pt x="12938" y="50472"/>
                    <a:pt x="12447" y="48903"/>
                  </a:cubicBezTo>
                  <a:cubicBezTo>
                    <a:pt x="10045" y="41198"/>
                    <a:pt x="-2104" y="44500"/>
                    <a:pt x="317" y="52246"/>
                  </a:cubicBezTo>
                  <a:cubicBezTo>
                    <a:pt x="2506" y="58948"/>
                    <a:pt x="5469" y="65373"/>
                    <a:pt x="9139" y="71392"/>
                  </a:cubicBezTo>
                  <a:cubicBezTo>
                    <a:pt x="12913" y="77732"/>
                    <a:pt x="17784" y="84965"/>
                    <a:pt x="24741" y="88107"/>
                  </a:cubicBezTo>
                  <a:cubicBezTo>
                    <a:pt x="33308" y="91979"/>
                    <a:pt x="40997" y="86849"/>
                    <a:pt x="44837" y="79028"/>
                  </a:cubicBezTo>
                  <a:cubicBezTo>
                    <a:pt x="47158" y="74292"/>
                    <a:pt x="46142" y="67892"/>
                    <a:pt x="45525" y="62794"/>
                  </a:cubicBezTo>
                  <a:cubicBezTo>
                    <a:pt x="44780" y="56753"/>
                    <a:pt x="43720" y="50755"/>
                    <a:pt x="42346" y="44824"/>
                  </a:cubicBezTo>
                  <a:cubicBezTo>
                    <a:pt x="39201" y="31144"/>
                    <a:pt x="34971" y="17750"/>
                    <a:pt x="30751" y="4377"/>
                  </a:cubicBezTo>
                  <a:cubicBezTo>
                    <a:pt x="28320" y="-3315"/>
                    <a:pt x="16171" y="-25"/>
                    <a:pt x="18618" y="7720"/>
                  </a:cubicBezTo>
                  <a:close/>
                </a:path>
              </a:pathLst>
            </a:custGeom>
            <a:solidFill>
              <a:srgbClr val="211715"/>
            </a:solidFill>
            <a:ln w="3131" cap="flat">
              <a:noFill/>
              <a:prstDash val="solid"/>
              <a:miter/>
            </a:ln>
          </p:spPr>
          <p:txBody>
            <a:bodyPr rtlCol="0" anchor="ctr"/>
            <a:lstStyle/>
            <a:p>
              <a:endParaRPr lang="ja-JP" altLang="en-US"/>
            </a:p>
          </p:txBody>
        </p:sp>
        <p:sp>
          <p:nvSpPr>
            <p:cNvPr id="139" name="フリーフォーム: 図形 138">
              <a:extLst>
                <a:ext uri="{FF2B5EF4-FFF2-40B4-BE49-F238E27FC236}">
                  <a16:creationId xmlns:a16="http://schemas.microsoft.com/office/drawing/2014/main" id="{7A17F009-D9FF-9D7C-5172-F5C277CAF96C}"/>
                </a:ext>
              </a:extLst>
            </p:cNvPr>
            <p:cNvSpPr/>
            <p:nvPr/>
          </p:nvSpPr>
          <p:spPr>
            <a:xfrm>
              <a:off x="10153770" y="4333942"/>
              <a:ext cx="31674" cy="35507"/>
            </a:xfrm>
            <a:custGeom>
              <a:avLst/>
              <a:gdLst>
                <a:gd name="connsiteX0" fmla="*/ 676 w 31674"/>
                <a:gd name="connsiteY0" fmla="*/ 4627 h 35507"/>
                <a:gd name="connsiteX1" fmla="*/ 47 w 31674"/>
                <a:gd name="connsiteY1" fmla="*/ 14301 h 35507"/>
                <a:gd name="connsiteX2" fmla="*/ 1676 w 31674"/>
                <a:gd name="connsiteY2" fmla="*/ 23456 h 35507"/>
                <a:gd name="connsiteX3" fmla="*/ 6674 w 31674"/>
                <a:gd name="connsiteY3" fmla="*/ 31749 h 35507"/>
                <a:gd name="connsiteX4" fmla="*/ 16338 w 31674"/>
                <a:gd name="connsiteY4" fmla="*/ 35507 h 35507"/>
                <a:gd name="connsiteX5" fmla="*/ 28565 w 31674"/>
                <a:gd name="connsiteY5" fmla="*/ 30727 h 35507"/>
                <a:gd name="connsiteX6" fmla="*/ 31459 w 31674"/>
                <a:gd name="connsiteY6" fmla="*/ 26969 h 35507"/>
                <a:gd name="connsiteX7" fmla="*/ 30830 w 31674"/>
                <a:gd name="connsiteY7" fmla="*/ 22122 h 35507"/>
                <a:gd name="connsiteX8" fmla="*/ 27071 w 31674"/>
                <a:gd name="connsiteY8" fmla="*/ 19232 h 35507"/>
                <a:gd name="connsiteX9" fmla="*/ 22225 w 31674"/>
                <a:gd name="connsiteY9" fmla="*/ 19861 h 35507"/>
                <a:gd name="connsiteX10" fmla="*/ 17193 w 31674"/>
                <a:gd name="connsiteY10" fmla="*/ 22843 h 35507"/>
                <a:gd name="connsiteX11" fmla="*/ 18693 w 31674"/>
                <a:gd name="connsiteY11" fmla="*/ 22214 h 35507"/>
                <a:gd name="connsiteX12" fmla="*/ 15548 w 31674"/>
                <a:gd name="connsiteY12" fmla="*/ 23082 h 35507"/>
                <a:gd name="connsiteX13" fmla="*/ 17218 w 31674"/>
                <a:gd name="connsiteY13" fmla="*/ 22858 h 35507"/>
                <a:gd name="connsiteX14" fmla="*/ 14992 w 31674"/>
                <a:gd name="connsiteY14" fmla="*/ 22858 h 35507"/>
                <a:gd name="connsiteX15" fmla="*/ 16665 w 31674"/>
                <a:gd name="connsiteY15" fmla="*/ 23082 h 35507"/>
                <a:gd name="connsiteX16" fmla="*/ 14850 w 31674"/>
                <a:gd name="connsiteY16" fmla="*/ 22575 h 35507"/>
                <a:gd name="connsiteX17" fmla="*/ 16354 w 31674"/>
                <a:gd name="connsiteY17" fmla="*/ 23204 h 35507"/>
                <a:gd name="connsiteX18" fmla="*/ 14781 w 31674"/>
                <a:gd name="connsiteY18" fmla="*/ 22261 h 35507"/>
                <a:gd name="connsiteX19" fmla="*/ 16055 w 31674"/>
                <a:gd name="connsiteY19" fmla="*/ 23242 h 35507"/>
                <a:gd name="connsiteX20" fmla="*/ 14382 w 31674"/>
                <a:gd name="connsiteY20" fmla="*/ 21547 h 35507"/>
                <a:gd name="connsiteX21" fmla="*/ 15366 w 31674"/>
                <a:gd name="connsiteY21" fmla="*/ 22821 h 35507"/>
                <a:gd name="connsiteX22" fmla="*/ 13646 w 31674"/>
                <a:gd name="connsiteY22" fmla="*/ 19814 h 35507"/>
                <a:gd name="connsiteX23" fmla="*/ 14275 w 31674"/>
                <a:gd name="connsiteY23" fmla="*/ 21317 h 35507"/>
                <a:gd name="connsiteX24" fmla="*/ 12646 w 31674"/>
                <a:gd name="connsiteY24" fmla="*/ 15097 h 35507"/>
                <a:gd name="connsiteX25" fmla="*/ 12869 w 31674"/>
                <a:gd name="connsiteY25" fmla="*/ 16767 h 35507"/>
                <a:gd name="connsiteX26" fmla="*/ 12869 w 31674"/>
                <a:gd name="connsiteY26" fmla="*/ 7272 h 35507"/>
                <a:gd name="connsiteX27" fmla="*/ 12646 w 31674"/>
                <a:gd name="connsiteY27" fmla="*/ 8945 h 35507"/>
                <a:gd name="connsiteX28" fmla="*/ 12794 w 31674"/>
                <a:gd name="connsiteY28" fmla="*/ 7964 h 35507"/>
                <a:gd name="connsiteX29" fmla="*/ 12165 w 31674"/>
                <a:gd name="connsiteY29" fmla="*/ 3118 h 35507"/>
                <a:gd name="connsiteX30" fmla="*/ 3560 w 31674"/>
                <a:gd name="connsiteY30" fmla="*/ 860 h 35507"/>
                <a:gd name="connsiteX31" fmla="*/ 3560 w 31674"/>
                <a:gd name="connsiteY31" fmla="*/ 860 h 35507"/>
                <a:gd name="connsiteX32" fmla="*/ 670 w 31674"/>
                <a:gd name="connsiteY32" fmla="*/ 4618 h 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674" h="35507">
                  <a:moveTo>
                    <a:pt x="676" y="4627"/>
                  </a:moveTo>
                  <a:cubicBezTo>
                    <a:pt x="107" y="7820"/>
                    <a:pt x="-104" y="11062"/>
                    <a:pt x="47" y="14301"/>
                  </a:cubicBezTo>
                  <a:cubicBezTo>
                    <a:pt x="173" y="17411"/>
                    <a:pt x="720" y="20493"/>
                    <a:pt x="1676" y="23456"/>
                  </a:cubicBezTo>
                  <a:cubicBezTo>
                    <a:pt x="2623" y="26595"/>
                    <a:pt x="4343" y="29444"/>
                    <a:pt x="6674" y="31749"/>
                  </a:cubicBezTo>
                  <a:cubicBezTo>
                    <a:pt x="9290" y="34199"/>
                    <a:pt x="12753" y="35545"/>
                    <a:pt x="16338" y="35507"/>
                  </a:cubicBezTo>
                  <a:cubicBezTo>
                    <a:pt x="20807" y="35202"/>
                    <a:pt x="25074" y="33535"/>
                    <a:pt x="28565" y="30727"/>
                  </a:cubicBezTo>
                  <a:cubicBezTo>
                    <a:pt x="29946" y="29859"/>
                    <a:pt x="30971" y="28526"/>
                    <a:pt x="31459" y="26969"/>
                  </a:cubicBezTo>
                  <a:cubicBezTo>
                    <a:pt x="31893" y="25333"/>
                    <a:pt x="31669" y="23591"/>
                    <a:pt x="30830" y="22122"/>
                  </a:cubicBezTo>
                  <a:cubicBezTo>
                    <a:pt x="29996" y="20710"/>
                    <a:pt x="28650" y="19673"/>
                    <a:pt x="27071" y="19232"/>
                  </a:cubicBezTo>
                  <a:cubicBezTo>
                    <a:pt x="25439" y="18757"/>
                    <a:pt x="23681" y="18987"/>
                    <a:pt x="22225" y="19861"/>
                  </a:cubicBezTo>
                  <a:cubicBezTo>
                    <a:pt x="20672" y="21050"/>
                    <a:pt x="18983" y="22053"/>
                    <a:pt x="17193" y="22843"/>
                  </a:cubicBezTo>
                  <a:lnTo>
                    <a:pt x="18693" y="22214"/>
                  </a:lnTo>
                  <a:cubicBezTo>
                    <a:pt x="17687" y="22635"/>
                    <a:pt x="16630" y="22928"/>
                    <a:pt x="15548" y="23082"/>
                  </a:cubicBezTo>
                  <a:lnTo>
                    <a:pt x="17218" y="22858"/>
                  </a:lnTo>
                  <a:cubicBezTo>
                    <a:pt x="16479" y="22950"/>
                    <a:pt x="15731" y="22950"/>
                    <a:pt x="14992" y="22858"/>
                  </a:cubicBezTo>
                  <a:lnTo>
                    <a:pt x="16665" y="23082"/>
                  </a:lnTo>
                  <a:cubicBezTo>
                    <a:pt x="16042" y="22987"/>
                    <a:pt x="15432" y="22818"/>
                    <a:pt x="14850" y="22575"/>
                  </a:cubicBezTo>
                  <a:lnTo>
                    <a:pt x="16354" y="23204"/>
                  </a:lnTo>
                  <a:cubicBezTo>
                    <a:pt x="15794" y="22950"/>
                    <a:pt x="15269" y="22635"/>
                    <a:pt x="14781" y="22261"/>
                  </a:cubicBezTo>
                  <a:lnTo>
                    <a:pt x="16055" y="23242"/>
                  </a:lnTo>
                  <a:cubicBezTo>
                    <a:pt x="15429" y="22748"/>
                    <a:pt x="14869" y="22179"/>
                    <a:pt x="14382" y="21547"/>
                  </a:cubicBezTo>
                  <a:lnTo>
                    <a:pt x="15366" y="22821"/>
                  </a:lnTo>
                  <a:cubicBezTo>
                    <a:pt x="14674" y="21893"/>
                    <a:pt x="14096" y="20883"/>
                    <a:pt x="13646" y="19814"/>
                  </a:cubicBezTo>
                  <a:lnTo>
                    <a:pt x="14275" y="21317"/>
                  </a:lnTo>
                  <a:cubicBezTo>
                    <a:pt x="13463" y="19324"/>
                    <a:pt x="12916" y="17232"/>
                    <a:pt x="12646" y="15097"/>
                  </a:cubicBezTo>
                  <a:lnTo>
                    <a:pt x="12869" y="16767"/>
                  </a:lnTo>
                  <a:cubicBezTo>
                    <a:pt x="12454" y="13616"/>
                    <a:pt x="12454" y="10423"/>
                    <a:pt x="12869" y="7272"/>
                  </a:cubicBezTo>
                  <a:lnTo>
                    <a:pt x="12646" y="8945"/>
                  </a:lnTo>
                  <a:cubicBezTo>
                    <a:pt x="12690" y="8631"/>
                    <a:pt x="12740" y="8291"/>
                    <a:pt x="12794" y="7964"/>
                  </a:cubicBezTo>
                  <a:cubicBezTo>
                    <a:pt x="13190" y="6326"/>
                    <a:pt x="12963" y="4599"/>
                    <a:pt x="12165" y="3118"/>
                  </a:cubicBezTo>
                  <a:cubicBezTo>
                    <a:pt x="10413" y="118"/>
                    <a:pt x="6560" y="-892"/>
                    <a:pt x="3560" y="860"/>
                  </a:cubicBezTo>
                  <a:cubicBezTo>
                    <a:pt x="3560" y="860"/>
                    <a:pt x="3560" y="860"/>
                    <a:pt x="3560" y="860"/>
                  </a:cubicBezTo>
                  <a:cubicBezTo>
                    <a:pt x="2129" y="1671"/>
                    <a:pt x="1088" y="3027"/>
                    <a:pt x="670" y="4618"/>
                  </a:cubicBezTo>
                  <a:close/>
                </a:path>
              </a:pathLst>
            </a:custGeom>
            <a:solidFill>
              <a:srgbClr val="211715"/>
            </a:solidFill>
            <a:ln w="3131" cap="flat">
              <a:noFill/>
              <a:prstDash val="solid"/>
              <a:miter/>
            </a:ln>
          </p:spPr>
          <p:txBody>
            <a:bodyPr rtlCol="0" anchor="ctr"/>
            <a:lstStyle/>
            <a:p>
              <a:endParaRPr lang="ja-JP" altLang="en-US"/>
            </a:p>
          </p:txBody>
        </p:sp>
        <p:sp>
          <p:nvSpPr>
            <p:cNvPr id="140" name="フリーフォーム: 図形 139">
              <a:extLst>
                <a:ext uri="{FF2B5EF4-FFF2-40B4-BE49-F238E27FC236}">
                  <a16:creationId xmlns:a16="http://schemas.microsoft.com/office/drawing/2014/main" id="{8B04464D-E040-0760-987B-EB823DBB2220}"/>
                </a:ext>
              </a:extLst>
            </p:cNvPr>
            <p:cNvSpPr/>
            <p:nvPr/>
          </p:nvSpPr>
          <p:spPr>
            <a:xfrm>
              <a:off x="9444497" y="4612792"/>
              <a:ext cx="57613" cy="75710"/>
            </a:xfrm>
            <a:custGeom>
              <a:avLst/>
              <a:gdLst>
                <a:gd name="connsiteX0" fmla="*/ 50293 w 57613"/>
                <a:gd name="connsiteY0" fmla="*/ 75478 h 75710"/>
                <a:gd name="connsiteX1" fmla="*/ 57527 w 57613"/>
                <a:gd name="connsiteY1" fmla="*/ 67527 h 75710"/>
                <a:gd name="connsiteX2" fmla="*/ 42915 w 57613"/>
                <a:gd name="connsiteY2" fmla="*/ 0 h 75710"/>
                <a:gd name="connsiteX3" fmla="*/ 0 w 57613"/>
                <a:gd name="connsiteY3" fmla="*/ 0 h 75710"/>
                <a:gd name="connsiteX4" fmla="*/ 384 w 57613"/>
                <a:gd name="connsiteY4" fmla="*/ 20080 h 75710"/>
                <a:gd name="connsiteX5" fmla="*/ 3821 w 57613"/>
                <a:gd name="connsiteY5" fmla="*/ 32204 h 75710"/>
                <a:gd name="connsiteX6" fmla="*/ 22477 w 57613"/>
                <a:gd name="connsiteY6" fmla="*/ 51199 h 75710"/>
                <a:gd name="connsiteX7" fmla="*/ 26222 w 57613"/>
                <a:gd name="connsiteY7" fmla="*/ 48523 h 75710"/>
                <a:gd name="connsiteX8" fmla="*/ 50293 w 57613"/>
                <a:gd name="connsiteY8" fmla="*/ 75478 h 75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13" h="75710">
                  <a:moveTo>
                    <a:pt x="50293" y="75478"/>
                  </a:moveTo>
                  <a:cubicBezTo>
                    <a:pt x="52875" y="74757"/>
                    <a:pt x="55344" y="72333"/>
                    <a:pt x="57527" y="67527"/>
                  </a:cubicBezTo>
                  <a:cubicBezTo>
                    <a:pt x="58599" y="49872"/>
                    <a:pt x="49529" y="20926"/>
                    <a:pt x="42915" y="0"/>
                  </a:cubicBezTo>
                  <a:lnTo>
                    <a:pt x="0" y="0"/>
                  </a:lnTo>
                  <a:cubicBezTo>
                    <a:pt x="128" y="6545"/>
                    <a:pt x="256" y="13240"/>
                    <a:pt x="384" y="20080"/>
                  </a:cubicBezTo>
                  <a:lnTo>
                    <a:pt x="3821" y="32204"/>
                  </a:lnTo>
                  <a:cubicBezTo>
                    <a:pt x="1739" y="44764"/>
                    <a:pt x="6416" y="63278"/>
                    <a:pt x="22477" y="51199"/>
                  </a:cubicBezTo>
                  <a:lnTo>
                    <a:pt x="26222" y="48523"/>
                  </a:lnTo>
                  <a:cubicBezTo>
                    <a:pt x="30899" y="59580"/>
                    <a:pt x="41271" y="77994"/>
                    <a:pt x="50293" y="75478"/>
                  </a:cubicBezTo>
                  <a:close/>
                </a:path>
              </a:pathLst>
            </a:custGeom>
            <a:solidFill>
              <a:srgbClr val="FFFFFF"/>
            </a:solidFill>
            <a:ln w="3131" cap="flat">
              <a:noFill/>
              <a:prstDash val="solid"/>
              <a:miter/>
            </a:ln>
          </p:spPr>
          <p:txBody>
            <a:bodyPr rtlCol="0" anchor="ctr"/>
            <a:lstStyle/>
            <a:p>
              <a:endParaRPr lang="ja-JP" altLang="en-US"/>
            </a:p>
          </p:txBody>
        </p:sp>
        <p:sp>
          <p:nvSpPr>
            <p:cNvPr id="141" name="フリーフォーム: 図形 140">
              <a:extLst>
                <a:ext uri="{FF2B5EF4-FFF2-40B4-BE49-F238E27FC236}">
                  <a16:creationId xmlns:a16="http://schemas.microsoft.com/office/drawing/2014/main" id="{B0EDB37A-31F3-9933-AEC2-5F667194EEE1}"/>
                </a:ext>
              </a:extLst>
            </p:cNvPr>
            <p:cNvSpPr/>
            <p:nvPr/>
          </p:nvSpPr>
          <p:spPr>
            <a:xfrm>
              <a:off x="9220399" y="4612792"/>
              <a:ext cx="57626" cy="75710"/>
            </a:xfrm>
            <a:custGeom>
              <a:avLst/>
              <a:gdLst>
                <a:gd name="connsiteX0" fmla="*/ 7320 w 57626"/>
                <a:gd name="connsiteY0" fmla="*/ 75478 h 75710"/>
                <a:gd name="connsiteX1" fmla="*/ 87 w 57626"/>
                <a:gd name="connsiteY1" fmla="*/ 67527 h 75710"/>
                <a:gd name="connsiteX2" fmla="*/ 14698 w 57626"/>
                <a:gd name="connsiteY2" fmla="*/ 0 h 75710"/>
                <a:gd name="connsiteX3" fmla="*/ 57626 w 57626"/>
                <a:gd name="connsiteY3" fmla="*/ 0 h 75710"/>
                <a:gd name="connsiteX4" fmla="*/ 57246 w 57626"/>
                <a:gd name="connsiteY4" fmla="*/ 20080 h 75710"/>
                <a:gd name="connsiteX5" fmla="*/ 53789 w 57626"/>
                <a:gd name="connsiteY5" fmla="*/ 32204 h 75710"/>
                <a:gd name="connsiteX6" fmla="*/ 35134 w 57626"/>
                <a:gd name="connsiteY6" fmla="*/ 51199 h 75710"/>
                <a:gd name="connsiteX7" fmla="*/ 31388 w 57626"/>
                <a:gd name="connsiteY7" fmla="*/ 48523 h 75710"/>
                <a:gd name="connsiteX8" fmla="*/ 7320 w 57626"/>
                <a:gd name="connsiteY8" fmla="*/ 75478 h 75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5" h="75710">
                  <a:moveTo>
                    <a:pt x="7320" y="75478"/>
                  </a:moveTo>
                  <a:cubicBezTo>
                    <a:pt x="4738" y="74757"/>
                    <a:pt x="2270" y="72333"/>
                    <a:pt x="87" y="67527"/>
                  </a:cubicBezTo>
                  <a:cubicBezTo>
                    <a:pt x="-985" y="49872"/>
                    <a:pt x="8084" y="20926"/>
                    <a:pt x="14698" y="0"/>
                  </a:cubicBezTo>
                  <a:lnTo>
                    <a:pt x="57626" y="0"/>
                  </a:lnTo>
                  <a:cubicBezTo>
                    <a:pt x="57496" y="6545"/>
                    <a:pt x="57369" y="13240"/>
                    <a:pt x="57246" y="20080"/>
                  </a:cubicBezTo>
                  <a:lnTo>
                    <a:pt x="53789" y="32204"/>
                  </a:lnTo>
                  <a:cubicBezTo>
                    <a:pt x="55871" y="44764"/>
                    <a:pt x="51198" y="63278"/>
                    <a:pt x="35134" y="51199"/>
                  </a:cubicBezTo>
                  <a:lnTo>
                    <a:pt x="31388" y="48523"/>
                  </a:lnTo>
                  <a:cubicBezTo>
                    <a:pt x="26715" y="59580"/>
                    <a:pt x="16343" y="77994"/>
                    <a:pt x="7320" y="75478"/>
                  </a:cubicBezTo>
                  <a:close/>
                </a:path>
              </a:pathLst>
            </a:custGeom>
            <a:solidFill>
              <a:srgbClr val="FFFFFF"/>
            </a:solidFill>
            <a:ln w="3131" cap="flat">
              <a:noFill/>
              <a:prstDash val="solid"/>
              <a:miter/>
            </a:ln>
          </p:spPr>
          <p:txBody>
            <a:bodyPr rtlCol="0" anchor="ctr"/>
            <a:lstStyle/>
            <a:p>
              <a:endParaRPr lang="ja-JP" altLang="en-US"/>
            </a:p>
          </p:txBody>
        </p:sp>
        <p:sp>
          <p:nvSpPr>
            <p:cNvPr id="142" name="フリーフォーム: 図形 141">
              <a:extLst>
                <a:ext uri="{FF2B5EF4-FFF2-40B4-BE49-F238E27FC236}">
                  <a16:creationId xmlns:a16="http://schemas.microsoft.com/office/drawing/2014/main" id="{F71C66FE-8AA6-E222-EAAE-ADB4053E74D9}"/>
                </a:ext>
              </a:extLst>
            </p:cNvPr>
            <p:cNvSpPr/>
            <p:nvPr/>
          </p:nvSpPr>
          <p:spPr>
            <a:xfrm>
              <a:off x="9364044" y="4878951"/>
              <a:ext cx="105891" cy="68970"/>
            </a:xfrm>
            <a:custGeom>
              <a:avLst/>
              <a:gdLst>
                <a:gd name="connsiteX0" fmla="*/ 47510 w 105891"/>
                <a:gd name="connsiteY0" fmla="*/ 60609 h 68970"/>
                <a:gd name="connsiteX1" fmla="*/ 43736 w 105891"/>
                <a:gd name="connsiteY1" fmla="*/ 57863 h 68970"/>
                <a:gd name="connsiteX2" fmla="*/ 21634 w 105891"/>
                <a:gd name="connsiteY2" fmla="*/ 45488 h 68970"/>
                <a:gd name="connsiteX3" fmla="*/ 5346 w 105891"/>
                <a:gd name="connsiteY3" fmla="*/ 39317 h 68970"/>
                <a:gd name="connsiteX4" fmla="*/ 132 w 105891"/>
                <a:gd name="connsiteY4" fmla="*/ 21234 h 68970"/>
                <a:gd name="connsiteX5" fmla="*/ 0 w 105891"/>
                <a:gd name="connsiteY5" fmla="*/ 811 h 68970"/>
                <a:gd name="connsiteX6" fmla="*/ 58379 w 105891"/>
                <a:gd name="connsiteY6" fmla="*/ 0 h 68970"/>
                <a:gd name="connsiteX7" fmla="*/ 62549 w 105891"/>
                <a:gd name="connsiteY7" fmla="*/ 4000 h 68970"/>
                <a:gd name="connsiteX8" fmla="*/ 99709 w 105891"/>
                <a:gd name="connsiteY8" fmla="*/ 35226 h 68970"/>
                <a:gd name="connsiteX9" fmla="*/ 105172 w 105891"/>
                <a:gd name="connsiteY9" fmla="*/ 54989 h 68970"/>
                <a:gd name="connsiteX10" fmla="*/ 98822 w 105891"/>
                <a:gd name="connsiteY10" fmla="*/ 64568 h 68970"/>
                <a:gd name="connsiteX11" fmla="*/ 84802 w 105891"/>
                <a:gd name="connsiteY11" fmla="*/ 68634 h 68970"/>
                <a:gd name="connsiteX12" fmla="*/ 51806 w 105891"/>
                <a:gd name="connsiteY12" fmla="*/ 63071 h 68970"/>
                <a:gd name="connsiteX13" fmla="*/ 47510 w 105891"/>
                <a:gd name="connsiteY13" fmla="*/ 60609 h 6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891" h="68970">
                  <a:moveTo>
                    <a:pt x="47510" y="60609"/>
                  </a:moveTo>
                  <a:cubicBezTo>
                    <a:pt x="46202" y="59747"/>
                    <a:pt x="44953" y="58819"/>
                    <a:pt x="43736" y="57863"/>
                  </a:cubicBezTo>
                  <a:cubicBezTo>
                    <a:pt x="37010" y="52683"/>
                    <a:pt x="29564" y="48516"/>
                    <a:pt x="21634" y="45488"/>
                  </a:cubicBezTo>
                  <a:cubicBezTo>
                    <a:pt x="16624" y="43601"/>
                    <a:pt x="9318" y="42368"/>
                    <a:pt x="5346" y="39317"/>
                  </a:cubicBezTo>
                  <a:cubicBezTo>
                    <a:pt x="-182" y="35069"/>
                    <a:pt x="132" y="26986"/>
                    <a:pt x="132" y="21234"/>
                  </a:cubicBezTo>
                  <a:cubicBezTo>
                    <a:pt x="132" y="17190"/>
                    <a:pt x="0" y="5444"/>
                    <a:pt x="0" y="811"/>
                  </a:cubicBezTo>
                  <a:cubicBezTo>
                    <a:pt x="22442" y="541"/>
                    <a:pt x="44683" y="242"/>
                    <a:pt x="58379" y="0"/>
                  </a:cubicBezTo>
                  <a:lnTo>
                    <a:pt x="62549" y="4000"/>
                  </a:lnTo>
                  <a:cubicBezTo>
                    <a:pt x="75864" y="13249"/>
                    <a:pt x="88303" y="23703"/>
                    <a:pt x="99709" y="35226"/>
                  </a:cubicBezTo>
                  <a:cubicBezTo>
                    <a:pt x="105028" y="40305"/>
                    <a:pt x="107127" y="47897"/>
                    <a:pt x="105172" y="54989"/>
                  </a:cubicBezTo>
                  <a:cubicBezTo>
                    <a:pt x="104600" y="58973"/>
                    <a:pt x="102269" y="62489"/>
                    <a:pt x="98822" y="64568"/>
                  </a:cubicBezTo>
                  <a:cubicBezTo>
                    <a:pt x="94479" y="66873"/>
                    <a:pt x="89706" y="68257"/>
                    <a:pt x="84802" y="68634"/>
                  </a:cubicBezTo>
                  <a:cubicBezTo>
                    <a:pt x="73502" y="69810"/>
                    <a:pt x="62095" y="67889"/>
                    <a:pt x="51806" y="63071"/>
                  </a:cubicBezTo>
                  <a:cubicBezTo>
                    <a:pt x="50318" y="62354"/>
                    <a:pt x="48882" y="61530"/>
                    <a:pt x="47510" y="60609"/>
                  </a:cubicBezTo>
                  <a:close/>
                </a:path>
              </a:pathLst>
            </a:custGeom>
            <a:solidFill>
              <a:srgbClr val="FFFFFF"/>
            </a:solidFill>
            <a:ln w="3131" cap="flat">
              <a:noFill/>
              <a:prstDash val="solid"/>
              <a:miter/>
            </a:ln>
          </p:spPr>
          <p:txBody>
            <a:bodyPr rtlCol="0" anchor="ctr"/>
            <a:lstStyle/>
            <a:p>
              <a:endParaRPr lang="ja-JP" altLang="en-US"/>
            </a:p>
          </p:txBody>
        </p:sp>
        <p:sp>
          <p:nvSpPr>
            <p:cNvPr id="143" name="フリーフォーム: 図形 142">
              <a:extLst>
                <a:ext uri="{FF2B5EF4-FFF2-40B4-BE49-F238E27FC236}">
                  <a16:creationId xmlns:a16="http://schemas.microsoft.com/office/drawing/2014/main" id="{BB61DE84-BFEB-8969-70D9-7AF512E65B62}"/>
                </a:ext>
              </a:extLst>
            </p:cNvPr>
            <p:cNvSpPr/>
            <p:nvPr/>
          </p:nvSpPr>
          <p:spPr>
            <a:xfrm>
              <a:off x="9253629" y="4879807"/>
              <a:ext cx="105512" cy="68097"/>
            </a:xfrm>
            <a:custGeom>
              <a:avLst/>
              <a:gdLst>
                <a:gd name="connsiteX0" fmla="*/ 4369 w 105512"/>
                <a:gd name="connsiteY0" fmla="*/ 61649 h 68097"/>
                <a:gd name="connsiteX1" fmla="*/ 721 w 105512"/>
                <a:gd name="connsiteY1" fmla="*/ 54133 h 68097"/>
                <a:gd name="connsiteX2" fmla="*/ 6181 w 105512"/>
                <a:gd name="connsiteY2" fmla="*/ 34371 h 68097"/>
                <a:gd name="connsiteX3" fmla="*/ 43341 w 105512"/>
                <a:gd name="connsiteY3" fmla="*/ 3145 h 68097"/>
                <a:gd name="connsiteX4" fmla="*/ 46127 w 105512"/>
                <a:gd name="connsiteY4" fmla="*/ 629 h 68097"/>
                <a:gd name="connsiteX5" fmla="*/ 105512 w 105512"/>
                <a:gd name="connsiteY5" fmla="*/ 0 h 68097"/>
                <a:gd name="connsiteX6" fmla="*/ 105494 w 105512"/>
                <a:gd name="connsiteY6" fmla="*/ 20363 h 68097"/>
                <a:gd name="connsiteX7" fmla="*/ 100544 w 105512"/>
                <a:gd name="connsiteY7" fmla="*/ 38446 h 68097"/>
                <a:gd name="connsiteX8" fmla="*/ 84256 w 105512"/>
                <a:gd name="connsiteY8" fmla="*/ 44617 h 68097"/>
                <a:gd name="connsiteX9" fmla="*/ 62154 w 105512"/>
                <a:gd name="connsiteY9" fmla="*/ 56992 h 68097"/>
                <a:gd name="connsiteX10" fmla="*/ 54074 w 105512"/>
                <a:gd name="connsiteY10" fmla="*/ 62187 h 68097"/>
                <a:gd name="connsiteX11" fmla="*/ 21088 w 105512"/>
                <a:gd name="connsiteY11" fmla="*/ 67763 h 68097"/>
                <a:gd name="connsiteX12" fmla="*/ 7068 w 105512"/>
                <a:gd name="connsiteY12" fmla="*/ 63697 h 68097"/>
                <a:gd name="connsiteX13" fmla="*/ 4369 w 105512"/>
                <a:gd name="connsiteY13" fmla="*/ 61649 h 6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511" h="68097">
                  <a:moveTo>
                    <a:pt x="4369" y="61649"/>
                  </a:moveTo>
                  <a:cubicBezTo>
                    <a:pt x="2490" y="59524"/>
                    <a:pt x="1229" y="56926"/>
                    <a:pt x="721" y="54133"/>
                  </a:cubicBezTo>
                  <a:cubicBezTo>
                    <a:pt x="-1237" y="47041"/>
                    <a:pt x="861" y="39450"/>
                    <a:pt x="6181" y="34371"/>
                  </a:cubicBezTo>
                  <a:cubicBezTo>
                    <a:pt x="17587" y="22848"/>
                    <a:pt x="30026" y="12397"/>
                    <a:pt x="43341" y="3145"/>
                  </a:cubicBezTo>
                  <a:lnTo>
                    <a:pt x="46127" y="629"/>
                  </a:lnTo>
                  <a:cubicBezTo>
                    <a:pt x="59191" y="528"/>
                    <a:pt x="82133" y="289"/>
                    <a:pt x="105512" y="0"/>
                  </a:cubicBezTo>
                  <a:cubicBezTo>
                    <a:pt x="105512" y="5327"/>
                    <a:pt x="105494" y="16495"/>
                    <a:pt x="105494" y="20363"/>
                  </a:cubicBezTo>
                  <a:cubicBezTo>
                    <a:pt x="105494" y="26115"/>
                    <a:pt x="106075" y="34201"/>
                    <a:pt x="100544" y="38446"/>
                  </a:cubicBezTo>
                  <a:cubicBezTo>
                    <a:pt x="96571" y="41497"/>
                    <a:pt x="89266" y="42720"/>
                    <a:pt x="84256" y="44617"/>
                  </a:cubicBezTo>
                  <a:cubicBezTo>
                    <a:pt x="76326" y="47645"/>
                    <a:pt x="68880" y="51812"/>
                    <a:pt x="62154" y="56992"/>
                  </a:cubicBezTo>
                  <a:cubicBezTo>
                    <a:pt x="59661" y="59017"/>
                    <a:pt x="56951" y="60759"/>
                    <a:pt x="54074" y="62187"/>
                  </a:cubicBezTo>
                  <a:cubicBezTo>
                    <a:pt x="43789" y="67008"/>
                    <a:pt x="32386" y="68936"/>
                    <a:pt x="21088" y="67763"/>
                  </a:cubicBezTo>
                  <a:cubicBezTo>
                    <a:pt x="16184" y="67386"/>
                    <a:pt x="11411" y="66002"/>
                    <a:pt x="7068" y="63697"/>
                  </a:cubicBezTo>
                  <a:cubicBezTo>
                    <a:pt x="6078" y="63143"/>
                    <a:pt x="5170" y="62454"/>
                    <a:pt x="4369" y="61649"/>
                  </a:cubicBezTo>
                  <a:close/>
                </a:path>
              </a:pathLst>
            </a:custGeom>
            <a:solidFill>
              <a:srgbClr val="FFFFFF"/>
            </a:solidFill>
            <a:ln w="3131" cap="flat">
              <a:noFill/>
              <a:prstDash val="solid"/>
              <a:miter/>
            </a:ln>
          </p:spPr>
          <p:txBody>
            <a:bodyPr rtlCol="0" anchor="ctr"/>
            <a:lstStyle/>
            <a:p>
              <a:endParaRPr lang="ja-JP" altLang="en-US"/>
            </a:p>
          </p:txBody>
        </p:sp>
        <p:sp>
          <p:nvSpPr>
            <p:cNvPr id="144" name="フリーフォーム: 図形 143">
              <a:extLst>
                <a:ext uri="{FF2B5EF4-FFF2-40B4-BE49-F238E27FC236}">
                  <a16:creationId xmlns:a16="http://schemas.microsoft.com/office/drawing/2014/main" id="{0DFAD694-E93F-71D8-9EAD-B31D7E21FEB4}"/>
                </a:ext>
              </a:extLst>
            </p:cNvPr>
            <p:cNvSpPr/>
            <p:nvPr/>
          </p:nvSpPr>
          <p:spPr>
            <a:xfrm>
              <a:off x="9882412" y="4643175"/>
              <a:ext cx="382470" cy="304740"/>
            </a:xfrm>
            <a:custGeom>
              <a:avLst/>
              <a:gdLst>
                <a:gd name="connsiteX0" fmla="*/ 382470 w 382470"/>
                <a:gd name="connsiteY0" fmla="*/ 0 h 304740"/>
                <a:gd name="connsiteX1" fmla="*/ 0 w 382470"/>
                <a:gd name="connsiteY1" fmla="*/ 0 h 304740"/>
                <a:gd name="connsiteX2" fmla="*/ 0 w 382470"/>
                <a:gd name="connsiteY2" fmla="*/ 304741 h 304740"/>
                <a:gd name="connsiteX3" fmla="*/ 382470 w 382470"/>
                <a:gd name="connsiteY3" fmla="*/ 304741 h 304740"/>
              </a:gdLst>
              <a:ahLst/>
              <a:cxnLst>
                <a:cxn ang="0">
                  <a:pos x="connsiteX0" y="connsiteY0"/>
                </a:cxn>
                <a:cxn ang="0">
                  <a:pos x="connsiteX1" y="connsiteY1"/>
                </a:cxn>
                <a:cxn ang="0">
                  <a:pos x="connsiteX2" y="connsiteY2"/>
                </a:cxn>
                <a:cxn ang="0">
                  <a:pos x="connsiteX3" y="connsiteY3"/>
                </a:cxn>
              </a:cxnLst>
              <a:rect l="l" t="t" r="r" b="b"/>
              <a:pathLst>
                <a:path w="382470" h="304740">
                  <a:moveTo>
                    <a:pt x="382470" y="0"/>
                  </a:moveTo>
                  <a:lnTo>
                    <a:pt x="0" y="0"/>
                  </a:lnTo>
                  <a:lnTo>
                    <a:pt x="0" y="304741"/>
                  </a:lnTo>
                  <a:lnTo>
                    <a:pt x="382470" y="304741"/>
                  </a:lnTo>
                  <a:close/>
                </a:path>
              </a:pathLst>
            </a:custGeom>
            <a:solidFill>
              <a:srgbClr val="FFFFFF"/>
            </a:solidFill>
            <a:ln w="3131" cap="flat">
              <a:noFill/>
              <a:prstDash val="solid"/>
              <a:miter/>
            </a:ln>
          </p:spPr>
          <p:txBody>
            <a:bodyPr rtlCol="0" anchor="ctr"/>
            <a:lstStyle/>
            <a:p>
              <a:endParaRPr lang="ja-JP" altLang="en-US"/>
            </a:p>
          </p:txBody>
        </p:sp>
        <p:sp>
          <p:nvSpPr>
            <p:cNvPr id="145" name="フリーフォーム: 図形 144">
              <a:extLst>
                <a:ext uri="{FF2B5EF4-FFF2-40B4-BE49-F238E27FC236}">
                  <a16:creationId xmlns:a16="http://schemas.microsoft.com/office/drawing/2014/main" id="{00B08A1C-3943-BC0B-856B-13810090E2D9}"/>
                </a:ext>
              </a:extLst>
            </p:cNvPr>
            <p:cNvSpPr/>
            <p:nvPr/>
          </p:nvSpPr>
          <p:spPr>
            <a:xfrm>
              <a:off x="10076233" y="4574198"/>
              <a:ext cx="105891" cy="68968"/>
            </a:xfrm>
            <a:custGeom>
              <a:avLst/>
              <a:gdLst>
                <a:gd name="connsiteX0" fmla="*/ 47510 w 105891"/>
                <a:gd name="connsiteY0" fmla="*/ 60612 h 68968"/>
                <a:gd name="connsiteX1" fmla="*/ 43736 w 105891"/>
                <a:gd name="connsiteY1" fmla="*/ 57863 h 68968"/>
                <a:gd name="connsiteX2" fmla="*/ 21634 w 105891"/>
                <a:gd name="connsiteY2" fmla="*/ 45488 h 68968"/>
                <a:gd name="connsiteX3" fmla="*/ 5346 w 105891"/>
                <a:gd name="connsiteY3" fmla="*/ 39318 h 68968"/>
                <a:gd name="connsiteX4" fmla="*/ 132 w 105891"/>
                <a:gd name="connsiteY4" fmla="*/ 21238 h 68968"/>
                <a:gd name="connsiteX5" fmla="*/ 0 w 105891"/>
                <a:gd name="connsiteY5" fmla="*/ 815 h 68968"/>
                <a:gd name="connsiteX6" fmla="*/ 58379 w 105891"/>
                <a:gd name="connsiteY6" fmla="*/ 0 h 68968"/>
                <a:gd name="connsiteX7" fmla="*/ 62549 w 105891"/>
                <a:gd name="connsiteY7" fmla="*/ 4000 h 68968"/>
                <a:gd name="connsiteX8" fmla="*/ 99709 w 105891"/>
                <a:gd name="connsiteY8" fmla="*/ 35226 h 68968"/>
                <a:gd name="connsiteX9" fmla="*/ 105172 w 105891"/>
                <a:gd name="connsiteY9" fmla="*/ 54989 h 68968"/>
                <a:gd name="connsiteX10" fmla="*/ 98822 w 105891"/>
                <a:gd name="connsiteY10" fmla="*/ 64571 h 68968"/>
                <a:gd name="connsiteX11" fmla="*/ 84802 w 105891"/>
                <a:gd name="connsiteY11" fmla="*/ 68637 h 68968"/>
                <a:gd name="connsiteX12" fmla="*/ 51815 w 105891"/>
                <a:gd name="connsiteY12" fmla="*/ 63058 h 68968"/>
                <a:gd name="connsiteX13" fmla="*/ 47510 w 105891"/>
                <a:gd name="connsiteY13" fmla="*/ 60612 h 6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891" h="68968">
                  <a:moveTo>
                    <a:pt x="47510" y="60612"/>
                  </a:moveTo>
                  <a:cubicBezTo>
                    <a:pt x="46202" y="59747"/>
                    <a:pt x="44953" y="58819"/>
                    <a:pt x="43736" y="57863"/>
                  </a:cubicBezTo>
                  <a:cubicBezTo>
                    <a:pt x="37009" y="52683"/>
                    <a:pt x="29565" y="48516"/>
                    <a:pt x="21634" y="45488"/>
                  </a:cubicBezTo>
                  <a:cubicBezTo>
                    <a:pt x="16624" y="43601"/>
                    <a:pt x="9318" y="42371"/>
                    <a:pt x="5346" y="39318"/>
                  </a:cubicBezTo>
                  <a:cubicBezTo>
                    <a:pt x="-182" y="35072"/>
                    <a:pt x="132" y="26986"/>
                    <a:pt x="132" y="21238"/>
                  </a:cubicBezTo>
                  <a:cubicBezTo>
                    <a:pt x="132" y="17193"/>
                    <a:pt x="0" y="5444"/>
                    <a:pt x="0" y="815"/>
                  </a:cubicBezTo>
                  <a:cubicBezTo>
                    <a:pt x="22445" y="544"/>
                    <a:pt x="44683" y="242"/>
                    <a:pt x="58379" y="0"/>
                  </a:cubicBezTo>
                  <a:lnTo>
                    <a:pt x="62549" y="4000"/>
                  </a:lnTo>
                  <a:cubicBezTo>
                    <a:pt x="75865" y="13249"/>
                    <a:pt x="88303" y="23703"/>
                    <a:pt x="99709" y="35226"/>
                  </a:cubicBezTo>
                  <a:cubicBezTo>
                    <a:pt x="105027" y="40305"/>
                    <a:pt x="107128" y="47897"/>
                    <a:pt x="105172" y="54989"/>
                  </a:cubicBezTo>
                  <a:cubicBezTo>
                    <a:pt x="104599" y="58973"/>
                    <a:pt x="102269" y="62489"/>
                    <a:pt x="98822" y="64571"/>
                  </a:cubicBezTo>
                  <a:cubicBezTo>
                    <a:pt x="94479" y="66876"/>
                    <a:pt x="89705" y="68260"/>
                    <a:pt x="84802" y="68637"/>
                  </a:cubicBezTo>
                  <a:cubicBezTo>
                    <a:pt x="73503" y="69804"/>
                    <a:pt x="62102" y="67876"/>
                    <a:pt x="51815" y="63058"/>
                  </a:cubicBezTo>
                  <a:cubicBezTo>
                    <a:pt x="50325" y="62344"/>
                    <a:pt x="48884" y="61527"/>
                    <a:pt x="47510" y="60612"/>
                  </a:cubicBezTo>
                  <a:close/>
                </a:path>
              </a:pathLst>
            </a:custGeom>
            <a:solidFill>
              <a:srgbClr val="FFFFFF"/>
            </a:solidFill>
            <a:ln w="3131" cap="flat">
              <a:noFill/>
              <a:prstDash val="solid"/>
              <a:miter/>
            </a:ln>
          </p:spPr>
          <p:txBody>
            <a:bodyPr rtlCol="0" anchor="ctr"/>
            <a:lstStyle/>
            <a:p>
              <a:endParaRPr lang="ja-JP" altLang="en-US"/>
            </a:p>
          </p:txBody>
        </p:sp>
        <p:sp>
          <p:nvSpPr>
            <p:cNvPr id="146" name="フリーフォーム: 図形 145">
              <a:extLst>
                <a:ext uri="{FF2B5EF4-FFF2-40B4-BE49-F238E27FC236}">
                  <a16:creationId xmlns:a16="http://schemas.microsoft.com/office/drawing/2014/main" id="{07D84C23-0D14-89EC-7C4C-E89BB9367D4B}"/>
                </a:ext>
              </a:extLst>
            </p:cNvPr>
            <p:cNvSpPr/>
            <p:nvPr/>
          </p:nvSpPr>
          <p:spPr>
            <a:xfrm>
              <a:off x="9965816" y="4575054"/>
              <a:ext cx="105513" cy="68097"/>
            </a:xfrm>
            <a:custGeom>
              <a:avLst/>
              <a:gdLst>
                <a:gd name="connsiteX0" fmla="*/ 4370 w 105513"/>
                <a:gd name="connsiteY0" fmla="*/ 61653 h 68097"/>
                <a:gd name="connsiteX1" fmla="*/ 722 w 105513"/>
                <a:gd name="connsiteY1" fmla="*/ 54133 h 68097"/>
                <a:gd name="connsiteX2" fmla="*/ 6181 w 105513"/>
                <a:gd name="connsiteY2" fmla="*/ 34371 h 68097"/>
                <a:gd name="connsiteX3" fmla="*/ 43342 w 105513"/>
                <a:gd name="connsiteY3" fmla="*/ 3145 h 68097"/>
                <a:gd name="connsiteX4" fmla="*/ 46128 w 105513"/>
                <a:gd name="connsiteY4" fmla="*/ 629 h 68097"/>
                <a:gd name="connsiteX5" fmla="*/ 105513 w 105513"/>
                <a:gd name="connsiteY5" fmla="*/ 0 h 68097"/>
                <a:gd name="connsiteX6" fmla="*/ 105494 w 105513"/>
                <a:gd name="connsiteY6" fmla="*/ 20366 h 68097"/>
                <a:gd name="connsiteX7" fmla="*/ 100544 w 105513"/>
                <a:gd name="connsiteY7" fmla="*/ 38446 h 68097"/>
                <a:gd name="connsiteX8" fmla="*/ 84257 w 105513"/>
                <a:gd name="connsiteY8" fmla="*/ 44617 h 68097"/>
                <a:gd name="connsiteX9" fmla="*/ 62154 w 105513"/>
                <a:gd name="connsiteY9" fmla="*/ 56992 h 68097"/>
                <a:gd name="connsiteX10" fmla="*/ 54075 w 105513"/>
                <a:gd name="connsiteY10" fmla="*/ 62187 h 68097"/>
                <a:gd name="connsiteX11" fmla="*/ 21088 w 105513"/>
                <a:gd name="connsiteY11" fmla="*/ 67766 h 68097"/>
                <a:gd name="connsiteX12" fmla="*/ 7068 w 105513"/>
                <a:gd name="connsiteY12" fmla="*/ 63700 h 68097"/>
                <a:gd name="connsiteX13" fmla="*/ 4370 w 105513"/>
                <a:gd name="connsiteY13" fmla="*/ 61653 h 6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512" h="68097">
                  <a:moveTo>
                    <a:pt x="4370" y="61653"/>
                  </a:moveTo>
                  <a:cubicBezTo>
                    <a:pt x="2492" y="59527"/>
                    <a:pt x="1231" y="56926"/>
                    <a:pt x="722" y="54133"/>
                  </a:cubicBezTo>
                  <a:cubicBezTo>
                    <a:pt x="-1237" y="47041"/>
                    <a:pt x="860" y="39450"/>
                    <a:pt x="6181" y="34371"/>
                  </a:cubicBezTo>
                  <a:cubicBezTo>
                    <a:pt x="17588" y="22848"/>
                    <a:pt x="30026" y="12397"/>
                    <a:pt x="43342" y="3145"/>
                  </a:cubicBezTo>
                  <a:lnTo>
                    <a:pt x="46128" y="629"/>
                  </a:lnTo>
                  <a:cubicBezTo>
                    <a:pt x="59192" y="528"/>
                    <a:pt x="82134" y="289"/>
                    <a:pt x="105513" y="0"/>
                  </a:cubicBezTo>
                  <a:cubicBezTo>
                    <a:pt x="105513" y="5331"/>
                    <a:pt x="105494" y="16495"/>
                    <a:pt x="105494" y="20366"/>
                  </a:cubicBezTo>
                  <a:cubicBezTo>
                    <a:pt x="105494" y="26115"/>
                    <a:pt x="106076" y="34204"/>
                    <a:pt x="100544" y="38446"/>
                  </a:cubicBezTo>
                  <a:cubicBezTo>
                    <a:pt x="96572" y="41500"/>
                    <a:pt x="89267" y="42720"/>
                    <a:pt x="84257" y="44617"/>
                  </a:cubicBezTo>
                  <a:cubicBezTo>
                    <a:pt x="76325" y="47645"/>
                    <a:pt x="68881" y="51812"/>
                    <a:pt x="62154" y="56992"/>
                  </a:cubicBezTo>
                  <a:cubicBezTo>
                    <a:pt x="59660" y="59017"/>
                    <a:pt x="56953" y="60759"/>
                    <a:pt x="54075" y="62187"/>
                  </a:cubicBezTo>
                  <a:cubicBezTo>
                    <a:pt x="43788" y="67005"/>
                    <a:pt x="32388" y="68933"/>
                    <a:pt x="21088" y="67766"/>
                  </a:cubicBezTo>
                  <a:cubicBezTo>
                    <a:pt x="16185" y="67389"/>
                    <a:pt x="11411" y="66005"/>
                    <a:pt x="7068" y="63700"/>
                  </a:cubicBezTo>
                  <a:cubicBezTo>
                    <a:pt x="6081" y="63143"/>
                    <a:pt x="5172" y="62455"/>
                    <a:pt x="4370" y="61653"/>
                  </a:cubicBezTo>
                  <a:close/>
                </a:path>
              </a:pathLst>
            </a:custGeom>
            <a:solidFill>
              <a:srgbClr val="FFFFFF"/>
            </a:solidFill>
            <a:ln w="3131" cap="flat">
              <a:noFill/>
              <a:prstDash val="solid"/>
              <a:miter/>
            </a:ln>
          </p:spPr>
          <p:txBody>
            <a:bodyPr rtlCol="0" anchor="ctr"/>
            <a:lstStyle/>
            <a:p>
              <a:endParaRPr lang="ja-JP" altLang="en-US"/>
            </a:p>
          </p:txBody>
        </p:sp>
        <p:sp>
          <p:nvSpPr>
            <p:cNvPr id="147" name="フリーフォーム: 図形 146">
              <a:extLst>
                <a:ext uri="{FF2B5EF4-FFF2-40B4-BE49-F238E27FC236}">
                  <a16:creationId xmlns:a16="http://schemas.microsoft.com/office/drawing/2014/main" id="{5A076E4B-8467-183C-6359-946408249256}"/>
                </a:ext>
              </a:extLst>
            </p:cNvPr>
            <p:cNvSpPr/>
            <p:nvPr/>
          </p:nvSpPr>
          <p:spPr>
            <a:xfrm>
              <a:off x="9996609" y="3868347"/>
              <a:ext cx="152982" cy="98495"/>
            </a:xfrm>
            <a:custGeom>
              <a:avLst/>
              <a:gdLst>
                <a:gd name="connsiteX0" fmla="*/ 104732 w 152982"/>
                <a:gd name="connsiteY0" fmla="*/ 61464 h 98495"/>
                <a:gd name="connsiteX1" fmla="*/ 116120 w 152982"/>
                <a:gd name="connsiteY1" fmla="*/ 69531 h 98495"/>
                <a:gd name="connsiteX2" fmla="*/ 134011 w 152982"/>
                <a:gd name="connsiteY2" fmla="*/ 95816 h 98495"/>
                <a:gd name="connsiteX3" fmla="*/ 138854 w 152982"/>
                <a:gd name="connsiteY3" fmla="*/ 95816 h 98495"/>
                <a:gd name="connsiteX4" fmla="*/ 149346 w 152982"/>
                <a:gd name="connsiteY4" fmla="*/ 96970 h 98495"/>
                <a:gd name="connsiteX5" fmla="*/ 134624 w 152982"/>
                <a:gd name="connsiteY5" fmla="*/ 27361 h 98495"/>
                <a:gd name="connsiteX6" fmla="*/ 118793 w 152982"/>
                <a:gd name="connsiteY6" fmla="*/ 13696 h 98495"/>
                <a:gd name="connsiteX7" fmla="*/ 71663 w 152982"/>
                <a:gd name="connsiteY7" fmla="*/ 268 h 98495"/>
                <a:gd name="connsiteX8" fmla="*/ 17552 w 152982"/>
                <a:gd name="connsiteY8" fmla="*/ 25339 h 98495"/>
                <a:gd name="connsiteX9" fmla="*/ 2749 w 152982"/>
                <a:gd name="connsiteY9" fmla="*/ 98495 h 98495"/>
                <a:gd name="connsiteX10" fmla="*/ 16272 w 152982"/>
                <a:gd name="connsiteY10" fmla="*/ 96102 h 98495"/>
                <a:gd name="connsiteX11" fmla="*/ 47555 w 152982"/>
                <a:gd name="connsiteY11" fmla="*/ 65524 h 98495"/>
                <a:gd name="connsiteX12" fmla="*/ 50460 w 152982"/>
                <a:gd name="connsiteY12" fmla="*/ 67669 h 98495"/>
                <a:gd name="connsiteX13" fmla="*/ 50743 w 152982"/>
                <a:gd name="connsiteY13" fmla="*/ 72292 h 98495"/>
                <a:gd name="connsiteX14" fmla="*/ 53948 w 152982"/>
                <a:gd name="connsiteY14" fmla="*/ 74877 h 98495"/>
                <a:gd name="connsiteX15" fmla="*/ 80541 w 152982"/>
                <a:gd name="connsiteY15" fmla="*/ 59357 h 9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982" h="98495">
                  <a:moveTo>
                    <a:pt x="104732" y="61464"/>
                  </a:moveTo>
                  <a:cubicBezTo>
                    <a:pt x="108975" y="63458"/>
                    <a:pt x="112830" y="66189"/>
                    <a:pt x="116120" y="69531"/>
                  </a:cubicBezTo>
                  <a:cubicBezTo>
                    <a:pt x="123900" y="76907"/>
                    <a:pt x="130001" y="85872"/>
                    <a:pt x="134011" y="95816"/>
                  </a:cubicBezTo>
                  <a:lnTo>
                    <a:pt x="138854" y="95816"/>
                  </a:lnTo>
                  <a:cubicBezTo>
                    <a:pt x="142373" y="94905"/>
                    <a:pt x="146106" y="95316"/>
                    <a:pt x="149346" y="96970"/>
                  </a:cubicBezTo>
                  <a:cubicBezTo>
                    <a:pt x="157472" y="70336"/>
                    <a:pt x="151729" y="42057"/>
                    <a:pt x="134624" y="27361"/>
                  </a:cubicBezTo>
                  <a:lnTo>
                    <a:pt x="118793" y="13696"/>
                  </a:lnTo>
                  <a:cubicBezTo>
                    <a:pt x="108496" y="2900"/>
                    <a:pt x="90630" y="-1132"/>
                    <a:pt x="71663" y="268"/>
                  </a:cubicBezTo>
                  <a:cubicBezTo>
                    <a:pt x="47152" y="2082"/>
                    <a:pt x="31034" y="10187"/>
                    <a:pt x="17552" y="25339"/>
                  </a:cubicBezTo>
                  <a:cubicBezTo>
                    <a:pt x="2123" y="42673"/>
                    <a:pt x="-4063" y="72726"/>
                    <a:pt x="2749" y="98495"/>
                  </a:cubicBezTo>
                  <a:cubicBezTo>
                    <a:pt x="6611" y="95570"/>
                    <a:pt x="11643" y="94680"/>
                    <a:pt x="16272" y="96102"/>
                  </a:cubicBezTo>
                  <a:cubicBezTo>
                    <a:pt x="24210" y="85177"/>
                    <a:pt x="38346" y="70695"/>
                    <a:pt x="47555" y="65524"/>
                  </a:cubicBezTo>
                  <a:cubicBezTo>
                    <a:pt x="48636" y="64917"/>
                    <a:pt x="50023" y="65738"/>
                    <a:pt x="50460" y="67669"/>
                  </a:cubicBezTo>
                  <a:cubicBezTo>
                    <a:pt x="50819" y="69182"/>
                    <a:pt x="50913" y="70746"/>
                    <a:pt x="50743" y="72292"/>
                  </a:cubicBezTo>
                  <a:cubicBezTo>
                    <a:pt x="50536" y="74330"/>
                    <a:pt x="52382" y="75811"/>
                    <a:pt x="53948" y="74877"/>
                  </a:cubicBezTo>
                  <a:cubicBezTo>
                    <a:pt x="60524" y="70971"/>
                    <a:pt x="72236" y="63103"/>
                    <a:pt x="80541" y="59357"/>
                  </a:cubicBezTo>
                  <a:close/>
                </a:path>
              </a:pathLst>
            </a:custGeom>
            <a:solidFill>
              <a:srgbClr val="7A7473"/>
            </a:solidFill>
            <a:ln w="3131" cap="flat">
              <a:noFill/>
              <a:prstDash val="solid"/>
              <a:miter/>
            </a:ln>
          </p:spPr>
          <p:txBody>
            <a:bodyPr rtlCol="0" anchor="ctr"/>
            <a:lstStyle/>
            <a:p>
              <a:endParaRPr lang="ja-JP" altLang="en-US"/>
            </a:p>
          </p:txBody>
        </p:sp>
        <p:sp>
          <p:nvSpPr>
            <p:cNvPr id="148" name="フリーフォーム: 図形 147">
              <a:extLst>
                <a:ext uri="{FF2B5EF4-FFF2-40B4-BE49-F238E27FC236}">
                  <a16:creationId xmlns:a16="http://schemas.microsoft.com/office/drawing/2014/main" id="{EF59DBE9-96B3-1A47-384F-859AEC91D264}"/>
                </a:ext>
              </a:extLst>
            </p:cNvPr>
            <p:cNvSpPr/>
            <p:nvPr/>
          </p:nvSpPr>
          <p:spPr>
            <a:xfrm>
              <a:off x="9990361" y="3861750"/>
              <a:ext cx="131319" cy="106313"/>
            </a:xfrm>
            <a:custGeom>
              <a:avLst/>
              <a:gdLst>
                <a:gd name="connsiteX0" fmla="*/ 129491 w 131319"/>
                <a:gd name="connsiteY0" fmla="*/ 15847 h 106313"/>
                <a:gd name="connsiteX1" fmla="*/ 53605 w 131319"/>
                <a:gd name="connsiteY1" fmla="*/ 4962 h 106313"/>
                <a:gd name="connsiteX2" fmla="*/ 4126 w 131319"/>
                <a:gd name="connsiteY2" fmla="*/ 55350 h 106313"/>
                <a:gd name="connsiteX3" fmla="*/ 1783 w 131319"/>
                <a:gd name="connsiteY3" fmla="*/ 101775 h 106313"/>
                <a:gd name="connsiteX4" fmla="*/ 13913 w 131319"/>
                <a:gd name="connsiteY4" fmla="*/ 98432 h 106313"/>
                <a:gd name="connsiteX5" fmla="*/ 28983 w 131319"/>
                <a:gd name="connsiteY5" fmla="*/ 35578 h 106313"/>
                <a:gd name="connsiteX6" fmla="*/ 86614 w 131319"/>
                <a:gd name="connsiteY6" fmla="*/ 12894 h 106313"/>
                <a:gd name="connsiteX7" fmla="*/ 120594 w 131319"/>
                <a:gd name="connsiteY7" fmla="*/ 24731 h 106313"/>
                <a:gd name="connsiteX8" fmla="*/ 129491 w 131319"/>
                <a:gd name="connsiteY8" fmla="*/ 15837 h 10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319" h="106312">
                  <a:moveTo>
                    <a:pt x="129491" y="15847"/>
                  </a:moveTo>
                  <a:cubicBezTo>
                    <a:pt x="110748" y="-3180"/>
                    <a:pt x="77365" y="-2708"/>
                    <a:pt x="53605" y="4962"/>
                  </a:cubicBezTo>
                  <a:cubicBezTo>
                    <a:pt x="29877" y="12674"/>
                    <a:pt x="11403" y="31484"/>
                    <a:pt x="4126" y="55350"/>
                  </a:cubicBezTo>
                  <a:cubicBezTo>
                    <a:pt x="-418" y="70404"/>
                    <a:pt x="-1223" y="86340"/>
                    <a:pt x="1783" y="101775"/>
                  </a:cubicBezTo>
                  <a:cubicBezTo>
                    <a:pt x="3283" y="109722"/>
                    <a:pt x="15410" y="106357"/>
                    <a:pt x="13913" y="98432"/>
                  </a:cubicBezTo>
                  <a:cubicBezTo>
                    <a:pt x="9910" y="77216"/>
                    <a:pt x="14080" y="51944"/>
                    <a:pt x="28983" y="35578"/>
                  </a:cubicBezTo>
                  <a:cubicBezTo>
                    <a:pt x="43950" y="19146"/>
                    <a:pt x="64725" y="12532"/>
                    <a:pt x="86614" y="12894"/>
                  </a:cubicBezTo>
                  <a:cubicBezTo>
                    <a:pt x="98728" y="13101"/>
                    <a:pt x="111804" y="15809"/>
                    <a:pt x="120594" y="24731"/>
                  </a:cubicBezTo>
                  <a:cubicBezTo>
                    <a:pt x="126287" y="30508"/>
                    <a:pt x="135180" y="21611"/>
                    <a:pt x="129491" y="15837"/>
                  </a:cubicBezTo>
                  <a:close/>
                </a:path>
              </a:pathLst>
            </a:custGeom>
            <a:solidFill>
              <a:srgbClr val="211715"/>
            </a:solidFill>
            <a:ln w="3131" cap="flat">
              <a:noFill/>
              <a:prstDash val="solid"/>
              <a:miter/>
            </a:ln>
          </p:spPr>
          <p:txBody>
            <a:bodyPr rtlCol="0" anchor="ctr"/>
            <a:lstStyle/>
            <a:p>
              <a:endParaRPr lang="ja-JP" altLang="en-US"/>
            </a:p>
          </p:txBody>
        </p:sp>
        <p:sp>
          <p:nvSpPr>
            <p:cNvPr id="149" name="フリーフォーム: 図形 148">
              <a:extLst>
                <a:ext uri="{FF2B5EF4-FFF2-40B4-BE49-F238E27FC236}">
                  <a16:creationId xmlns:a16="http://schemas.microsoft.com/office/drawing/2014/main" id="{BBF26ED2-2BFC-D064-EAA1-C42197824836}"/>
                </a:ext>
              </a:extLst>
            </p:cNvPr>
            <p:cNvSpPr/>
            <p:nvPr/>
          </p:nvSpPr>
          <p:spPr>
            <a:xfrm>
              <a:off x="10124746" y="3889620"/>
              <a:ext cx="31058" cy="79820"/>
            </a:xfrm>
            <a:custGeom>
              <a:avLst/>
              <a:gdLst>
                <a:gd name="connsiteX0" fmla="*/ 27858 w 31058"/>
                <a:gd name="connsiteY0" fmla="*/ 75367 h 79820"/>
                <a:gd name="connsiteX1" fmla="*/ 10938 w 31058"/>
                <a:gd name="connsiteY1" fmla="*/ 1641 h 79820"/>
                <a:gd name="connsiteX2" fmla="*/ 2041 w 31058"/>
                <a:gd name="connsiteY2" fmla="*/ 10535 h 79820"/>
                <a:gd name="connsiteX3" fmla="*/ 15728 w 31058"/>
                <a:gd name="connsiteY3" fmla="*/ 72021 h 79820"/>
                <a:gd name="connsiteX4" fmla="*/ 27858 w 31058"/>
                <a:gd name="connsiteY4" fmla="*/ 75367 h 79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58" h="79820">
                  <a:moveTo>
                    <a:pt x="27858" y="75367"/>
                  </a:moveTo>
                  <a:cubicBezTo>
                    <a:pt x="34629" y="50381"/>
                    <a:pt x="31405" y="19611"/>
                    <a:pt x="10938" y="1641"/>
                  </a:cubicBezTo>
                  <a:cubicBezTo>
                    <a:pt x="4875" y="-3680"/>
                    <a:pt x="-4057" y="5182"/>
                    <a:pt x="2041" y="10535"/>
                  </a:cubicBezTo>
                  <a:cubicBezTo>
                    <a:pt x="19213" y="25612"/>
                    <a:pt x="21392" y="51126"/>
                    <a:pt x="15728" y="72021"/>
                  </a:cubicBezTo>
                  <a:cubicBezTo>
                    <a:pt x="13608" y="79845"/>
                    <a:pt x="25738" y="83185"/>
                    <a:pt x="27858" y="75367"/>
                  </a:cubicBezTo>
                  <a:close/>
                </a:path>
              </a:pathLst>
            </a:custGeom>
            <a:solidFill>
              <a:srgbClr val="211715"/>
            </a:solidFill>
            <a:ln w="3131" cap="flat">
              <a:noFill/>
              <a:prstDash val="solid"/>
              <a:miter/>
            </a:ln>
          </p:spPr>
          <p:txBody>
            <a:bodyPr rtlCol="0" anchor="ctr"/>
            <a:lstStyle/>
            <a:p>
              <a:endParaRPr lang="ja-JP" altLang="en-US"/>
            </a:p>
          </p:txBody>
        </p:sp>
        <p:sp>
          <p:nvSpPr>
            <p:cNvPr id="150" name="フリーフォーム: 図形 149">
              <a:extLst>
                <a:ext uri="{FF2B5EF4-FFF2-40B4-BE49-F238E27FC236}">
                  <a16:creationId xmlns:a16="http://schemas.microsoft.com/office/drawing/2014/main" id="{5A592C69-A498-5095-704F-A24F60016E47}"/>
                </a:ext>
              </a:extLst>
            </p:cNvPr>
            <p:cNvSpPr/>
            <p:nvPr/>
          </p:nvSpPr>
          <p:spPr>
            <a:xfrm>
              <a:off x="10088988" y="3966378"/>
              <a:ext cx="20226" cy="22147"/>
            </a:xfrm>
            <a:custGeom>
              <a:avLst/>
              <a:gdLst>
                <a:gd name="connsiteX0" fmla="*/ 114 w 20226"/>
                <a:gd name="connsiteY0" fmla="*/ 12651 h 22147"/>
                <a:gd name="connsiteX1" fmla="*/ 3155 w 20226"/>
                <a:gd name="connsiteY1" fmla="*/ 2754 h 22147"/>
                <a:gd name="connsiteX2" fmla="*/ 9595 w 20226"/>
                <a:gd name="connsiteY2" fmla="*/ 9 h 22147"/>
                <a:gd name="connsiteX3" fmla="*/ 18033 w 20226"/>
                <a:gd name="connsiteY3" fmla="*/ 3965 h 22147"/>
                <a:gd name="connsiteX4" fmla="*/ 17769 w 20226"/>
                <a:gd name="connsiteY4" fmla="*/ 18406 h 22147"/>
                <a:gd name="connsiteX5" fmla="*/ 4809 w 20226"/>
                <a:gd name="connsiteY5" fmla="*/ 20520 h 22147"/>
                <a:gd name="connsiteX6" fmla="*/ 114 w 20226"/>
                <a:gd name="connsiteY6" fmla="*/ 12651 h 2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26" h="22147">
                  <a:moveTo>
                    <a:pt x="114" y="12651"/>
                  </a:moveTo>
                  <a:cubicBezTo>
                    <a:pt x="-377" y="9066"/>
                    <a:pt x="736" y="5446"/>
                    <a:pt x="3155" y="2754"/>
                  </a:cubicBezTo>
                  <a:cubicBezTo>
                    <a:pt x="4869" y="1045"/>
                    <a:pt x="7174" y="61"/>
                    <a:pt x="9595" y="9"/>
                  </a:cubicBezTo>
                  <a:cubicBezTo>
                    <a:pt x="12885" y="-127"/>
                    <a:pt x="16033" y="1349"/>
                    <a:pt x="18033" y="3965"/>
                  </a:cubicBezTo>
                  <a:cubicBezTo>
                    <a:pt x="21052" y="8337"/>
                    <a:pt x="20945" y="14148"/>
                    <a:pt x="17769" y="18406"/>
                  </a:cubicBezTo>
                  <a:cubicBezTo>
                    <a:pt x="14678" y="22412"/>
                    <a:pt x="9011" y="23336"/>
                    <a:pt x="4809" y="20520"/>
                  </a:cubicBezTo>
                  <a:cubicBezTo>
                    <a:pt x="2126" y="18749"/>
                    <a:pt x="397" y="15852"/>
                    <a:pt x="114" y="12651"/>
                  </a:cubicBezTo>
                  <a:close/>
                </a:path>
              </a:pathLst>
            </a:custGeom>
            <a:solidFill>
              <a:srgbClr val="211715"/>
            </a:solidFill>
            <a:ln w="3131" cap="flat">
              <a:noFill/>
              <a:prstDash val="solid"/>
              <a:miter/>
            </a:ln>
          </p:spPr>
          <p:txBody>
            <a:bodyPr rtlCol="0" anchor="ctr"/>
            <a:lstStyle/>
            <a:p>
              <a:endParaRPr lang="ja-JP" altLang="en-US"/>
            </a:p>
          </p:txBody>
        </p:sp>
        <p:sp>
          <p:nvSpPr>
            <p:cNvPr id="151" name="フリーフォーム: 図形 150">
              <a:extLst>
                <a:ext uri="{FF2B5EF4-FFF2-40B4-BE49-F238E27FC236}">
                  <a16:creationId xmlns:a16="http://schemas.microsoft.com/office/drawing/2014/main" id="{2885A559-F91A-309B-9553-3AA7666D762F}"/>
                </a:ext>
              </a:extLst>
            </p:cNvPr>
            <p:cNvSpPr/>
            <p:nvPr/>
          </p:nvSpPr>
          <p:spPr>
            <a:xfrm>
              <a:off x="10039887" y="3966378"/>
              <a:ext cx="20228" cy="22147"/>
            </a:xfrm>
            <a:custGeom>
              <a:avLst/>
              <a:gdLst>
                <a:gd name="connsiteX0" fmla="*/ 114 w 20228"/>
                <a:gd name="connsiteY0" fmla="*/ 12651 h 22147"/>
                <a:gd name="connsiteX1" fmla="*/ 3158 w 20228"/>
                <a:gd name="connsiteY1" fmla="*/ 2754 h 22147"/>
                <a:gd name="connsiteX2" fmla="*/ 9595 w 20228"/>
                <a:gd name="connsiteY2" fmla="*/ 9 h 22147"/>
                <a:gd name="connsiteX3" fmla="*/ 18036 w 20228"/>
                <a:gd name="connsiteY3" fmla="*/ 3965 h 22147"/>
                <a:gd name="connsiteX4" fmla="*/ 17769 w 20228"/>
                <a:gd name="connsiteY4" fmla="*/ 18406 h 22147"/>
                <a:gd name="connsiteX5" fmla="*/ 4809 w 20228"/>
                <a:gd name="connsiteY5" fmla="*/ 20520 h 22147"/>
                <a:gd name="connsiteX6" fmla="*/ 114 w 20228"/>
                <a:gd name="connsiteY6" fmla="*/ 12651 h 2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28" h="22147">
                  <a:moveTo>
                    <a:pt x="114" y="12651"/>
                  </a:moveTo>
                  <a:cubicBezTo>
                    <a:pt x="-377" y="9065"/>
                    <a:pt x="736" y="5445"/>
                    <a:pt x="3158" y="2754"/>
                  </a:cubicBezTo>
                  <a:cubicBezTo>
                    <a:pt x="4872" y="1045"/>
                    <a:pt x="7177" y="61"/>
                    <a:pt x="9595" y="9"/>
                  </a:cubicBezTo>
                  <a:cubicBezTo>
                    <a:pt x="12885" y="-127"/>
                    <a:pt x="16036" y="1350"/>
                    <a:pt x="18036" y="3965"/>
                  </a:cubicBezTo>
                  <a:cubicBezTo>
                    <a:pt x="21056" y="8338"/>
                    <a:pt x="20945" y="14148"/>
                    <a:pt x="17769" y="18406"/>
                  </a:cubicBezTo>
                  <a:cubicBezTo>
                    <a:pt x="14678" y="22412"/>
                    <a:pt x="9011" y="23336"/>
                    <a:pt x="4809" y="20520"/>
                  </a:cubicBezTo>
                  <a:cubicBezTo>
                    <a:pt x="2126" y="18749"/>
                    <a:pt x="397" y="15852"/>
                    <a:pt x="114" y="12651"/>
                  </a:cubicBezTo>
                  <a:close/>
                </a:path>
              </a:pathLst>
            </a:custGeom>
            <a:solidFill>
              <a:srgbClr val="211715"/>
            </a:solidFill>
            <a:ln w="3131" cap="flat">
              <a:noFill/>
              <a:prstDash val="solid"/>
              <a:miter/>
            </a:ln>
          </p:spPr>
          <p:txBody>
            <a:bodyPr rtlCol="0" anchor="ctr"/>
            <a:lstStyle/>
            <a:p>
              <a:endParaRPr lang="ja-JP" altLang="en-US"/>
            </a:p>
          </p:txBody>
        </p:sp>
        <p:sp>
          <p:nvSpPr>
            <p:cNvPr id="152" name="フリーフォーム: 図形 151">
              <a:extLst>
                <a:ext uri="{FF2B5EF4-FFF2-40B4-BE49-F238E27FC236}">
                  <a16:creationId xmlns:a16="http://schemas.microsoft.com/office/drawing/2014/main" id="{A8F58E31-10EC-7228-9829-492A9AAB09A1}"/>
                </a:ext>
              </a:extLst>
            </p:cNvPr>
            <p:cNvSpPr/>
            <p:nvPr/>
          </p:nvSpPr>
          <p:spPr>
            <a:xfrm>
              <a:off x="10095188" y="3923613"/>
              <a:ext cx="46876" cy="46839"/>
            </a:xfrm>
            <a:custGeom>
              <a:avLst/>
              <a:gdLst>
                <a:gd name="connsiteX0" fmla="*/ 2964 w 46876"/>
                <a:gd name="connsiteY0" fmla="*/ 11630 h 46839"/>
                <a:gd name="connsiteX1" fmla="*/ 7112 w 46876"/>
                <a:gd name="connsiteY1" fmla="*/ 13888 h 46839"/>
                <a:gd name="connsiteX2" fmla="*/ 9113 w 46876"/>
                <a:gd name="connsiteY2" fmla="*/ 15227 h 46839"/>
                <a:gd name="connsiteX3" fmla="*/ 9065 w 46876"/>
                <a:gd name="connsiteY3" fmla="*/ 15168 h 46839"/>
                <a:gd name="connsiteX4" fmla="*/ 10323 w 46876"/>
                <a:gd name="connsiteY4" fmla="*/ 16209 h 46839"/>
                <a:gd name="connsiteX5" fmla="*/ 18484 w 46876"/>
                <a:gd name="connsiteY5" fmla="*/ 24505 h 46839"/>
                <a:gd name="connsiteX6" fmla="*/ 20211 w 46876"/>
                <a:gd name="connsiteY6" fmla="*/ 26596 h 46839"/>
                <a:gd name="connsiteX7" fmla="*/ 20525 w 46876"/>
                <a:gd name="connsiteY7" fmla="*/ 26992 h 46839"/>
                <a:gd name="connsiteX8" fmla="*/ 21428 w 46876"/>
                <a:gd name="connsiteY8" fmla="*/ 28206 h 46839"/>
                <a:gd name="connsiteX9" fmla="*/ 24777 w 46876"/>
                <a:gd name="connsiteY9" fmla="*/ 33169 h 46839"/>
                <a:gd name="connsiteX10" fmla="*/ 27608 w 46876"/>
                <a:gd name="connsiteY10" fmla="*/ 38223 h 46839"/>
                <a:gd name="connsiteX11" fmla="*/ 28680 w 46876"/>
                <a:gd name="connsiteY11" fmla="*/ 40490 h 46839"/>
                <a:gd name="connsiteX12" fmla="*/ 28784 w 46876"/>
                <a:gd name="connsiteY12" fmla="*/ 40739 h 46839"/>
                <a:gd name="connsiteX13" fmla="*/ 29341 w 46876"/>
                <a:gd name="connsiteY13" fmla="*/ 42223 h 46839"/>
                <a:gd name="connsiteX14" fmla="*/ 35404 w 46876"/>
                <a:gd name="connsiteY14" fmla="*/ 46840 h 46839"/>
                <a:gd name="connsiteX15" fmla="*/ 40587 w 46876"/>
                <a:gd name="connsiteY15" fmla="*/ 46840 h 46839"/>
                <a:gd name="connsiteX16" fmla="*/ 46877 w 46876"/>
                <a:gd name="connsiteY16" fmla="*/ 40550 h 46839"/>
                <a:gd name="connsiteX17" fmla="*/ 40587 w 46876"/>
                <a:gd name="connsiteY17" fmla="*/ 34260 h 46839"/>
                <a:gd name="connsiteX18" fmla="*/ 35404 w 46876"/>
                <a:gd name="connsiteY18" fmla="*/ 34260 h 46839"/>
                <a:gd name="connsiteX19" fmla="*/ 41470 w 46876"/>
                <a:gd name="connsiteY19" fmla="*/ 38880 h 46839"/>
                <a:gd name="connsiteX20" fmla="*/ 27765 w 46876"/>
                <a:gd name="connsiteY20" fmla="*/ 16070 h 46839"/>
                <a:gd name="connsiteX21" fmla="*/ 9298 w 46876"/>
                <a:gd name="connsiteY21" fmla="*/ 767 h 46839"/>
                <a:gd name="connsiteX22" fmla="*/ 766 w 46876"/>
                <a:gd name="connsiteY22" fmla="*/ 3283 h 46839"/>
                <a:gd name="connsiteX23" fmla="*/ 2964 w 46876"/>
                <a:gd name="connsiteY23" fmla="*/ 11630 h 4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876" h="46839">
                  <a:moveTo>
                    <a:pt x="2964" y="11630"/>
                  </a:moveTo>
                  <a:cubicBezTo>
                    <a:pt x="4376" y="12328"/>
                    <a:pt x="5773" y="13057"/>
                    <a:pt x="7112" y="13888"/>
                  </a:cubicBezTo>
                  <a:cubicBezTo>
                    <a:pt x="7795" y="14312"/>
                    <a:pt x="8452" y="14768"/>
                    <a:pt x="9113" y="15227"/>
                  </a:cubicBezTo>
                  <a:cubicBezTo>
                    <a:pt x="9638" y="15592"/>
                    <a:pt x="9487" y="15501"/>
                    <a:pt x="9065" y="15168"/>
                  </a:cubicBezTo>
                  <a:cubicBezTo>
                    <a:pt x="9496" y="15507"/>
                    <a:pt x="9914" y="15854"/>
                    <a:pt x="10323" y="16209"/>
                  </a:cubicBezTo>
                  <a:cubicBezTo>
                    <a:pt x="13264" y="18750"/>
                    <a:pt x="15990" y="21524"/>
                    <a:pt x="18484" y="24505"/>
                  </a:cubicBezTo>
                  <a:cubicBezTo>
                    <a:pt x="19072" y="25193"/>
                    <a:pt x="19642" y="25895"/>
                    <a:pt x="20211" y="26596"/>
                  </a:cubicBezTo>
                  <a:cubicBezTo>
                    <a:pt x="21419" y="28093"/>
                    <a:pt x="19865" y="26105"/>
                    <a:pt x="20525" y="26992"/>
                  </a:cubicBezTo>
                  <a:cubicBezTo>
                    <a:pt x="20840" y="27398"/>
                    <a:pt x="21132" y="27797"/>
                    <a:pt x="21428" y="28206"/>
                  </a:cubicBezTo>
                  <a:cubicBezTo>
                    <a:pt x="22604" y="29816"/>
                    <a:pt x="23727" y="31471"/>
                    <a:pt x="24777" y="33169"/>
                  </a:cubicBezTo>
                  <a:cubicBezTo>
                    <a:pt x="25796" y="34811"/>
                    <a:pt x="26746" y="36496"/>
                    <a:pt x="27608" y="38223"/>
                  </a:cubicBezTo>
                  <a:cubicBezTo>
                    <a:pt x="27985" y="38971"/>
                    <a:pt x="28319" y="39735"/>
                    <a:pt x="28680" y="40490"/>
                  </a:cubicBezTo>
                  <a:cubicBezTo>
                    <a:pt x="28995" y="41166"/>
                    <a:pt x="28366" y="39625"/>
                    <a:pt x="28784" y="40739"/>
                  </a:cubicBezTo>
                  <a:cubicBezTo>
                    <a:pt x="28966" y="41232"/>
                    <a:pt x="29161" y="41726"/>
                    <a:pt x="29341" y="42223"/>
                  </a:cubicBezTo>
                  <a:cubicBezTo>
                    <a:pt x="30152" y="44909"/>
                    <a:pt x="32599" y="46771"/>
                    <a:pt x="35404" y="46840"/>
                  </a:cubicBezTo>
                  <a:lnTo>
                    <a:pt x="40587" y="46840"/>
                  </a:lnTo>
                  <a:cubicBezTo>
                    <a:pt x="44062" y="46840"/>
                    <a:pt x="46877" y="44024"/>
                    <a:pt x="46877" y="40550"/>
                  </a:cubicBezTo>
                  <a:cubicBezTo>
                    <a:pt x="46877" y="37076"/>
                    <a:pt x="44062" y="34260"/>
                    <a:pt x="40587" y="34260"/>
                  </a:cubicBezTo>
                  <a:lnTo>
                    <a:pt x="35404" y="34260"/>
                  </a:lnTo>
                  <a:lnTo>
                    <a:pt x="41470" y="38880"/>
                  </a:lnTo>
                  <a:cubicBezTo>
                    <a:pt x="38285" y="30527"/>
                    <a:pt x="33646" y="22805"/>
                    <a:pt x="27765" y="16070"/>
                  </a:cubicBezTo>
                  <a:cubicBezTo>
                    <a:pt x="22743" y="9739"/>
                    <a:pt x="16453" y="4527"/>
                    <a:pt x="9298" y="767"/>
                  </a:cubicBezTo>
                  <a:cubicBezTo>
                    <a:pt x="6248" y="-894"/>
                    <a:pt x="2427" y="232"/>
                    <a:pt x="766" y="3283"/>
                  </a:cubicBezTo>
                  <a:cubicBezTo>
                    <a:pt x="-825" y="6208"/>
                    <a:pt x="137" y="9868"/>
                    <a:pt x="2964" y="11630"/>
                  </a:cubicBezTo>
                  <a:close/>
                </a:path>
              </a:pathLst>
            </a:custGeom>
            <a:solidFill>
              <a:srgbClr val="211715"/>
            </a:solidFill>
            <a:ln w="3131" cap="flat">
              <a:noFill/>
              <a:prstDash val="solid"/>
              <a:miter/>
            </a:ln>
          </p:spPr>
          <p:txBody>
            <a:bodyPr rtlCol="0" anchor="ctr"/>
            <a:lstStyle/>
            <a:p>
              <a:endParaRPr lang="ja-JP" altLang="en-US"/>
            </a:p>
          </p:txBody>
        </p:sp>
        <p:sp>
          <p:nvSpPr>
            <p:cNvPr id="153" name="フリーフォーム: 図形 152">
              <a:extLst>
                <a:ext uri="{FF2B5EF4-FFF2-40B4-BE49-F238E27FC236}">
                  <a16:creationId xmlns:a16="http://schemas.microsoft.com/office/drawing/2014/main" id="{32CF24E5-84B8-4A8E-E576-6B21C3DCD942}"/>
                </a:ext>
              </a:extLst>
            </p:cNvPr>
            <p:cNvSpPr/>
            <p:nvPr/>
          </p:nvSpPr>
          <p:spPr>
            <a:xfrm>
              <a:off x="10006625" y="3921464"/>
              <a:ext cx="76819" cy="49222"/>
            </a:xfrm>
            <a:custGeom>
              <a:avLst/>
              <a:gdLst>
                <a:gd name="connsiteX0" fmla="*/ 11691 w 76819"/>
                <a:gd name="connsiteY0" fmla="*/ 46159 h 49222"/>
                <a:gd name="connsiteX1" fmla="*/ 25871 w 76819"/>
                <a:gd name="connsiteY1" fmla="*/ 29984 h 49222"/>
                <a:gd name="connsiteX2" fmla="*/ 33645 w 76819"/>
                <a:gd name="connsiteY2" fmla="*/ 22849 h 49222"/>
                <a:gd name="connsiteX3" fmla="*/ 37054 w 76819"/>
                <a:gd name="connsiteY3" fmla="*/ 20188 h 49222"/>
                <a:gd name="connsiteX4" fmla="*/ 38941 w 76819"/>
                <a:gd name="connsiteY4" fmla="*/ 18914 h 49222"/>
                <a:gd name="connsiteX5" fmla="*/ 39548 w 76819"/>
                <a:gd name="connsiteY5" fmla="*/ 18534 h 49222"/>
                <a:gd name="connsiteX6" fmla="*/ 38683 w 76819"/>
                <a:gd name="connsiteY6" fmla="*/ 18556 h 49222"/>
                <a:gd name="connsiteX7" fmla="*/ 35510 w 76819"/>
                <a:gd name="connsiteY7" fmla="*/ 17697 h 49222"/>
                <a:gd name="connsiteX8" fmla="*/ 34485 w 76819"/>
                <a:gd name="connsiteY8" fmla="*/ 16600 h 49222"/>
                <a:gd name="connsiteX9" fmla="*/ 34519 w 76819"/>
                <a:gd name="connsiteY9" fmla="*/ 17933 h 49222"/>
                <a:gd name="connsiteX10" fmla="*/ 34702 w 76819"/>
                <a:gd name="connsiteY10" fmla="*/ 21682 h 49222"/>
                <a:gd name="connsiteX11" fmla="*/ 38790 w 76819"/>
                <a:gd name="connsiteY11" fmla="*/ 27207 h 49222"/>
                <a:gd name="connsiteX12" fmla="*/ 51546 w 76819"/>
                <a:gd name="connsiteY12" fmla="*/ 24481 h 49222"/>
                <a:gd name="connsiteX13" fmla="*/ 73721 w 76819"/>
                <a:gd name="connsiteY13" fmla="*/ 11672 h 49222"/>
                <a:gd name="connsiteX14" fmla="*/ 75975 w 76819"/>
                <a:gd name="connsiteY14" fmla="*/ 3067 h 49222"/>
                <a:gd name="connsiteX15" fmla="*/ 67371 w 76819"/>
                <a:gd name="connsiteY15" fmla="*/ 809 h 49222"/>
                <a:gd name="connsiteX16" fmla="*/ 53427 w 76819"/>
                <a:gd name="connsiteY16" fmla="*/ 8508 h 49222"/>
                <a:gd name="connsiteX17" fmla="*/ 46737 w 76819"/>
                <a:gd name="connsiteY17" fmla="*/ 12659 h 49222"/>
                <a:gd name="connsiteX18" fmla="*/ 43734 w 76819"/>
                <a:gd name="connsiteY18" fmla="*/ 14530 h 49222"/>
                <a:gd name="connsiteX19" fmla="*/ 42360 w 76819"/>
                <a:gd name="connsiteY19" fmla="*/ 15373 h 49222"/>
                <a:gd name="connsiteX20" fmla="*/ 43640 w 76819"/>
                <a:gd name="connsiteY20" fmla="*/ 15710 h 49222"/>
                <a:gd name="connsiteX21" fmla="*/ 46413 w 76819"/>
                <a:gd name="connsiteY21" fmla="*/ 17329 h 49222"/>
                <a:gd name="connsiteX22" fmla="*/ 47099 w 76819"/>
                <a:gd name="connsiteY22" fmla="*/ 18361 h 49222"/>
                <a:gd name="connsiteX23" fmla="*/ 47017 w 76819"/>
                <a:gd name="connsiteY23" fmla="*/ 16112 h 49222"/>
                <a:gd name="connsiteX24" fmla="*/ 45920 w 76819"/>
                <a:gd name="connsiteY24" fmla="*/ 11256 h 49222"/>
                <a:gd name="connsiteX25" fmla="*/ 37281 w 76819"/>
                <a:gd name="connsiteY25" fmla="*/ 6045 h 49222"/>
                <a:gd name="connsiteX26" fmla="*/ 24072 w 76819"/>
                <a:gd name="connsiteY26" fmla="*/ 14537 h 49222"/>
                <a:gd name="connsiteX27" fmla="*/ 844 w 76819"/>
                <a:gd name="connsiteY27" fmla="*/ 39809 h 49222"/>
                <a:gd name="connsiteX28" fmla="*/ 3102 w 76819"/>
                <a:gd name="connsiteY28" fmla="*/ 48413 h 49222"/>
                <a:gd name="connsiteX29" fmla="*/ 11706 w 76819"/>
                <a:gd name="connsiteY29" fmla="*/ 46155 h 4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819" h="49222">
                  <a:moveTo>
                    <a:pt x="11691" y="46159"/>
                  </a:moveTo>
                  <a:cubicBezTo>
                    <a:pt x="15990" y="40407"/>
                    <a:pt x="20732" y="34999"/>
                    <a:pt x="25871" y="29984"/>
                  </a:cubicBezTo>
                  <a:cubicBezTo>
                    <a:pt x="28368" y="27509"/>
                    <a:pt x="30947" y="25107"/>
                    <a:pt x="33645" y="22849"/>
                  </a:cubicBezTo>
                  <a:cubicBezTo>
                    <a:pt x="34752" y="21905"/>
                    <a:pt x="35875" y="21025"/>
                    <a:pt x="37054" y="20188"/>
                  </a:cubicBezTo>
                  <a:cubicBezTo>
                    <a:pt x="37683" y="19751"/>
                    <a:pt x="38312" y="19323"/>
                    <a:pt x="38941" y="18914"/>
                  </a:cubicBezTo>
                  <a:lnTo>
                    <a:pt x="39548" y="18534"/>
                  </a:lnTo>
                  <a:cubicBezTo>
                    <a:pt x="40595" y="17974"/>
                    <a:pt x="40309" y="17981"/>
                    <a:pt x="38683" y="18556"/>
                  </a:cubicBezTo>
                  <a:lnTo>
                    <a:pt x="35510" y="17697"/>
                  </a:lnTo>
                  <a:cubicBezTo>
                    <a:pt x="34529" y="16020"/>
                    <a:pt x="34186" y="15654"/>
                    <a:pt x="34485" y="16600"/>
                  </a:cubicBezTo>
                  <a:cubicBezTo>
                    <a:pt x="34526" y="17043"/>
                    <a:pt x="34538" y="17488"/>
                    <a:pt x="34519" y="17933"/>
                  </a:cubicBezTo>
                  <a:cubicBezTo>
                    <a:pt x="34416" y="19185"/>
                    <a:pt x="34478" y="20446"/>
                    <a:pt x="34702" y="21682"/>
                  </a:cubicBezTo>
                  <a:cubicBezTo>
                    <a:pt x="35290" y="23988"/>
                    <a:pt x="36755" y="25972"/>
                    <a:pt x="38790" y="27207"/>
                  </a:cubicBezTo>
                  <a:cubicBezTo>
                    <a:pt x="43448" y="29931"/>
                    <a:pt x="47643" y="26915"/>
                    <a:pt x="51546" y="24481"/>
                  </a:cubicBezTo>
                  <a:cubicBezTo>
                    <a:pt x="58663" y="19751"/>
                    <a:pt x="66069" y="15473"/>
                    <a:pt x="73721" y="11672"/>
                  </a:cubicBezTo>
                  <a:cubicBezTo>
                    <a:pt x="76696" y="9901"/>
                    <a:pt x="77702" y="6070"/>
                    <a:pt x="75975" y="3067"/>
                  </a:cubicBezTo>
                  <a:cubicBezTo>
                    <a:pt x="74173" y="134"/>
                    <a:pt x="70381" y="-861"/>
                    <a:pt x="67371" y="809"/>
                  </a:cubicBezTo>
                  <a:cubicBezTo>
                    <a:pt x="62578" y="3103"/>
                    <a:pt x="57921" y="5674"/>
                    <a:pt x="53427" y="8508"/>
                  </a:cubicBezTo>
                  <a:cubicBezTo>
                    <a:pt x="51184" y="9876"/>
                    <a:pt x="48961" y="11269"/>
                    <a:pt x="46737" y="12659"/>
                  </a:cubicBezTo>
                  <a:lnTo>
                    <a:pt x="43734" y="14530"/>
                  </a:lnTo>
                  <a:cubicBezTo>
                    <a:pt x="43262" y="14787"/>
                    <a:pt x="42803" y="15068"/>
                    <a:pt x="42360" y="15373"/>
                  </a:cubicBezTo>
                  <a:cubicBezTo>
                    <a:pt x="40787" y="16587"/>
                    <a:pt x="41372" y="14857"/>
                    <a:pt x="43640" y="15710"/>
                  </a:cubicBezTo>
                  <a:lnTo>
                    <a:pt x="46413" y="17329"/>
                  </a:lnTo>
                  <a:cubicBezTo>
                    <a:pt x="46961" y="17770"/>
                    <a:pt x="46844" y="20219"/>
                    <a:pt x="47099" y="18361"/>
                  </a:cubicBezTo>
                  <a:cubicBezTo>
                    <a:pt x="47159" y="17611"/>
                    <a:pt x="47130" y="16856"/>
                    <a:pt x="47017" y="16112"/>
                  </a:cubicBezTo>
                  <a:cubicBezTo>
                    <a:pt x="46913" y="14445"/>
                    <a:pt x="46542" y="12806"/>
                    <a:pt x="45920" y="11256"/>
                  </a:cubicBezTo>
                  <a:cubicBezTo>
                    <a:pt x="44536" y="7776"/>
                    <a:pt x="41004" y="5645"/>
                    <a:pt x="37281" y="6045"/>
                  </a:cubicBezTo>
                  <a:cubicBezTo>
                    <a:pt x="32475" y="6674"/>
                    <a:pt x="27594" y="11533"/>
                    <a:pt x="24072" y="14537"/>
                  </a:cubicBezTo>
                  <a:cubicBezTo>
                    <a:pt x="15383" y="22038"/>
                    <a:pt x="7586" y="30518"/>
                    <a:pt x="844" y="39809"/>
                  </a:cubicBezTo>
                  <a:cubicBezTo>
                    <a:pt x="-883" y="42812"/>
                    <a:pt x="124" y="46645"/>
                    <a:pt x="3102" y="48413"/>
                  </a:cubicBezTo>
                  <a:cubicBezTo>
                    <a:pt x="6111" y="50084"/>
                    <a:pt x="9904" y="49089"/>
                    <a:pt x="11706" y="46155"/>
                  </a:cubicBezTo>
                  <a:close/>
                </a:path>
              </a:pathLst>
            </a:custGeom>
            <a:solidFill>
              <a:srgbClr val="211715"/>
            </a:solidFill>
            <a:ln w="3131" cap="flat">
              <a:noFill/>
              <a:prstDash val="solid"/>
              <a:miter/>
            </a:ln>
          </p:spPr>
          <p:txBody>
            <a:bodyPr rtlCol="0" anchor="ctr"/>
            <a:lstStyle/>
            <a:p>
              <a:endParaRPr lang="ja-JP" altLang="en-US"/>
            </a:p>
          </p:txBody>
        </p:sp>
        <p:sp>
          <p:nvSpPr>
            <p:cNvPr id="154" name="フリーフォーム: 図形 153">
              <a:extLst>
                <a:ext uri="{FF2B5EF4-FFF2-40B4-BE49-F238E27FC236}">
                  <a16:creationId xmlns:a16="http://schemas.microsoft.com/office/drawing/2014/main" id="{D7762396-84F5-CFA7-FDFA-0334E396ECB6}"/>
                </a:ext>
              </a:extLst>
            </p:cNvPr>
            <p:cNvSpPr/>
            <p:nvPr/>
          </p:nvSpPr>
          <p:spPr>
            <a:xfrm>
              <a:off x="10128726" y="3957515"/>
              <a:ext cx="31612" cy="52378"/>
            </a:xfrm>
            <a:custGeom>
              <a:avLst/>
              <a:gdLst>
                <a:gd name="connsiteX0" fmla="*/ 8147 w 31612"/>
                <a:gd name="connsiteY0" fmla="*/ 12869 h 52378"/>
                <a:gd name="connsiteX1" fmla="*/ 9694 w 31612"/>
                <a:gd name="connsiteY1" fmla="*/ 12513 h 52378"/>
                <a:gd name="connsiteX2" fmla="*/ 10128 w 31612"/>
                <a:gd name="connsiteY2" fmla="*/ 12545 h 52378"/>
                <a:gd name="connsiteX3" fmla="*/ 11701 w 31612"/>
                <a:gd name="connsiteY3" fmla="*/ 12605 h 52378"/>
                <a:gd name="connsiteX4" fmla="*/ 11864 w 31612"/>
                <a:gd name="connsiteY4" fmla="*/ 12661 h 52378"/>
                <a:gd name="connsiteX5" fmla="*/ 13402 w 31612"/>
                <a:gd name="connsiteY5" fmla="*/ 13076 h 52378"/>
                <a:gd name="connsiteX6" fmla="*/ 13635 w 31612"/>
                <a:gd name="connsiteY6" fmla="*/ 13120 h 52378"/>
                <a:gd name="connsiteX7" fmla="*/ 15044 w 31612"/>
                <a:gd name="connsiteY7" fmla="*/ 13869 h 52378"/>
                <a:gd name="connsiteX8" fmla="*/ 15512 w 31612"/>
                <a:gd name="connsiteY8" fmla="*/ 14105 h 52378"/>
                <a:gd name="connsiteX9" fmla="*/ 16695 w 31612"/>
                <a:gd name="connsiteY9" fmla="*/ 15180 h 52378"/>
                <a:gd name="connsiteX10" fmla="*/ 17082 w 31612"/>
                <a:gd name="connsiteY10" fmla="*/ 15545 h 52378"/>
                <a:gd name="connsiteX11" fmla="*/ 17802 w 31612"/>
                <a:gd name="connsiteY11" fmla="*/ 16683 h 52378"/>
                <a:gd name="connsiteX12" fmla="*/ 18207 w 31612"/>
                <a:gd name="connsiteY12" fmla="*/ 17445 h 52378"/>
                <a:gd name="connsiteX13" fmla="*/ 18154 w 31612"/>
                <a:gd name="connsiteY13" fmla="*/ 17303 h 52378"/>
                <a:gd name="connsiteX14" fmla="*/ 19000 w 31612"/>
                <a:gd name="connsiteY14" fmla="*/ 20448 h 52378"/>
                <a:gd name="connsiteX15" fmla="*/ 19022 w 31612"/>
                <a:gd name="connsiteY15" fmla="*/ 21178 h 52378"/>
                <a:gd name="connsiteX16" fmla="*/ 19022 w 31612"/>
                <a:gd name="connsiteY16" fmla="*/ 23005 h 52378"/>
                <a:gd name="connsiteX17" fmla="*/ 18984 w 31612"/>
                <a:gd name="connsiteY17" fmla="*/ 23772 h 52378"/>
                <a:gd name="connsiteX18" fmla="*/ 18670 w 31612"/>
                <a:gd name="connsiteY18" fmla="*/ 25282 h 52378"/>
                <a:gd name="connsiteX19" fmla="*/ 18170 w 31612"/>
                <a:gd name="connsiteY19" fmla="*/ 27062 h 52378"/>
                <a:gd name="connsiteX20" fmla="*/ 18038 w 31612"/>
                <a:gd name="connsiteY20" fmla="*/ 27571 h 52378"/>
                <a:gd name="connsiteX21" fmla="*/ 16283 w 31612"/>
                <a:gd name="connsiteY21" fmla="*/ 30782 h 52378"/>
                <a:gd name="connsiteX22" fmla="*/ 15821 w 31612"/>
                <a:gd name="connsiteY22" fmla="*/ 31505 h 52378"/>
                <a:gd name="connsiteX23" fmla="*/ 14610 w 31612"/>
                <a:gd name="connsiteY23" fmla="*/ 32933 h 52378"/>
                <a:gd name="connsiteX24" fmla="*/ 12154 w 31612"/>
                <a:gd name="connsiteY24" fmla="*/ 35377 h 52378"/>
                <a:gd name="connsiteX25" fmla="*/ 10949 w 31612"/>
                <a:gd name="connsiteY25" fmla="*/ 36402 h 52378"/>
                <a:gd name="connsiteX26" fmla="*/ 10201 w 31612"/>
                <a:gd name="connsiteY26" fmla="*/ 36940 h 52378"/>
                <a:gd name="connsiteX27" fmla="*/ 6996 w 31612"/>
                <a:gd name="connsiteY27" fmla="*/ 38905 h 52378"/>
                <a:gd name="connsiteX28" fmla="*/ 5339 w 31612"/>
                <a:gd name="connsiteY28" fmla="*/ 39732 h 52378"/>
                <a:gd name="connsiteX29" fmla="*/ 4600 w 31612"/>
                <a:gd name="connsiteY29" fmla="*/ 40025 h 52378"/>
                <a:gd name="connsiteX30" fmla="*/ 197 w 31612"/>
                <a:gd name="connsiteY30" fmla="*/ 47765 h 52378"/>
                <a:gd name="connsiteX31" fmla="*/ 7933 w 31612"/>
                <a:gd name="connsiteY31" fmla="*/ 52167 h 52378"/>
                <a:gd name="connsiteX32" fmla="*/ 31611 w 31612"/>
                <a:gd name="connsiteY32" fmla="*/ 21794 h 52378"/>
                <a:gd name="connsiteX33" fmla="*/ 22711 w 31612"/>
                <a:gd name="connsiteY33" fmla="*/ 3896 h 52378"/>
                <a:gd name="connsiteX34" fmla="*/ 4785 w 31612"/>
                <a:gd name="connsiteY34" fmla="*/ 751 h 52378"/>
                <a:gd name="connsiteX35" fmla="*/ 392 w 31612"/>
                <a:gd name="connsiteY35" fmla="*/ 8489 h 52378"/>
                <a:gd name="connsiteX36" fmla="*/ 8131 w 31612"/>
                <a:gd name="connsiteY36" fmla="*/ 12881 h 52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1612" h="52377">
                  <a:moveTo>
                    <a:pt x="8147" y="12869"/>
                  </a:moveTo>
                  <a:cubicBezTo>
                    <a:pt x="8663" y="12730"/>
                    <a:pt x="9172" y="12627"/>
                    <a:pt x="9694" y="12513"/>
                  </a:cubicBezTo>
                  <a:cubicBezTo>
                    <a:pt x="8270" y="12828"/>
                    <a:pt x="9814" y="12551"/>
                    <a:pt x="10128" y="12545"/>
                  </a:cubicBezTo>
                  <a:cubicBezTo>
                    <a:pt x="10660" y="12545"/>
                    <a:pt x="11185" y="12573"/>
                    <a:pt x="11701" y="12605"/>
                  </a:cubicBezTo>
                  <a:cubicBezTo>
                    <a:pt x="10817" y="12554"/>
                    <a:pt x="11207" y="12520"/>
                    <a:pt x="11864" y="12661"/>
                  </a:cubicBezTo>
                  <a:cubicBezTo>
                    <a:pt x="12383" y="12774"/>
                    <a:pt x="12896" y="12913"/>
                    <a:pt x="13402" y="13076"/>
                  </a:cubicBezTo>
                  <a:cubicBezTo>
                    <a:pt x="13956" y="13256"/>
                    <a:pt x="14430" y="13507"/>
                    <a:pt x="13635" y="13120"/>
                  </a:cubicBezTo>
                  <a:cubicBezTo>
                    <a:pt x="14113" y="13353"/>
                    <a:pt x="14578" y="13595"/>
                    <a:pt x="15044" y="13869"/>
                  </a:cubicBezTo>
                  <a:cubicBezTo>
                    <a:pt x="15214" y="13969"/>
                    <a:pt x="16566" y="14976"/>
                    <a:pt x="15512" y="14105"/>
                  </a:cubicBezTo>
                  <a:cubicBezTo>
                    <a:pt x="15924" y="14442"/>
                    <a:pt x="16321" y="14801"/>
                    <a:pt x="16695" y="15180"/>
                  </a:cubicBezTo>
                  <a:cubicBezTo>
                    <a:pt x="16915" y="15407"/>
                    <a:pt x="17836" y="16633"/>
                    <a:pt x="17082" y="15545"/>
                  </a:cubicBezTo>
                  <a:cubicBezTo>
                    <a:pt x="17336" y="15916"/>
                    <a:pt x="17582" y="16294"/>
                    <a:pt x="17802" y="16683"/>
                  </a:cubicBezTo>
                  <a:cubicBezTo>
                    <a:pt x="17947" y="16932"/>
                    <a:pt x="18082" y="17187"/>
                    <a:pt x="18207" y="17445"/>
                  </a:cubicBezTo>
                  <a:cubicBezTo>
                    <a:pt x="18016" y="16933"/>
                    <a:pt x="17997" y="16886"/>
                    <a:pt x="18154" y="17303"/>
                  </a:cubicBezTo>
                  <a:cubicBezTo>
                    <a:pt x="18541" y="18321"/>
                    <a:pt x="18824" y="19374"/>
                    <a:pt x="19000" y="20448"/>
                  </a:cubicBezTo>
                  <a:cubicBezTo>
                    <a:pt x="18786" y="19174"/>
                    <a:pt x="19019" y="21052"/>
                    <a:pt x="19022" y="21178"/>
                  </a:cubicBezTo>
                  <a:cubicBezTo>
                    <a:pt x="19047" y="21785"/>
                    <a:pt x="19041" y="22395"/>
                    <a:pt x="19022" y="23005"/>
                  </a:cubicBezTo>
                  <a:cubicBezTo>
                    <a:pt x="19022" y="23266"/>
                    <a:pt x="18783" y="24992"/>
                    <a:pt x="18984" y="23772"/>
                  </a:cubicBezTo>
                  <a:cubicBezTo>
                    <a:pt x="18899" y="24278"/>
                    <a:pt x="18796" y="24782"/>
                    <a:pt x="18670" y="25282"/>
                  </a:cubicBezTo>
                  <a:cubicBezTo>
                    <a:pt x="18528" y="25882"/>
                    <a:pt x="18355" y="26474"/>
                    <a:pt x="18170" y="27062"/>
                  </a:cubicBezTo>
                  <a:cubicBezTo>
                    <a:pt x="18060" y="27395"/>
                    <a:pt x="17704" y="28386"/>
                    <a:pt x="18038" y="27571"/>
                  </a:cubicBezTo>
                  <a:cubicBezTo>
                    <a:pt x="17556" y="28695"/>
                    <a:pt x="16968" y="29771"/>
                    <a:pt x="16283" y="30782"/>
                  </a:cubicBezTo>
                  <a:cubicBezTo>
                    <a:pt x="16283" y="30782"/>
                    <a:pt x="15170" y="32355"/>
                    <a:pt x="15821" y="31505"/>
                  </a:cubicBezTo>
                  <a:cubicBezTo>
                    <a:pt x="15443" y="31999"/>
                    <a:pt x="15028" y="32471"/>
                    <a:pt x="14610" y="32933"/>
                  </a:cubicBezTo>
                  <a:cubicBezTo>
                    <a:pt x="13836" y="33791"/>
                    <a:pt x="13015" y="34607"/>
                    <a:pt x="12154" y="35377"/>
                  </a:cubicBezTo>
                  <a:cubicBezTo>
                    <a:pt x="11760" y="35726"/>
                    <a:pt x="11361" y="36072"/>
                    <a:pt x="10949" y="36402"/>
                  </a:cubicBezTo>
                  <a:cubicBezTo>
                    <a:pt x="11738" y="35773"/>
                    <a:pt x="10361" y="36827"/>
                    <a:pt x="10201" y="36940"/>
                  </a:cubicBezTo>
                  <a:cubicBezTo>
                    <a:pt x="9169" y="37654"/>
                    <a:pt x="8100" y="38310"/>
                    <a:pt x="6996" y="38905"/>
                  </a:cubicBezTo>
                  <a:cubicBezTo>
                    <a:pt x="6452" y="39198"/>
                    <a:pt x="5895" y="39462"/>
                    <a:pt x="5339" y="39732"/>
                  </a:cubicBezTo>
                  <a:cubicBezTo>
                    <a:pt x="4153" y="40305"/>
                    <a:pt x="5927" y="39525"/>
                    <a:pt x="4600" y="40025"/>
                  </a:cubicBezTo>
                  <a:cubicBezTo>
                    <a:pt x="1294" y="41009"/>
                    <a:pt x="-646" y="44422"/>
                    <a:pt x="197" y="47765"/>
                  </a:cubicBezTo>
                  <a:cubicBezTo>
                    <a:pt x="1150" y="51092"/>
                    <a:pt x="4587" y="53049"/>
                    <a:pt x="7933" y="52167"/>
                  </a:cubicBezTo>
                  <a:cubicBezTo>
                    <a:pt x="20604" y="47387"/>
                    <a:pt x="31749" y="36075"/>
                    <a:pt x="31611" y="21794"/>
                  </a:cubicBezTo>
                  <a:cubicBezTo>
                    <a:pt x="31690" y="14745"/>
                    <a:pt x="28381" y="8087"/>
                    <a:pt x="22711" y="3896"/>
                  </a:cubicBezTo>
                  <a:cubicBezTo>
                    <a:pt x="17503" y="231"/>
                    <a:pt x="10930" y="-922"/>
                    <a:pt x="4785" y="751"/>
                  </a:cubicBezTo>
                  <a:cubicBezTo>
                    <a:pt x="1436" y="1675"/>
                    <a:pt x="-530" y="5140"/>
                    <a:pt x="392" y="8489"/>
                  </a:cubicBezTo>
                  <a:cubicBezTo>
                    <a:pt x="1316" y="11839"/>
                    <a:pt x="4782" y="13805"/>
                    <a:pt x="8131" y="12881"/>
                  </a:cubicBezTo>
                  <a:close/>
                </a:path>
              </a:pathLst>
            </a:custGeom>
            <a:solidFill>
              <a:srgbClr val="211715"/>
            </a:solidFill>
            <a:ln w="3131" cap="flat">
              <a:noFill/>
              <a:prstDash val="solid"/>
              <a:miter/>
            </a:ln>
          </p:spPr>
          <p:txBody>
            <a:bodyPr rtlCol="0" anchor="ctr"/>
            <a:lstStyle/>
            <a:p>
              <a:endParaRPr lang="ja-JP" altLang="en-US"/>
            </a:p>
          </p:txBody>
        </p:sp>
        <p:sp>
          <p:nvSpPr>
            <p:cNvPr id="155" name="フリーフォーム: 図形 154">
              <a:extLst>
                <a:ext uri="{FF2B5EF4-FFF2-40B4-BE49-F238E27FC236}">
                  <a16:creationId xmlns:a16="http://schemas.microsoft.com/office/drawing/2014/main" id="{459C37D9-6460-8DFB-4053-C76A0640F2FE}"/>
                </a:ext>
              </a:extLst>
            </p:cNvPr>
            <p:cNvSpPr/>
            <p:nvPr/>
          </p:nvSpPr>
          <p:spPr>
            <a:xfrm>
              <a:off x="9987244" y="3957590"/>
              <a:ext cx="31881" cy="52530"/>
            </a:xfrm>
            <a:custGeom>
              <a:avLst/>
              <a:gdLst>
                <a:gd name="connsiteX0" fmla="*/ 27314 w 31881"/>
                <a:gd name="connsiteY0" fmla="*/ 887 h 52530"/>
                <a:gd name="connsiteX1" fmla="*/ 9309 w 31881"/>
                <a:gd name="connsiteY1" fmla="*/ 3632 h 52530"/>
                <a:gd name="connsiteX2" fmla="*/ 22 w 31881"/>
                <a:gd name="connsiteY2" fmla="*/ 21344 h 52530"/>
                <a:gd name="connsiteX3" fmla="*/ 22930 w 31881"/>
                <a:gd name="connsiteY3" fmla="*/ 52303 h 52530"/>
                <a:gd name="connsiteX4" fmla="*/ 30663 w 31881"/>
                <a:gd name="connsiteY4" fmla="*/ 47909 h 52530"/>
                <a:gd name="connsiteX5" fmla="*/ 30666 w 31881"/>
                <a:gd name="connsiteY5" fmla="*/ 47900 h 52530"/>
                <a:gd name="connsiteX6" fmla="*/ 26264 w 31881"/>
                <a:gd name="connsiteY6" fmla="*/ 40164 h 52530"/>
                <a:gd name="connsiteX7" fmla="*/ 25556 w 31881"/>
                <a:gd name="connsiteY7" fmla="*/ 39799 h 52530"/>
                <a:gd name="connsiteX8" fmla="*/ 23924 w 31881"/>
                <a:gd name="connsiteY8" fmla="*/ 38921 h 52530"/>
                <a:gd name="connsiteX9" fmla="*/ 21040 w 31881"/>
                <a:gd name="connsiteY9" fmla="*/ 37034 h 52530"/>
                <a:gd name="connsiteX10" fmla="*/ 21040 w 31881"/>
                <a:gd name="connsiteY10" fmla="*/ 37060 h 52530"/>
                <a:gd name="connsiteX11" fmla="*/ 20307 w 31881"/>
                <a:gd name="connsiteY11" fmla="*/ 36456 h 52530"/>
                <a:gd name="connsiteX12" fmla="*/ 19125 w 31881"/>
                <a:gd name="connsiteY12" fmla="*/ 35402 h 52530"/>
                <a:gd name="connsiteX13" fmla="*/ 16514 w 31881"/>
                <a:gd name="connsiteY13" fmla="*/ 32666 h 52530"/>
                <a:gd name="connsiteX14" fmla="*/ 15970 w 31881"/>
                <a:gd name="connsiteY14" fmla="*/ 31974 h 52530"/>
                <a:gd name="connsiteX15" fmla="*/ 14951 w 31881"/>
                <a:gd name="connsiteY15" fmla="*/ 30433 h 52530"/>
                <a:gd name="connsiteX16" fmla="*/ 14200 w 31881"/>
                <a:gd name="connsiteY16" fmla="*/ 29112 h 52530"/>
                <a:gd name="connsiteX17" fmla="*/ 13788 w 31881"/>
                <a:gd name="connsiteY17" fmla="*/ 28295 h 52530"/>
                <a:gd name="connsiteX18" fmla="*/ 13822 w 31881"/>
                <a:gd name="connsiteY18" fmla="*/ 28386 h 52530"/>
                <a:gd name="connsiteX19" fmla="*/ 12847 w 31881"/>
                <a:gd name="connsiteY19" fmla="*/ 25144 h 52530"/>
                <a:gd name="connsiteX20" fmla="*/ 12678 w 31881"/>
                <a:gd name="connsiteY20" fmla="*/ 24386 h 52530"/>
                <a:gd name="connsiteX21" fmla="*/ 12564 w 31881"/>
                <a:gd name="connsiteY21" fmla="*/ 22549 h 52530"/>
                <a:gd name="connsiteX22" fmla="*/ 12611 w 31881"/>
                <a:gd name="connsiteY22" fmla="*/ 20722 h 52530"/>
                <a:gd name="connsiteX23" fmla="*/ 12652 w 31881"/>
                <a:gd name="connsiteY23" fmla="*/ 20297 h 52530"/>
                <a:gd name="connsiteX24" fmla="*/ 13539 w 31881"/>
                <a:gd name="connsiteY24" fmla="*/ 17152 h 52530"/>
                <a:gd name="connsiteX25" fmla="*/ 13929 w 31881"/>
                <a:gd name="connsiteY25" fmla="*/ 16523 h 52530"/>
                <a:gd name="connsiteX26" fmla="*/ 14178 w 31881"/>
                <a:gd name="connsiteY26" fmla="*/ 16030 h 52530"/>
                <a:gd name="connsiteX27" fmla="*/ 15266 w 31881"/>
                <a:gd name="connsiteY27" fmla="*/ 14857 h 52530"/>
                <a:gd name="connsiteX28" fmla="*/ 15634 w 31881"/>
                <a:gd name="connsiteY28" fmla="*/ 14485 h 52530"/>
                <a:gd name="connsiteX29" fmla="*/ 16757 w 31881"/>
                <a:gd name="connsiteY29" fmla="*/ 13772 h 52530"/>
                <a:gd name="connsiteX30" fmla="*/ 17672 w 31881"/>
                <a:gd name="connsiteY30" fmla="*/ 13259 h 52530"/>
                <a:gd name="connsiteX31" fmla="*/ 18414 w 31881"/>
                <a:gd name="connsiteY31" fmla="*/ 13017 h 52530"/>
                <a:gd name="connsiteX32" fmla="*/ 19961 w 31881"/>
                <a:gd name="connsiteY32" fmla="*/ 12624 h 52530"/>
                <a:gd name="connsiteX33" fmla="*/ 20392 w 31881"/>
                <a:gd name="connsiteY33" fmla="*/ 12577 h 52530"/>
                <a:gd name="connsiteX34" fmla="*/ 21983 w 31881"/>
                <a:gd name="connsiteY34" fmla="*/ 12577 h 52530"/>
                <a:gd name="connsiteX35" fmla="*/ 22408 w 31881"/>
                <a:gd name="connsiteY35" fmla="*/ 12614 h 52530"/>
                <a:gd name="connsiteX36" fmla="*/ 23946 w 31881"/>
                <a:gd name="connsiteY36" fmla="*/ 13017 h 52530"/>
                <a:gd name="connsiteX37" fmla="*/ 31682 w 31881"/>
                <a:gd name="connsiteY37" fmla="*/ 8614 h 52530"/>
                <a:gd name="connsiteX38" fmla="*/ 27279 w 31881"/>
                <a:gd name="connsiteY38" fmla="*/ 877 h 5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1880" h="52530">
                  <a:moveTo>
                    <a:pt x="27314" y="887"/>
                  </a:moveTo>
                  <a:cubicBezTo>
                    <a:pt x="21203" y="-931"/>
                    <a:pt x="14599" y="76"/>
                    <a:pt x="9309" y="3632"/>
                  </a:cubicBezTo>
                  <a:cubicBezTo>
                    <a:pt x="3564" y="7716"/>
                    <a:pt x="114" y="14297"/>
                    <a:pt x="22" y="21344"/>
                  </a:cubicBezTo>
                  <a:cubicBezTo>
                    <a:pt x="-566" y="35657"/>
                    <a:pt x="10473" y="47152"/>
                    <a:pt x="22930" y="52303"/>
                  </a:cubicBezTo>
                  <a:cubicBezTo>
                    <a:pt x="26279" y="53225"/>
                    <a:pt x="29742" y="51258"/>
                    <a:pt x="30663" y="47909"/>
                  </a:cubicBezTo>
                  <a:cubicBezTo>
                    <a:pt x="30663" y="47906"/>
                    <a:pt x="30666" y="47903"/>
                    <a:pt x="30666" y="47900"/>
                  </a:cubicBezTo>
                  <a:cubicBezTo>
                    <a:pt x="31481" y="44562"/>
                    <a:pt x="29550" y="41167"/>
                    <a:pt x="26264" y="40164"/>
                  </a:cubicBezTo>
                  <a:cubicBezTo>
                    <a:pt x="27367" y="40616"/>
                    <a:pt x="25603" y="39824"/>
                    <a:pt x="25556" y="39799"/>
                  </a:cubicBezTo>
                  <a:cubicBezTo>
                    <a:pt x="25002" y="39522"/>
                    <a:pt x="24458" y="39230"/>
                    <a:pt x="23924" y="38921"/>
                  </a:cubicBezTo>
                  <a:cubicBezTo>
                    <a:pt x="22930" y="38342"/>
                    <a:pt x="21968" y="37712"/>
                    <a:pt x="21040" y="37034"/>
                  </a:cubicBezTo>
                  <a:cubicBezTo>
                    <a:pt x="20694" y="36776"/>
                    <a:pt x="20697" y="36786"/>
                    <a:pt x="21040" y="37060"/>
                  </a:cubicBezTo>
                  <a:cubicBezTo>
                    <a:pt x="20791" y="36861"/>
                    <a:pt x="20549" y="36660"/>
                    <a:pt x="20307" y="36456"/>
                  </a:cubicBezTo>
                  <a:cubicBezTo>
                    <a:pt x="19905" y="36113"/>
                    <a:pt x="19511" y="35764"/>
                    <a:pt x="19125" y="35402"/>
                  </a:cubicBezTo>
                  <a:cubicBezTo>
                    <a:pt x="18206" y="34536"/>
                    <a:pt x="17335" y="33623"/>
                    <a:pt x="16514" y="32666"/>
                  </a:cubicBezTo>
                  <a:cubicBezTo>
                    <a:pt x="15256" y="31213"/>
                    <a:pt x="17062" y="33544"/>
                    <a:pt x="15970" y="31974"/>
                  </a:cubicBezTo>
                  <a:cubicBezTo>
                    <a:pt x="15618" y="31468"/>
                    <a:pt x="15272" y="30958"/>
                    <a:pt x="14951" y="30433"/>
                  </a:cubicBezTo>
                  <a:cubicBezTo>
                    <a:pt x="14687" y="30003"/>
                    <a:pt x="14436" y="29563"/>
                    <a:pt x="14200" y="29112"/>
                  </a:cubicBezTo>
                  <a:cubicBezTo>
                    <a:pt x="14055" y="28842"/>
                    <a:pt x="13917" y="28571"/>
                    <a:pt x="13788" y="28295"/>
                  </a:cubicBezTo>
                  <a:cubicBezTo>
                    <a:pt x="13970" y="28770"/>
                    <a:pt x="13983" y="28798"/>
                    <a:pt x="13822" y="28386"/>
                  </a:cubicBezTo>
                  <a:cubicBezTo>
                    <a:pt x="13410" y="27333"/>
                    <a:pt x="13086" y="26249"/>
                    <a:pt x="12847" y="25144"/>
                  </a:cubicBezTo>
                  <a:cubicBezTo>
                    <a:pt x="12825" y="25052"/>
                    <a:pt x="12552" y="23147"/>
                    <a:pt x="12678" y="24386"/>
                  </a:cubicBezTo>
                  <a:cubicBezTo>
                    <a:pt x="12615" y="23775"/>
                    <a:pt x="12577" y="23163"/>
                    <a:pt x="12564" y="22549"/>
                  </a:cubicBezTo>
                  <a:cubicBezTo>
                    <a:pt x="12564" y="21939"/>
                    <a:pt x="12599" y="21332"/>
                    <a:pt x="12611" y="20722"/>
                  </a:cubicBezTo>
                  <a:cubicBezTo>
                    <a:pt x="12640" y="19552"/>
                    <a:pt x="12517" y="20973"/>
                    <a:pt x="12652" y="20297"/>
                  </a:cubicBezTo>
                  <a:cubicBezTo>
                    <a:pt x="12847" y="19223"/>
                    <a:pt x="13143" y="18170"/>
                    <a:pt x="13539" y="17152"/>
                  </a:cubicBezTo>
                  <a:cubicBezTo>
                    <a:pt x="13077" y="18266"/>
                    <a:pt x="13803" y="16740"/>
                    <a:pt x="13929" y="16523"/>
                  </a:cubicBezTo>
                  <a:cubicBezTo>
                    <a:pt x="14055" y="16306"/>
                    <a:pt x="15036" y="15011"/>
                    <a:pt x="14178" y="16030"/>
                  </a:cubicBezTo>
                  <a:cubicBezTo>
                    <a:pt x="14521" y="15620"/>
                    <a:pt x="14882" y="15228"/>
                    <a:pt x="15266" y="14857"/>
                  </a:cubicBezTo>
                  <a:cubicBezTo>
                    <a:pt x="15499" y="14633"/>
                    <a:pt x="16738" y="13737"/>
                    <a:pt x="15634" y="14485"/>
                  </a:cubicBezTo>
                  <a:cubicBezTo>
                    <a:pt x="16002" y="14237"/>
                    <a:pt x="16370" y="13995"/>
                    <a:pt x="16757" y="13772"/>
                  </a:cubicBezTo>
                  <a:cubicBezTo>
                    <a:pt x="16917" y="13677"/>
                    <a:pt x="18392" y="12938"/>
                    <a:pt x="17672" y="13259"/>
                  </a:cubicBezTo>
                  <a:cubicBezTo>
                    <a:pt x="16951" y="13580"/>
                    <a:pt x="18253" y="13067"/>
                    <a:pt x="18414" y="13017"/>
                  </a:cubicBezTo>
                  <a:cubicBezTo>
                    <a:pt x="18923" y="12860"/>
                    <a:pt x="19442" y="12746"/>
                    <a:pt x="19961" y="12624"/>
                  </a:cubicBezTo>
                  <a:cubicBezTo>
                    <a:pt x="21534" y="12249"/>
                    <a:pt x="18772" y="12624"/>
                    <a:pt x="20392" y="12577"/>
                  </a:cubicBezTo>
                  <a:cubicBezTo>
                    <a:pt x="20927" y="12577"/>
                    <a:pt x="21449" y="12577"/>
                    <a:pt x="21983" y="12577"/>
                  </a:cubicBezTo>
                  <a:cubicBezTo>
                    <a:pt x="23301" y="12577"/>
                    <a:pt x="21021" y="12262"/>
                    <a:pt x="22408" y="12614"/>
                  </a:cubicBezTo>
                  <a:cubicBezTo>
                    <a:pt x="22924" y="12746"/>
                    <a:pt x="23436" y="12860"/>
                    <a:pt x="23946" y="13017"/>
                  </a:cubicBezTo>
                  <a:cubicBezTo>
                    <a:pt x="27295" y="13903"/>
                    <a:pt x="30736" y="11945"/>
                    <a:pt x="31682" y="8614"/>
                  </a:cubicBezTo>
                  <a:cubicBezTo>
                    <a:pt x="32531" y="5271"/>
                    <a:pt x="30585" y="1856"/>
                    <a:pt x="27279" y="877"/>
                  </a:cubicBezTo>
                  <a:close/>
                </a:path>
              </a:pathLst>
            </a:custGeom>
            <a:solidFill>
              <a:srgbClr val="211715"/>
            </a:solidFill>
            <a:ln w="3131" cap="flat">
              <a:noFill/>
              <a:prstDash val="solid"/>
              <a:miter/>
            </a:ln>
          </p:spPr>
          <p:txBody>
            <a:bodyPr rtlCol="0" anchor="ctr"/>
            <a:lstStyle/>
            <a:p>
              <a:endParaRPr lang="ja-JP" altLang="en-US"/>
            </a:p>
          </p:txBody>
        </p:sp>
        <p:sp>
          <p:nvSpPr>
            <p:cNvPr id="156" name="フリーフォーム: 図形 155">
              <a:extLst>
                <a:ext uri="{FF2B5EF4-FFF2-40B4-BE49-F238E27FC236}">
                  <a16:creationId xmlns:a16="http://schemas.microsoft.com/office/drawing/2014/main" id="{B2DEC72E-0109-7655-3046-8F89CC560A46}"/>
                </a:ext>
              </a:extLst>
            </p:cNvPr>
            <p:cNvSpPr/>
            <p:nvPr/>
          </p:nvSpPr>
          <p:spPr>
            <a:xfrm>
              <a:off x="10007043" y="3997861"/>
              <a:ext cx="133762" cy="56655"/>
            </a:xfrm>
            <a:custGeom>
              <a:avLst/>
              <a:gdLst>
                <a:gd name="connsiteX0" fmla="*/ 121276 w 133762"/>
                <a:gd name="connsiteY0" fmla="*/ 4336 h 56655"/>
                <a:gd name="connsiteX1" fmla="*/ 100827 w 133762"/>
                <a:gd name="connsiteY1" fmla="*/ 33713 h 56655"/>
                <a:gd name="connsiteX2" fmla="*/ 67837 w 133762"/>
                <a:gd name="connsiteY2" fmla="*/ 44000 h 56655"/>
                <a:gd name="connsiteX3" fmla="*/ 33366 w 133762"/>
                <a:gd name="connsiteY3" fmla="*/ 33961 h 56655"/>
                <a:gd name="connsiteX4" fmla="*/ 12512 w 133762"/>
                <a:gd name="connsiteY4" fmla="*/ 4818 h 56655"/>
                <a:gd name="connsiteX5" fmla="*/ 382 w 133762"/>
                <a:gd name="connsiteY5" fmla="*/ 8161 h 56655"/>
                <a:gd name="connsiteX6" fmla="*/ 46905 w 133762"/>
                <a:gd name="connsiteY6" fmla="*/ 54108 h 56655"/>
                <a:gd name="connsiteX7" fmla="*/ 112593 w 133762"/>
                <a:gd name="connsiteY7" fmla="*/ 40176 h 56655"/>
                <a:gd name="connsiteX8" fmla="*/ 133399 w 133762"/>
                <a:gd name="connsiteY8" fmla="*/ 7679 h 56655"/>
                <a:gd name="connsiteX9" fmla="*/ 121269 w 133762"/>
                <a:gd name="connsiteY9" fmla="*/ 4336 h 56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762" h="56655">
                  <a:moveTo>
                    <a:pt x="121276" y="4336"/>
                  </a:moveTo>
                  <a:cubicBezTo>
                    <a:pt x="117467" y="15911"/>
                    <a:pt x="110360" y="26122"/>
                    <a:pt x="100827" y="33713"/>
                  </a:cubicBezTo>
                  <a:cubicBezTo>
                    <a:pt x="91251" y="40659"/>
                    <a:pt x="79662" y="44273"/>
                    <a:pt x="67837" y="44000"/>
                  </a:cubicBezTo>
                  <a:cubicBezTo>
                    <a:pt x="55560" y="44503"/>
                    <a:pt x="43455" y="40978"/>
                    <a:pt x="33366" y="33961"/>
                  </a:cubicBezTo>
                  <a:cubicBezTo>
                    <a:pt x="23658" y="26549"/>
                    <a:pt x="16396" y="16398"/>
                    <a:pt x="12512" y="4818"/>
                  </a:cubicBezTo>
                  <a:cubicBezTo>
                    <a:pt x="9861" y="-2781"/>
                    <a:pt x="-2294" y="487"/>
                    <a:pt x="382" y="8161"/>
                  </a:cubicBezTo>
                  <a:cubicBezTo>
                    <a:pt x="7852" y="29587"/>
                    <a:pt x="24350" y="48371"/>
                    <a:pt x="46905" y="54108"/>
                  </a:cubicBezTo>
                  <a:cubicBezTo>
                    <a:pt x="69548" y="59866"/>
                    <a:pt x="94978" y="56130"/>
                    <a:pt x="112593" y="40176"/>
                  </a:cubicBezTo>
                  <a:cubicBezTo>
                    <a:pt x="122178" y="31289"/>
                    <a:pt x="129339" y="20105"/>
                    <a:pt x="133399" y="7679"/>
                  </a:cubicBezTo>
                  <a:cubicBezTo>
                    <a:pt x="136000" y="-4"/>
                    <a:pt x="123854" y="-3303"/>
                    <a:pt x="121269" y="4336"/>
                  </a:cubicBezTo>
                  <a:close/>
                </a:path>
              </a:pathLst>
            </a:custGeom>
            <a:solidFill>
              <a:srgbClr val="211715"/>
            </a:solidFill>
            <a:ln w="3131" cap="flat">
              <a:noFill/>
              <a:prstDash val="solid"/>
              <a:miter/>
            </a:ln>
          </p:spPr>
          <p:txBody>
            <a:bodyPr rtlCol="0" anchor="ctr"/>
            <a:lstStyle/>
            <a:p>
              <a:endParaRPr lang="ja-JP" altLang="en-US"/>
            </a:p>
          </p:txBody>
        </p:sp>
        <p:sp>
          <p:nvSpPr>
            <p:cNvPr id="157" name="フリーフォーム: 図形 156">
              <a:extLst>
                <a:ext uri="{FF2B5EF4-FFF2-40B4-BE49-F238E27FC236}">
                  <a16:creationId xmlns:a16="http://schemas.microsoft.com/office/drawing/2014/main" id="{937F0F8C-177E-1897-3317-620D8CD2815D}"/>
                </a:ext>
              </a:extLst>
            </p:cNvPr>
            <p:cNvSpPr/>
            <p:nvPr/>
          </p:nvSpPr>
          <p:spPr>
            <a:xfrm>
              <a:off x="10029363" y="4037213"/>
              <a:ext cx="24018" cy="34023"/>
            </a:xfrm>
            <a:custGeom>
              <a:avLst/>
              <a:gdLst>
                <a:gd name="connsiteX0" fmla="*/ 11432 w 24018"/>
                <a:gd name="connsiteY0" fmla="*/ 6312 h 34023"/>
                <a:gd name="connsiteX1" fmla="*/ 10574 w 24018"/>
                <a:gd name="connsiteY1" fmla="*/ 14435 h 34023"/>
                <a:gd name="connsiteX2" fmla="*/ 10797 w 24018"/>
                <a:gd name="connsiteY2" fmla="*/ 12765 h 34023"/>
                <a:gd name="connsiteX3" fmla="*/ 10212 w 24018"/>
                <a:gd name="connsiteY3" fmla="*/ 16539 h 34023"/>
                <a:gd name="connsiteX4" fmla="*/ 9819 w 24018"/>
                <a:gd name="connsiteY4" fmla="*/ 18740 h 34023"/>
                <a:gd name="connsiteX5" fmla="*/ 9505 w 24018"/>
                <a:gd name="connsiteY5" fmla="*/ 19835 h 34023"/>
                <a:gd name="connsiteX6" fmla="*/ 9612 w 24018"/>
                <a:gd name="connsiteY6" fmla="*/ 19571 h 34023"/>
                <a:gd name="connsiteX7" fmla="*/ 9470 w 24018"/>
                <a:gd name="connsiteY7" fmla="*/ 19885 h 34023"/>
                <a:gd name="connsiteX8" fmla="*/ 9020 w 24018"/>
                <a:gd name="connsiteY8" fmla="*/ 20219 h 34023"/>
                <a:gd name="connsiteX9" fmla="*/ 9527 w 24018"/>
                <a:gd name="connsiteY9" fmla="*/ 19800 h 34023"/>
                <a:gd name="connsiteX10" fmla="*/ 8898 w 24018"/>
                <a:gd name="connsiteY10" fmla="*/ 20178 h 34023"/>
                <a:gd name="connsiteX11" fmla="*/ 8181 w 24018"/>
                <a:gd name="connsiteY11" fmla="*/ 20533 h 34023"/>
                <a:gd name="connsiteX12" fmla="*/ 8709 w 24018"/>
                <a:gd name="connsiteY12" fmla="*/ 20291 h 34023"/>
                <a:gd name="connsiteX13" fmla="*/ 4621 w 24018"/>
                <a:gd name="connsiteY13" fmla="*/ 21665 h 34023"/>
                <a:gd name="connsiteX14" fmla="*/ 227 w 24018"/>
                <a:gd name="connsiteY14" fmla="*/ 29403 h 34023"/>
                <a:gd name="connsiteX15" fmla="*/ 7967 w 24018"/>
                <a:gd name="connsiteY15" fmla="*/ 33795 h 34023"/>
                <a:gd name="connsiteX16" fmla="*/ 16354 w 24018"/>
                <a:gd name="connsiteY16" fmla="*/ 30336 h 34023"/>
                <a:gd name="connsiteX17" fmla="*/ 22197 w 24018"/>
                <a:gd name="connsiteY17" fmla="*/ 20807 h 34023"/>
                <a:gd name="connsiteX18" fmla="*/ 23358 w 24018"/>
                <a:gd name="connsiteY18" fmla="*/ 12869 h 34023"/>
                <a:gd name="connsiteX19" fmla="*/ 24018 w 24018"/>
                <a:gd name="connsiteY19" fmla="*/ 6290 h 34023"/>
                <a:gd name="connsiteX20" fmla="*/ 17728 w 24018"/>
                <a:gd name="connsiteY20" fmla="*/ 0 h 34023"/>
                <a:gd name="connsiteX21" fmla="*/ 11439 w 24018"/>
                <a:gd name="connsiteY21" fmla="*/ 6290 h 3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018" h="34023">
                  <a:moveTo>
                    <a:pt x="11432" y="6312"/>
                  </a:moveTo>
                  <a:cubicBezTo>
                    <a:pt x="11310" y="9034"/>
                    <a:pt x="11024" y="11747"/>
                    <a:pt x="10574" y="14435"/>
                  </a:cubicBezTo>
                  <a:lnTo>
                    <a:pt x="10797" y="12765"/>
                  </a:lnTo>
                  <a:cubicBezTo>
                    <a:pt x="10627" y="14023"/>
                    <a:pt x="10407" y="15281"/>
                    <a:pt x="10212" y="16539"/>
                  </a:cubicBezTo>
                  <a:cubicBezTo>
                    <a:pt x="10096" y="17278"/>
                    <a:pt x="9986" y="18023"/>
                    <a:pt x="9819" y="18740"/>
                  </a:cubicBezTo>
                  <a:cubicBezTo>
                    <a:pt x="9734" y="19108"/>
                    <a:pt x="9640" y="19476"/>
                    <a:pt x="9505" y="19835"/>
                  </a:cubicBezTo>
                  <a:cubicBezTo>
                    <a:pt x="9077" y="21115"/>
                    <a:pt x="10253" y="18379"/>
                    <a:pt x="9612" y="19571"/>
                  </a:cubicBezTo>
                  <a:cubicBezTo>
                    <a:pt x="9448" y="19885"/>
                    <a:pt x="8715" y="20882"/>
                    <a:pt x="9470" y="19885"/>
                  </a:cubicBezTo>
                  <a:cubicBezTo>
                    <a:pt x="10225" y="18888"/>
                    <a:pt x="9250" y="19983"/>
                    <a:pt x="9020" y="20219"/>
                  </a:cubicBezTo>
                  <a:cubicBezTo>
                    <a:pt x="8646" y="20602"/>
                    <a:pt x="10423" y="19322"/>
                    <a:pt x="9527" y="19800"/>
                  </a:cubicBezTo>
                  <a:cubicBezTo>
                    <a:pt x="9310" y="19917"/>
                    <a:pt x="9105" y="20058"/>
                    <a:pt x="8898" y="20178"/>
                  </a:cubicBezTo>
                  <a:cubicBezTo>
                    <a:pt x="8671" y="20322"/>
                    <a:pt x="8432" y="20441"/>
                    <a:pt x="8181" y="20533"/>
                  </a:cubicBezTo>
                  <a:cubicBezTo>
                    <a:pt x="8181" y="20533"/>
                    <a:pt x="9649" y="19983"/>
                    <a:pt x="8709" y="20291"/>
                  </a:cubicBezTo>
                  <a:cubicBezTo>
                    <a:pt x="7341" y="20742"/>
                    <a:pt x="5976" y="21200"/>
                    <a:pt x="4621" y="21665"/>
                  </a:cubicBezTo>
                  <a:cubicBezTo>
                    <a:pt x="1271" y="22589"/>
                    <a:pt x="-694" y="26054"/>
                    <a:pt x="227" y="29403"/>
                  </a:cubicBezTo>
                  <a:cubicBezTo>
                    <a:pt x="1152" y="32753"/>
                    <a:pt x="4617" y="34719"/>
                    <a:pt x="7967" y="33795"/>
                  </a:cubicBezTo>
                  <a:cubicBezTo>
                    <a:pt x="10913" y="33050"/>
                    <a:pt x="13738" y="31885"/>
                    <a:pt x="16354" y="30336"/>
                  </a:cubicBezTo>
                  <a:cubicBezTo>
                    <a:pt x="19524" y="28094"/>
                    <a:pt x="21638" y="24649"/>
                    <a:pt x="22197" y="20807"/>
                  </a:cubicBezTo>
                  <a:cubicBezTo>
                    <a:pt x="22641" y="18169"/>
                    <a:pt x="23028" y="15523"/>
                    <a:pt x="23358" y="12869"/>
                  </a:cubicBezTo>
                  <a:cubicBezTo>
                    <a:pt x="23704" y="10690"/>
                    <a:pt x="23924" y="8494"/>
                    <a:pt x="24018" y="6290"/>
                  </a:cubicBezTo>
                  <a:cubicBezTo>
                    <a:pt x="24018" y="2816"/>
                    <a:pt x="21204" y="0"/>
                    <a:pt x="17728" y="0"/>
                  </a:cubicBezTo>
                  <a:cubicBezTo>
                    <a:pt x="14253" y="0"/>
                    <a:pt x="11439" y="2816"/>
                    <a:pt x="11439" y="6290"/>
                  </a:cubicBezTo>
                  <a:close/>
                </a:path>
              </a:pathLst>
            </a:custGeom>
            <a:solidFill>
              <a:srgbClr val="211715"/>
            </a:solidFill>
            <a:ln w="3131" cap="flat">
              <a:noFill/>
              <a:prstDash val="solid"/>
              <a:miter/>
            </a:ln>
          </p:spPr>
          <p:txBody>
            <a:bodyPr rtlCol="0" anchor="ctr"/>
            <a:lstStyle/>
            <a:p>
              <a:endParaRPr lang="ja-JP" altLang="en-US"/>
            </a:p>
          </p:txBody>
        </p:sp>
        <p:sp>
          <p:nvSpPr>
            <p:cNvPr id="158" name="フリーフォーム: 図形 157">
              <a:extLst>
                <a:ext uri="{FF2B5EF4-FFF2-40B4-BE49-F238E27FC236}">
                  <a16:creationId xmlns:a16="http://schemas.microsoft.com/office/drawing/2014/main" id="{B8028560-1C24-9F22-876F-A2D2F744BD1C}"/>
                </a:ext>
              </a:extLst>
            </p:cNvPr>
            <p:cNvSpPr/>
            <p:nvPr/>
          </p:nvSpPr>
          <p:spPr>
            <a:xfrm>
              <a:off x="10091511" y="4037978"/>
              <a:ext cx="27005" cy="33260"/>
            </a:xfrm>
            <a:custGeom>
              <a:avLst/>
              <a:gdLst>
                <a:gd name="connsiteX0" fmla="*/ 19 w 27005"/>
                <a:gd name="connsiteY0" fmla="*/ 6298 h 33260"/>
                <a:gd name="connsiteX1" fmla="*/ 1044 w 27005"/>
                <a:gd name="connsiteY1" fmla="*/ 15264 h 33260"/>
                <a:gd name="connsiteX2" fmla="*/ 2286 w 27005"/>
                <a:gd name="connsiteY2" fmla="*/ 21371 h 33260"/>
                <a:gd name="connsiteX3" fmla="*/ 8872 w 27005"/>
                <a:gd name="connsiteY3" fmla="*/ 28973 h 33260"/>
                <a:gd name="connsiteX4" fmla="*/ 14404 w 27005"/>
                <a:gd name="connsiteY4" fmla="*/ 31218 h 33260"/>
                <a:gd name="connsiteX5" fmla="*/ 19036 w 27005"/>
                <a:gd name="connsiteY5" fmla="*/ 33033 h 33260"/>
                <a:gd name="connsiteX6" fmla="*/ 23882 w 27005"/>
                <a:gd name="connsiteY6" fmla="*/ 32404 h 33260"/>
                <a:gd name="connsiteX7" fmla="*/ 26150 w 27005"/>
                <a:gd name="connsiteY7" fmla="*/ 23802 h 33260"/>
                <a:gd name="connsiteX8" fmla="*/ 26140 w 27005"/>
                <a:gd name="connsiteY8" fmla="*/ 23787 h 33260"/>
                <a:gd name="connsiteX9" fmla="*/ 22367 w 27005"/>
                <a:gd name="connsiteY9" fmla="*/ 20896 h 33260"/>
                <a:gd name="connsiteX10" fmla="*/ 14432 w 27005"/>
                <a:gd name="connsiteY10" fmla="*/ 17802 h 33260"/>
                <a:gd name="connsiteX11" fmla="*/ 15935 w 27005"/>
                <a:gd name="connsiteY11" fmla="*/ 18431 h 33260"/>
                <a:gd name="connsiteX12" fmla="*/ 14438 w 27005"/>
                <a:gd name="connsiteY12" fmla="*/ 17676 h 33260"/>
                <a:gd name="connsiteX13" fmla="*/ 13869 w 27005"/>
                <a:gd name="connsiteY13" fmla="*/ 17299 h 33260"/>
                <a:gd name="connsiteX14" fmla="*/ 14372 w 27005"/>
                <a:gd name="connsiteY14" fmla="*/ 17641 h 33260"/>
                <a:gd name="connsiteX15" fmla="*/ 13967 w 27005"/>
                <a:gd name="connsiteY15" fmla="*/ 17214 h 33260"/>
                <a:gd name="connsiteX16" fmla="*/ 14470 w 27005"/>
                <a:gd name="connsiteY16" fmla="*/ 17862 h 33260"/>
                <a:gd name="connsiteX17" fmla="*/ 13841 w 27005"/>
                <a:gd name="connsiteY17" fmla="*/ 16714 h 33260"/>
                <a:gd name="connsiteX18" fmla="*/ 14470 w 27005"/>
                <a:gd name="connsiteY18" fmla="*/ 18217 h 33260"/>
                <a:gd name="connsiteX19" fmla="*/ 12897 w 27005"/>
                <a:gd name="connsiteY19" fmla="*/ 10138 h 33260"/>
                <a:gd name="connsiteX20" fmla="*/ 13121 w 27005"/>
                <a:gd name="connsiteY20" fmla="*/ 11811 h 33260"/>
                <a:gd name="connsiteX21" fmla="*/ 12580 w 27005"/>
                <a:gd name="connsiteY21" fmla="*/ 6288 h 33260"/>
                <a:gd name="connsiteX22" fmla="*/ 10737 w 27005"/>
                <a:gd name="connsiteY22" fmla="*/ 1842 h 33260"/>
                <a:gd name="connsiteX23" fmla="*/ 1843 w 27005"/>
                <a:gd name="connsiteY23" fmla="*/ 1843 h 33260"/>
                <a:gd name="connsiteX24" fmla="*/ 0 w 27005"/>
                <a:gd name="connsiteY24" fmla="*/ 6288 h 3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005" h="33260">
                  <a:moveTo>
                    <a:pt x="19" y="6298"/>
                  </a:moveTo>
                  <a:cubicBezTo>
                    <a:pt x="283" y="9298"/>
                    <a:pt x="569" y="12273"/>
                    <a:pt x="1044" y="15264"/>
                  </a:cubicBezTo>
                  <a:cubicBezTo>
                    <a:pt x="1245" y="17337"/>
                    <a:pt x="1664" y="19384"/>
                    <a:pt x="2286" y="21371"/>
                  </a:cubicBezTo>
                  <a:cubicBezTo>
                    <a:pt x="3431" y="24652"/>
                    <a:pt x="5787" y="27372"/>
                    <a:pt x="8872" y="28973"/>
                  </a:cubicBezTo>
                  <a:cubicBezTo>
                    <a:pt x="10639" y="29850"/>
                    <a:pt x="12561" y="30501"/>
                    <a:pt x="14404" y="31218"/>
                  </a:cubicBezTo>
                  <a:cubicBezTo>
                    <a:pt x="15948" y="31819"/>
                    <a:pt x="17501" y="32407"/>
                    <a:pt x="19036" y="33033"/>
                  </a:cubicBezTo>
                  <a:cubicBezTo>
                    <a:pt x="20671" y="33485"/>
                    <a:pt x="22417" y="33258"/>
                    <a:pt x="23882" y="32404"/>
                  </a:cubicBezTo>
                  <a:cubicBezTo>
                    <a:pt x="26883" y="30654"/>
                    <a:pt x="27898" y="26804"/>
                    <a:pt x="26150" y="23802"/>
                  </a:cubicBezTo>
                  <a:cubicBezTo>
                    <a:pt x="26147" y="23797"/>
                    <a:pt x="26144" y="23792"/>
                    <a:pt x="26140" y="23787"/>
                  </a:cubicBezTo>
                  <a:cubicBezTo>
                    <a:pt x="25235" y="22433"/>
                    <a:pt x="23908" y="21417"/>
                    <a:pt x="22367" y="20896"/>
                  </a:cubicBezTo>
                  <a:cubicBezTo>
                    <a:pt x="19737" y="19827"/>
                    <a:pt x="17067" y="18862"/>
                    <a:pt x="14432" y="17802"/>
                  </a:cubicBezTo>
                  <a:lnTo>
                    <a:pt x="15935" y="18431"/>
                  </a:lnTo>
                  <a:cubicBezTo>
                    <a:pt x="15419" y="18216"/>
                    <a:pt x="14919" y="17964"/>
                    <a:pt x="14438" y="17676"/>
                  </a:cubicBezTo>
                  <a:cubicBezTo>
                    <a:pt x="14243" y="17560"/>
                    <a:pt x="14067" y="17412"/>
                    <a:pt x="13869" y="17299"/>
                  </a:cubicBezTo>
                  <a:cubicBezTo>
                    <a:pt x="15278" y="18097"/>
                    <a:pt x="14838" y="18088"/>
                    <a:pt x="14372" y="17641"/>
                  </a:cubicBezTo>
                  <a:cubicBezTo>
                    <a:pt x="14231" y="17503"/>
                    <a:pt x="14108" y="17349"/>
                    <a:pt x="13967" y="17214"/>
                  </a:cubicBezTo>
                  <a:cubicBezTo>
                    <a:pt x="13473" y="16723"/>
                    <a:pt x="14932" y="18620"/>
                    <a:pt x="14470" y="17862"/>
                  </a:cubicBezTo>
                  <a:cubicBezTo>
                    <a:pt x="14237" y="17492"/>
                    <a:pt x="14026" y="17109"/>
                    <a:pt x="13841" y="16714"/>
                  </a:cubicBezTo>
                  <a:lnTo>
                    <a:pt x="14470" y="18217"/>
                  </a:lnTo>
                  <a:cubicBezTo>
                    <a:pt x="13614" y="15599"/>
                    <a:pt x="13086" y="12885"/>
                    <a:pt x="12897" y="10138"/>
                  </a:cubicBezTo>
                  <a:lnTo>
                    <a:pt x="13121" y="11811"/>
                  </a:lnTo>
                  <a:cubicBezTo>
                    <a:pt x="12885" y="9974"/>
                    <a:pt x="12743" y="8131"/>
                    <a:pt x="12580" y="6288"/>
                  </a:cubicBezTo>
                  <a:cubicBezTo>
                    <a:pt x="12532" y="4630"/>
                    <a:pt x="11878" y="3047"/>
                    <a:pt x="10737" y="1842"/>
                  </a:cubicBezTo>
                  <a:cubicBezTo>
                    <a:pt x="8281" y="-614"/>
                    <a:pt x="4299" y="-614"/>
                    <a:pt x="1843" y="1843"/>
                  </a:cubicBezTo>
                  <a:cubicBezTo>
                    <a:pt x="664" y="3022"/>
                    <a:pt x="0" y="4621"/>
                    <a:pt x="0" y="6288"/>
                  </a:cubicBezTo>
                  <a:close/>
                </a:path>
              </a:pathLst>
            </a:custGeom>
            <a:solidFill>
              <a:srgbClr val="211715"/>
            </a:solidFill>
            <a:ln w="3131" cap="flat">
              <a:noFill/>
              <a:prstDash val="solid"/>
              <a:miter/>
            </a:ln>
          </p:spPr>
          <p:txBody>
            <a:bodyPr rtlCol="0" anchor="ctr"/>
            <a:lstStyle/>
            <a:p>
              <a:endParaRPr lang="ja-JP" altLang="en-US"/>
            </a:p>
          </p:txBody>
        </p:sp>
        <p:sp>
          <p:nvSpPr>
            <p:cNvPr id="159" name="フリーフォーム: 図形 158">
              <a:extLst>
                <a:ext uri="{FF2B5EF4-FFF2-40B4-BE49-F238E27FC236}">
                  <a16:creationId xmlns:a16="http://schemas.microsoft.com/office/drawing/2014/main" id="{85295A01-BBE8-7F43-8F89-46B55C5BCAF3}"/>
                </a:ext>
              </a:extLst>
            </p:cNvPr>
            <p:cNvSpPr/>
            <p:nvPr/>
          </p:nvSpPr>
          <p:spPr>
            <a:xfrm>
              <a:off x="9284421" y="4173100"/>
              <a:ext cx="152982" cy="98495"/>
            </a:xfrm>
            <a:custGeom>
              <a:avLst/>
              <a:gdLst>
                <a:gd name="connsiteX0" fmla="*/ 104732 w 152982"/>
                <a:gd name="connsiteY0" fmla="*/ 61464 h 98495"/>
                <a:gd name="connsiteX1" fmla="*/ 116120 w 152982"/>
                <a:gd name="connsiteY1" fmla="*/ 69531 h 98495"/>
                <a:gd name="connsiteX2" fmla="*/ 134011 w 152982"/>
                <a:gd name="connsiteY2" fmla="*/ 95816 h 98495"/>
                <a:gd name="connsiteX3" fmla="*/ 138854 w 152982"/>
                <a:gd name="connsiteY3" fmla="*/ 95816 h 98495"/>
                <a:gd name="connsiteX4" fmla="*/ 149346 w 152982"/>
                <a:gd name="connsiteY4" fmla="*/ 96970 h 98495"/>
                <a:gd name="connsiteX5" fmla="*/ 134624 w 152982"/>
                <a:gd name="connsiteY5" fmla="*/ 27361 h 98495"/>
                <a:gd name="connsiteX6" fmla="*/ 118793 w 152982"/>
                <a:gd name="connsiteY6" fmla="*/ 13696 h 98495"/>
                <a:gd name="connsiteX7" fmla="*/ 71663 w 152982"/>
                <a:gd name="connsiteY7" fmla="*/ 268 h 98495"/>
                <a:gd name="connsiteX8" fmla="*/ 17552 w 152982"/>
                <a:gd name="connsiteY8" fmla="*/ 25339 h 98495"/>
                <a:gd name="connsiteX9" fmla="*/ 2749 w 152982"/>
                <a:gd name="connsiteY9" fmla="*/ 98495 h 98495"/>
                <a:gd name="connsiteX10" fmla="*/ 16272 w 152982"/>
                <a:gd name="connsiteY10" fmla="*/ 96102 h 98495"/>
                <a:gd name="connsiteX11" fmla="*/ 47555 w 152982"/>
                <a:gd name="connsiteY11" fmla="*/ 65524 h 98495"/>
                <a:gd name="connsiteX12" fmla="*/ 50460 w 152982"/>
                <a:gd name="connsiteY12" fmla="*/ 67669 h 98495"/>
                <a:gd name="connsiteX13" fmla="*/ 50744 w 152982"/>
                <a:gd name="connsiteY13" fmla="*/ 72292 h 98495"/>
                <a:gd name="connsiteX14" fmla="*/ 53948 w 152982"/>
                <a:gd name="connsiteY14" fmla="*/ 74877 h 98495"/>
                <a:gd name="connsiteX15" fmla="*/ 80541 w 152982"/>
                <a:gd name="connsiteY15" fmla="*/ 59357 h 9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982" h="98495">
                  <a:moveTo>
                    <a:pt x="104732" y="61464"/>
                  </a:moveTo>
                  <a:cubicBezTo>
                    <a:pt x="108976" y="63458"/>
                    <a:pt x="112832" y="66188"/>
                    <a:pt x="116120" y="69531"/>
                  </a:cubicBezTo>
                  <a:cubicBezTo>
                    <a:pt x="123901" y="76906"/>
                    <a:pt x="130003" y="85872"/>
                    <a:pt x="134011" y="95816"/>
                  </a:cubicBezTo>
                  <a:lnTo>
                    <a:pt x="138854" y="95816"/>
                  </a:lnTo>
                  <a:cubicBezTo>
                    <a:pt x="142375" y="94904"/>
                    <a:pt x="146107" y="95316"/>
                    <a:pt x="149346" y="96970"/>
                  </a:cubicBezTo>
                  <a:cubicBezTo>
                    <a:pt x="157472" y="70333"/>
                    <a:pt x="151729" y="42057"/>
                    <a:pt x="134624" y="27361"/>
                  </a:cubicBezTo>
                  <a:lnTo>
                    <a:pt x="118793" y="13696"/>
                  </a:lnTo>
                  <a:cubicBezTo>
                    <a:pt x="108497" y="2900"/>
                    <a:pt x="90630" y="-1132"/>
                    <a:pt x="71663" y="268"/>
                  </a:cubicBezTo>
                  <a:cubicBezTo>
                    <a:pt x="47152" y="2079"/>
                    <a:pt x="31034" y="10187"/>
                    <a:pt x="17552" y="25339"/>
                  </a:cubicBezTo>
                  <a:cubicBezTo>
                    <a:pt x="2123" y="42670"/>
                    <a:pt x="-4063" y="72726"/>
                    <a:pt x="2749" y="98495"/>
                  </a:cubicBezTo>
                  <a:cubicBezTo>
                    <a:pt x="6610" y="95568"/>
                    <a:pt x="11642" y="94678"/>
                    <a:pt x="16272" y="96102"/>
                  </a:cubicBezTo>
                  <a:cubicBezTo>
                    <a:pt x="24210" y="85177"/>
                    <a:pt x="38346" y="70691"/>
                    <a:pt x="47555" y="65524"/>
                  </a:cubicBezTo>
                  <a:cubicBezTo>
                    <a:pt x="48636" y="64917"/>
                    <a:pt x="50023" y="65738"/>
                    <a:pt x="50460" y="67669"/>
                  </a:cubicBezTo>
                  <a:cubicBezTo>
                    <a:pt x="50819" y="69182"/>
                    <a:pt x="50915" y="70745"/>
                    <a:pt x="50744" y="72292"/>
                  </a:cubicBezTo>
                  <a:cubicBezTo>
                    <a:pt x="50536" y="74327"/>
                    <a:pt x="52382" y="75808"/>
                    <a:pt x="53948" y="74877"/>
                  </a:cubicBezTo>
                  <a:cubicBezTo>
                    <a:pt x="60524" y="70968"/>
                    <a:pt x="72236" y="63103"/>
                    <a:pt x="80541" y="59357"/>
                  </a:cubicBezTo>
                  <a:close/>
                </a:path>
              </a:pathLst>
            </a:custGeom>
            <a:solidFill>
              <a:srgbClr val="7A7473"/>
            </a:solidFill>
            <a:ln w="3131" cap="flat">
              <a:noFill/>
              <a:prstDash val="solid"/>
              <a:miter/>
            </a:ln>
          </p:spPr>
          <p:txBody>
            <a:bodyPr rtlCol="0" anchor="ctr"/>
            <a:lstStyle/>
            <a:p>
              <a:endParaRPr lang="ja-JP" altLang="en-US"/>
            </a:p>
          </p:txBody>
        </p:sp>
        <p:sp>
          <p:nvSpPr>
            <p:cNvPr id="160" name="フリーフォーム: 図形 159">
              <a:extLst>
                <a:ext uri="{FF2B5EF4-FFF2-40B4-BE49-F238E27FC236}">
                  <a16:creationId xmlns:a16="http://schemas.microsoft.com/office/drawing/2014/main" id="{63BB2D50-D01E-CB23-4C20-CB91952C7422}"/>
                </a:ext>
              </a:extLst>
            </p:cNvPr>
            <p:cNvSpPr/>
            <p:nvPr/>
          </p:nvSpPr>
          <p:spPr>
            <a:xfrm>
              <a:off x="9278173" y="4166502"/>
              <a:ext cx="131319" cy="106300"/>
            </a:xfrm>
            <a:custGeom>
              <a:avLst/>
              <a:gdLst>
                <a:gd name="connsiteX0" fmla="*/ 129491 w 131319"/>
                <a:gd name="connsiteY0" fmla="*/ 15845 h 106300"/>
                <a:gd name="connsiteX1" fmla="*/ 53605 w 131319"/>
                <a:gd name="connsiteY1" fmla="*/ 4964 h 106300"/>
                <a:gd name="connsiteX2" fmla="*/ 4126 w 131319"/>
                <a:gd name="connsiteY2" fmla="*/ 55339 h 106300"/>
                <a:gd name="connsiteX3" fmla="*/ 1783 w 131319"/>
                <a:gd name="connsiteY3" fmla="*/ 101764 h 106300"/>
                <a:gd name="connsiteX4" fmla="*/ 13913 w 131319"/>
                <a:gd name="connsiteY4" fmla="*/ 98421 h 106300"/>
                <a:gd name="connsiteX5" fmla="*/ 28983 w 131319"/>
                <a:gd name="connsiteY5" fmla="*/ 35564 h 106300"/>
                <a:gd name="connsiteX6" fmla="*/ 86614 w 131319"/>
                <a:gd name="connsiteY6" fmla="*/ 12920 h 106300"/>
                <a:gd name="connsiteX7" fmla="*/ 120594 w 131319"/>
                <a:gd name="connsiteY7" fmla="*/ 24758 h 106300"/>
                <a:gd name="connsiteX8" fmla="*/ 129491 w 131319"/>
                <a:gd name="connsiteY8" fmla="*/ 15861 h 10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319" h="106299">
                  <a:moveTo>
                    <a:pt x="129491" y="15845"/>
                  </a:moveTo>
                  <a:cubicBezTo>
                    <a:pt x="110748" y="-3178"/>
                    <a:pt x="77365" y="-2710"/>
                    <a:pt x="53605" y="4964"/>
                  </a:cubicBezTo>
                  <a:cubicBezTo>
                    <a:pt x="29878" y="12672"/>
                    <a:pt x="11408" y="31478"/>
                    <a:pt x="4126" y="55339"/>
                  </a:cubicBezTo>
                  <a:cubicBezTo>
                    <a:pt x="-419" y="70393"/>
                    <a:pt x="-1223" y="86329"/>
                    <a:pt x="1783" y="101764"/>
                  </a:cubicBezTo>
                  <a:cubicBezTo>
                    <a:pt x="3283" y="109708"/>
                    <a:pt x="15410" y="106343"/>
                    <a:pt x="13913" y="98421"/>
                  </a:cubicBezTo>
                  <a:cubicBezTo>
                    <a:pt x="9910" y="77205"/>
                    <a:pt x="14080" y="51933"/>
                    <a:pt x="28983" y="35564"/>
                  </a:cubicBezTo>
                  <a:cubicBezTo>
                    <a:pt x="43937" y="19147"/>
                    <a:pt x="64725" y="12530"/>
                    <a:pt x="86614" y="12920"/>
                  </a:cubicBezTo>
                  <a:cubicBezTo>
                    <a:pt x="98728" y="13125"/>
                    <a:pt x="111804" y="15832"/>
                    <a:pt x="120594" y="24758"/>
                  </a:cubicBezTo>
                  <a:cubicBezTo>
                    <a:pt x="126287" y="30535"/>
                    <a:pt x="135180" y="21638"/>
                    <a:pt x="129491" y="15861"/>
                  </a:cubicBezTo>
                  <a:close/>
                </a:path>
              </a:pathLst>
            </a:custGeom>
            <a:solidFill>
              <a:srgbClr val="211715"/>
            </a:solidFill>
            <a:ln w="3131" cap="flat">
              <a:noFill/>
              <a:prstDash val="solid"/>
              <a:miter/>
            </a:ln>
          </p:spPr>
          <p:txBody>
            <a:bodyPr rtlCol="0" anchor="ctr"/>
            <a:lstStyle/>
            <a:p>
              <a:endParaRPr lang="ja-JP" altLang="en-US"/>
            </a:p>
          </p:txBody>
        </p:sp>
        <p:sp>
          <p:nvSpPr>
            <p:cNvPr id="161" name="フリーフォーム: 図形 160">
              <a:extLst>
                <a:ext uri="{FF2B5EF4-FFF2-40B4-BE49-F238E27FC236}">
                  <a16:creationId xmlns:a16="http://schemas.microsoft.com/office/drawing/2014/main" id="{7F768E7B-29E1-E15C-DAEF-239D95A929AA}"/>
                </a:ext>
              </a:extLst>
            </p:cNvPr>
            <p:cNvSpPr/>
            <p:nvPr/>
          </p:nvSpPr>
          <p:spPr>
            <a:xfrm>
              <a:off x="9412557" y="4194373"/>
              <a:ext cx="31058" cy="79818"/>
            </a:xfrm>
            <a:custGeom>
              <a:avLst/>
              <a:gdLst>
                <a:gd name="connsiteX0" fmla="*/ 27858 w 31058"/>
                <a:gd name="connsiteY0" fmla="*/ 75367 h 79818"/>
                <a:gd name="connsiteX1" fmla="*/ 10938 w 31058"/>
                <a:gd name="connsiteY1" fmla="*/ 1641 h 79818"/>
                <a:gd name="connsiteX2" fmla="*/ 2041 w 31058"/>
                <a:gd name="connsiteY2" fmla="*/ 10535 h 79818"/>
                <a:gd name="connsiteX3" fmla="*/ 15728 w 31058"/>
                <a:gd name="connsiteY3" fmla="*/ 72021 h 79818"/>
                <a:gd name="connsiteX4" fmla="*/ 27858 w 31058"/>
                <a:gd name="connsiteY4" fmla="*/ 75367 h 79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58" h="79818">
                  <a:moveTo>
                    <a:pt x="27858" y="75367"/>
                  </a:moveTo>
                  <a:cubicBezTo>
                    <a:pt x="34629" y="50381"/>
                    <a:pt x="31405" y="19611"/>
                    <a:pt x="10938" y="1641"/>
                  </a:cubicBezTo>
                  <a:cubicBezTo>
                    <a:pt x="4875" y="-3680"/>
                    <a:pt x="-4057" y="5182"/>
                    <a:pt x="2041" y="10535"/>
                  </a:cubicBezTo>
                  <a:cubicBezTo>
                    <a:pt x="19213" y="25612"/>
                    <a:pt x="21392" y="51126"/>
                    <a:pt x="15728" y="72021"/>
                  </a:cubicBezTo>
                  <a:cubicBezTo>
                    <a:pt x="13608" y="79845"/>
                    <a:pt x="25738" y="83182"/>
                    <a:pt x="27858" y="75367"/>
                  </a:cubicBezTo>
                  <a:close/>
                </a:path>
              </a:pathLst>
            </a:custGeom>
            <a:solidFill>
              <a:srgbClr val="211715"/>
            </a:solidFill>
            <a:ln w="3131" cap="flat">
              <a:noFill/>
              <a:prstDash val="solid"/>
              <a:miter/>
            </a:ln>
          </p:spPr>
          <p:txBody>
            <a:bodyPr rtlCol="0" anchor="ctr"/>
            <a:lstStyle/>
            <a:p>
              <a:endParaRPr lang="ja-JP" altLang="en-US"/>
            </a:p>
          </p:txBody>
        </p:sp>
        <p:sp>
          <p:nvSpPr>
            <p:cNvPr id="162" name="フリーフォーム: 図形 161">
              <a:extLst>
                <a:ext uri="{FF2B5EF4-FFF2-40B4-BE49-F238E27FC236}">
                  <a16:creationId xmlns:a16="http://schemas.microsoft.com/office/drawing/2014/main" id="{E5D234EC-2C86-30AF-B2E9-7C5785FA9316}"/>
                </a:ext>
              </a:extLst>
            </p:cNvPr>
            <p:cNvSpPr/>
            <p:nvPr/>
          </p:nvSpPr>
          <p:spPr>
            <a:xfrm>
              <a:off x="9376800" y="4271147"/>
              <a:ext cx="20227" cy="22146"/>
            </a:xfrm>
            <a:custGeom>
              <a:avLst/>
              <a:gdLst>
                <a:gd name="connsiteX0" fmla="*/ 114 w 20227"/>
                <a:gd name="connsiteY0" fmla="*/ 12648 h 22146"/>
                <a:gd name="connsiteX1" fmla="*/ 3155 w 20227"/>
                <a:gd name="connsiteY1" fmla="*/ 2754 h 22146"/>
                <a:gd name="connsiteX2" fmla="*/ 9595 w 20227"/>
                <a:gd name="connsiteY2" fmla="*/ 9 h 22146"/>
                <a:gd name="connsiteX3" fmla="*/ 18033 w 20227"/>
                <a:gd name="connsiteY3" fmla="*/ 3965 h 22146"/>
                <a:gd name="connsiteX4" fmla="*/ 17769 w 20227"/>
                <a:gd name="connsiteY4" fmla="*/ 18407 h 22146"/>
                <a:gd name="connsiteX5" fmla="*/ 4809 w 20227"/>
                <a:gd name="connsiteY5" fmla="*/ 20520 h 22146"/>
                <a:gd name="connsiteX6" fmla="*/ 114 w 20227"/>
                <a:gd name="connsiteY6" fmla="*/ 12648 h 2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27" h="22146">
                  <a:moveTo>
                    <a:pt x="114" y="12648"/>
                  </a:moveTo>
                  <a:cubicBezTo>
                    <a:pt x="-377" y="9063"/>
                    <a:pt x="736" y="5443"/>
                    <a:pt x="3155" y="2754"/>
                  </a:cubicBezTo>
                  <a:cubicBezTo>
                    <a:pt x="4869" y="1044"/>
                    <a:pt x="7175" y="62"/>
                    <a:pt x="9595" y="9"/>
                  </a:cubicBezTo>
                  <a:cubicBezTo>
                    <a:pt x="12885" y="-129"/>
                    <a:pt x="16035" y="1349"/>
                    <a:pt x="18033" y="3965"/>
                  </a:cubicBezTo>
                  <a:cubicBezTo>
                    <a:pt x="21053" y="8337"/>
                    <a:pt x="20947" y="14148"/>
                    <a:pt x="17769" y="18407"/>
                  </a:cubicBezTo>
                  <a:cubicBezTo>
                    <a:pt x="14678" y="22410"/>
                    <a:pt x="9012" y="23335"/>
                    <a:pt x="4809" y="20520"/>
                  </a:cubicBezTo>
                  <a:cubicBezTo>
                    <a:pt x="2126" y="18749"/>
                    <a:pt x="397" y="15850"/>
                    <a:pt x="114" y="12648"/>
                  </a:cubicBezTo>
                  <a:close/>
                </a:path>
              </a:pathLst>
            </a:custGeom>
            <a:solidFill>
              <a:srgbClr val="211715"/>
            </a:solidFill>
            <a:ln w="3131" cap="flat">
              <a:noFill/>
              <a:prstDash val="solid"/>
              <a:miter/>
            </a:ln>
          </p:spPr>
          <p:txBody>
            <a:bodyPr rtlCol="0" anchor="ctr"/>
            <a:lstStyle/>
            <a:p>
              <a:endParaRPr lang="ja-JP" altLang="en-US"/>
            </a:p>
          </p:txBody>
        </p:sp>
        <p:sp>
          <p:nvSpPr>
            <p:cNvPr id="163" name="フリーフォーム: 図形 162">
              <a:extLst>
                <a:ext uri="{FF2B5EF4-FFF2-40B4-BE49-F238E27FC236}">
                  <a16:creationId xmlns:a16="http://schemas.microsoft.com/office/drawing/2014/main" id="{2FD33DBE-D661-75AA-D2AB-2EE07A964684}"/>
                </a:ext>
              </a:extLst>
            </p:cNvPr>
            <p:cNvSpPr/>
            <p:nvPr/>
          </p:nvSpPr>
          <p:spPr>
            <a:xfrm>
              <a:off x="9327698" y="4271147"/>
              <a:ext cx="20228" cy="22146"/>
            </a:xfrm>
            <a:custGeom>
              <a:avLst/>
              <a:gdLst>
                <a:gd name="connsiteX0" fmla="*/ 114 w 20228"/>
                <a:gd name="connsiteY0" fmla="*/ 12648 h 22146"/>
                <a:gd name="connsiteX1" fmla="*/ 3158 w 20228"/>
                <a:gd name="connsiteY1" fmla="*/ 2754 h 22146"/>
                <a:gd name="connsiteX2" fmla="*/ 9596 w 20228"/>
                <a:gd name="connsiteY2" fmla="*/ 9 h 22146"/>
                <a:gd name="connsiteX3" fmla="*/ 18036 w 20228"/>
                <a:gd name="connsiteY3" fmla="*/ 3965 h 22146"/>
                <a:gd name="connsiteX4" fmla="*/ 17769 w 20228"/>
                <a:gd name="connsiteY4" fmla="*/ 18407 h 22146"/>
                <a:gd name="connsiteX5" fmla="*/ 4809 w 20228"/>
                <a:gd name="connsiteY5" fmla="*/ 20520 h 22146"/>
                <a:gd name="connsiteX6" fmla="*/ 114 w 20228"/>
                <a:gd name="connsiteY6" fmla="*/ 12648 h 2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28" h="22146">
                  <a:moveTo>
                    <a:pt x="114" y="12648"/>
                  </a:moveTo>
                  <a:cubicBezTo>
                    <a:pt x="-377" y="9063"/>
                    <a:pt x="737" y="5443"/>
                    <a:pt x="3158" y="2754"/>
                  </a:cubicBezTo>
                  <a:cubicBezTo>
                    <a:pt x="4870" y="1044"/>
                    <a:pt x="7176" y="62"/>
                    <a:pt x="9596" y="9"/>
                  </a:cubicBezTo>
                  <a:cubicBezTo>
                    <a:pt x="12886" y="-129"/>
                    <a:pt x="16037" y="1349"/>
                    <a:pt x="18036" y="3965"/>
                  </a:cubicBezTo>
                  <a:cubicBezTo>
                    <a:pt x="21054" y="8337"/>
                    <a:pt x="20947" y="14148"/>
                    <a:pt x="17769" y="18407"/>
                  </a:cubicBezTo>
                  <a:cubicBezTo>
                    <a:pt x="14678" y="22410"/>
                    <a:pt x="9012" y="23335"/>
                    <a:pt x="4809" y="20520"/>
                  </a:cubicBezTo>
                  <a:cubicBezTo>
                    <a:pt x="2126" y="18749"/>
                    <a:pt x="397" y="15850"/>
                    <a:pt x="114" y="12648"/>
                  </a:cubicBezTo>
                  <a:close/>
                </a:path>
              </a:pathLst>
            </a:custGeom>
            <a:solidFill>
              <a:srgbClr val="211715"/>
            </a:solidFill>
            <a:ln w="3131" cap="flat">
              <a:noFill/>
              <a:prstDash val="solid"/>
              <a:miter/>
            </a:ln>
          </p:spPr>
          <p:txBody>
            <a:bodyPr rtlCol="0" anchor="ctr"/>
            <a:lstStyle/>
            <a:p>
              <a:endParaRPr lang="ja-JP" altLang="en-US"/>
            </a:p>
          </p:txBody>
        </p:sp>
        <p:sp>
          <p:nvSpPr>
            <p:cNvPr id="164" name="フリーフォーム: 図形 163">
              <a:extLst>
                <a:ext uri="{FF2B5EF4-FFF2-40B4-BE49-F238E27FC236}">
                  <a16:creationId xmlns:a16="http://schemas.microsoft.com/office/drawing/2014/main" id="{3327A0AA-AA57-EF24-3FEF-E9E8BFEC1DED}"/>
                </a:ext>
              </a:extLst>
            </p:cNvPr>
            <p:cNvSpPr/>
            <p:nvPr/>
          </p:nvSpPr>
          <p:spPr>
            <a:xfrm>
              <a:off x="9382860" y="4228272"/>
              <a:ext cx="47029" cy="46934"/>
            </a:xfrm>
            <a:custGeom>
              <a:avLst/>
              <a:gdLst>
                <a:gd name="connsiteX0" fmla="*/ 3117 w 47029"/>
                <a:gd name="connsiteY0" fmla="*/ 11724 h 46934"/>
                <a:gd name="connsiteX1" fmla="*/ 7265 w 47029"/>
                <a:gd name="connsiteY1" fmla="*/ 13982 h 46934"/>
                <a:gd name="connsiteX2" fmla="*/ 9266 w 47029"/>
                <a:gd name="connsiteY2" fmla="*/ 15322 h 46934"/>
                <a:gd name="connsiteX3" fmla="*/ 9218 w 47029"/>
                <a:gd name="connsiteY3" fmla="*/ 15262 h 46934"/>
                <a:gd name="connsiteX4" fmla="*/ 10476 w 47029"/>
                <a:gd name="connsiteY4" fmla="*/ 16303 h 46934"/>
                <a:gd name="connsiteX5" fmla="*/ 18637 w 47029"/>
                <a:gd name="connsiteY5" fmla="*/ 24599 h 46934"/>
                <a:gd name="connsiteX6" fmla="*/ 20364 w 47029"/>
                <a:gd name="connsiteY6" fmla="*/ 26690 h 46934"/>
                <a:gd name="connsiteX7" fmla="*/ 20678 w 47029"/>
                <a:gd name="connsiteY7" fmla="*/ 27087 h 46934"/>
                <a:gd name="connsiteX8" fmla="*/ 21581 w 47029"/>
                <a:gd name="connsiteY8" fmla="*/ 28297 h 46934"/>
                <a:gd name="connsiteX9" fmla="*/ 24930 w 47029"/>
                <a:gd name="connsiteY9" fmla="*/ 33263 h 46934"/>
                <a:gd name="connsiteX10" fmla="*/ 27761 w 47029"/>
                <a:gd name="connsiteY10" fmla="*/ 38317 h 46934"/>
                <a:gd name="connsiteX11" fmla="*/ 28833 w 47029"/>
                <a:gd name="connsiteY11" fmla="*/ 40585 h 46934"/>
                <a:gd name="connsiteX12" fmla="*/ 28937 w 47029"/>
                <a:gd name="connsiteY12" fmla="*/ 40830 h 46934"/>
                <a:gd name="connsiteX13" fmla="*/ 29494 w 47029"/>
                <a:gd name="connsiteY13" fmla="*/ 42317 h 46934"/>
                <a:gd name="connsiteX14" fmla="*/ 35557 w 47029"/>
                <a:gd name="connsiteY14" fmla="*/ 46934 h 46934"/>
                <a:gd name="connsiteX15" fmla="*/ 40740 w 47029"/>
                <a:gd name="connsiteY15" fmla="*/ 46934 h 46934"/>
                <a:gd name="connsiteX16" fmla="*/ 47030 w 47029"/>
                <a:gd name="connsiteY16" fmla="*/ 40644 h 46934"/>
                <a:gd name="connsiteX17" fmla="*/ 40740 w 47029"/>
                <a:gd name="connsiteY17" fmla="*/ 34355 h 46934"/>
                <a:gd name="connsiteX18" fmla="*/ 35573 w 47029"/>
                <a:gd name="connsiteY18" fmla="*/ 34355 h 46934"/>
                <a:gd name="connsiteX19" fmla="*/ 41639 w 47029"/>
                <a:gd name="connsiteY19" fmla="*/ 38971 h 46934"/>
                <a:gd name="connsiteX20" fmla="*/ 27934 w 47029"/>
                <a:gd name="connsiteY20" fmla="*/ 16161 h 46934"/>
                <a:gd name="connsiteX21" fmla="*/ 9467 w 47029"/>
                <a:gd name="connsiteY21" fmla="*/ 861 h 46934"/>
                <a:gd name="connsiteX22" fmla="*/ 861 w 47029"/>
                <a:gd name="connsiteY22" fmla="*/ 3116 h 46934"/>
                <a:gd name="connsiteX23" fmla="*/ 3117 w 47029"/>
                <a:gd name="connsiteY23" fmla="*/ 11724 h 4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029" h="46934">
                  <a:moveTo>
                    <a:pt x="3117" y="11724"/>
                  </a:moveTo>
                  <a:cubicBezTo>
                    <a:pt x="4529" y="12422"/>
                    <a:pt x="5926" y="13152"/>
                    <a:pt x="7265" y="13982"/>
                  </a:cubicBezTo>
                  <a:cubicBezTo>
                    <a:pt x="7948" y="14406"/>
                    <a:pt x="8605" y="14862"/>
                    <a:pt x="9266" y="15322"/>
                  </a:cubicBezTo>
                  <a:cubicBezTo>
                    <a:pt x="9791" y="15686"/>
                    <a:pt x="9640" y="15592"/>
                    <a:pt x="9218" y="15262"/>
                  </a:cubicBezTo>
                  <a:cubicBezTo>
                    <a:pt x="9650" y="15601"/>
                    <a:pt x="10070" y="15947"/>
                    <a:pt x="10476" y="16303"/>
                  </a:cubicBezTo>
                  <a:cubicBezTo>
                    <a:pt x="13416" y="18844"/>
                    <a:pt x="16145" y="21618"/>
                    <a:pt x="18637" y="24599"/>
                  </a:cubicBezTo>
                  <a:cubicBezTo>
                    <a:pt x="19225" y="25288"/>
                    <a:pt x="19795" y="25986"/>
                    <a:pt x="20364" y="26690"/>
                  </a:cubicBezTo>
                  <a:cubicBezTo>
                    <a:pt x="21572" y="28184"/>
                    <a:pt x="20018" y="26200"/>
                    <a:pt x="20678" y="27087"/>
                  </a:cubicBezTo>
                  <a:cubicBezTo>
                    <a:pt x="20993" y="27492"/>
                    <a:pt x="21285" y="27892"/>
                    <a:pt x="21581" y="28297"/>
                  </a:cubicBezTo>
                  <a:cubicBezTo>
                    <a:pt x="22757" y="29911"/>
                    <a:pt x="23880" y="31565"/>
                    <a:pt x="24930" y="33263"/>
                  </a:cubicBezTo>
                  <a:cubicBezTo>
                    <a:pt x="25949" y="34905"/>
                    <a:pt x="26899" y="36587"/>
                    <a:pt x="27761" y="38317"/>
                  </a:cubicBezTo>
                  <a:cubicBezTo>
                    <a:pt x="28138" y="39062"/>
                    <a:pt x="28471" y="39830"/>
                    <a:pt x="28833" y="40585"/>
                  </a:cubicBezTo>
                  <a:cubicBezTo>
                    <a:pt x="29148" y="41261"/>
                    <a:pt x="28519" y="39717"/>
                    <a:pt x="28937" y="40830"/>
                  </a:cubicBezTo>
                  <a:cubicBezTo>
                    <a:pt x="29119" y="41327"/>
                    <a:pt x="29314" y="41817"/>
                    <a:pt x="29494" y="42317"/>
                  </a:cubicBezTo>
                  <a:cubicBezTo>
                    <a:pt x="30307" y="45003"/>
                    <a:pt x="32751" y="46865"/>
                    <a:pt x="35557" y="46934"/>
                  </a:cubicBezTo>
                  <a:lnTo>
                    <a:pt x="40740" y="46934"/>
                  </a:lnTo>
                  <a:cubicBezTo>
                    <a:pt x="44214" y="46934"/>
                    <a:pt x="47030" y="44119"/>
                    <a:pt x="47030" y="40644"/>
                  </a:cubicBezTo>
                  <a:cubicBezTo>
                    <a:pt x="47030" y="37169"/>
                    <a:pt x="44214" y="34355"/>
                    <a:pt x="40740" y="34355"/>
                  </a:cubicBezTo>
                  <a:lnTo>
                    <a:pt x="35573" y="34355"/>
                  </a:lnTo>
                  <a:lnTo>
                    <a:pt x="41639" y="38971"/>
                  </a:lnTo>
                  <a:cubicBezTo>
                    <a:pt x="38452" y="30618"/>
                    <a:pt x="33812" y="22898"/>
                    <a:pt x="27934" y="16161"/>
                  </a:cubicBezTo>
                  <a:cubicBezTo>
                    <a:pt x="22909" y="9834"/>
                    <a:pt x="16620" y="4623"/>
                    <a:pt x="9467" y="861"/>
                  </a:cubicBezTo>
                  <a:cubicBezTo>
                    <a:pt x="6467" y="-893"/>
                    <a:pt x="2614" y="119"/>
                    <a:pt x="861" y="3116"/>
                  </a:cubicBezTo>
                  <a:cubicBezTo>
                    <a:pt x="-892" y="6116"/>
                    <a:pt x="118" y="9969"/>
                    <a:pt x="3117" y="11724"/>
                  </a:cubicBezTo>
                  <a:close/>
                </a:path>
              </a:pathLst>
            </a:custGeom>
            <a:solidFill>
              <a:srgbClr val="211715"/>
            </a:solidFill>
            <a:ln w="3131" cap="flat">
              <a:noFill/>
              <a:prstDash val="solid"/>
              <a:miter/>
            </a:ln>
          </p:spPr>
          <p:txBody>
            <a:bodyPr rtlCol="0" anchor="ctr"/>
            <a:lstStyle/>
            <a:p>
              <a:endParaRPr lang="ja-JP" altLang="en-US"/>
            </a:p>
          </p:txBody>
        </p:sp>
        <p:sp>
          <p:nvSpPr>
            <p:cNvPr id="165" name="フリーフォーム: 図形 164">
              <a:extLst>
                <a:ext uri="{FF2B5EF4-FFF2-40B4-BE49-F238E27FC236}">
                  <a16:creationId xmlns:a16="http://schemas.microsoft.com/office/drawing/2014/main" id="{3CE3F5B5-5DE8-7563-0643-9F618AD5BE6F}"/>
                </a:ext>
              </a:extLst>
            </p:cNvPr>
            <p:cNvSpPr/>
            <p:nvPr/>
          </p:nvSpPr>
          <p:spPr>
            <a:xfrm>
              <a:off x="9294416" y="4226217"/>
              <a:ext cx="76840" cy="49225"/>
            </a:xfrm>
            <a:custGeom>
              <a:avLst/>
              <a:gdLst>
                <a:gd name="connsiteX0" fmla="*/ 11712 w 76840"/>
                <a:gd name="connsiteY0" fmla="*/ 46158 h 49225"/>
                <a:gd name="connsiteX1" fmla="*/ 25892 w 76840"/>
                <a:gd name="connsiteY1" fmla="*/ 29984 h 49225"/>
                <a:gd name="connsiteX2" fmla="*/ 33667 w 76840"/>
                <a:gd name="connsiteY2" fmla="*/ 22848 h 49225"/>
                <a:gd name="connsiteX3" fmla="*/ 37076 w 76840"/>
                <a:gd name="connsiteY3" fmla="*/ 20188 h 49225"/>
                <a:gd name="connsiteX4" fmla="*/ 38963 w 76840"/>
                <a:gd name="connsiteY4" fmla="*/ 18914 h 49225"/>
                <a:gd name="connsiteX5" fmla="*/ 39570 w 76840"/>
                <a:gd name="connsiteY5" fmla="*/ 18531 h 49225"/>
                <a:gd name="connsiteX6" fmla="*/ 38705 w 76840"/>
                <a:gd name="connsiteY6" fmla="*/ 18556 h 49225"/>
                <a:gd name="connsiteX7" fmla="*/ 35532 w 76840"/>
                <a:gd name="connsiteY7" fmla="*/ 17697 h 49225"/>
                <a:gd name="connsiteX8" fmla="*/ 34506 w 76840"/>
                <a:gd name="connsiteY8" fmla="*/ 16600 h 49225"/>
                <a:gd name="connsiteX9" fmla="*/ 34541 w 76840"/>
                <a:gd name="connsiteY9" fmla="*/ 17933 h 49225"/>
                <a:gd name="connsiteX10" fmla="*/ 34723 w 76840"/>
                <a:gd name="connsiteY10" fmla="*/ 21682 h 49225"/>
                <a:gd name="connsiteX11" fmla="*/ 38812 w 76840"/>
                <a:gd name="connsiteY11" fmla="*/ 27207 h 49225"/>
                <a:gd name="connsiteX12" fmla="*/ 51567 w 76840"/>
                <a:gd name="connsiteY12" fmla="*/ 24481 h 49225"/>
                <a:gd name="connsiteX13" fmla="*/ 73742 w 76840"/>
                <a:gd name="connsiteY13" fmla="*/ 11671 h 49225"/>
                <a:gd name="connsiteX14" fmla="*/ 75997 w 76840"/>
                <a:gd name="connsiteY14" fmla="*/ 3067 h 49225"/>
                <a:gd name="connsiteX15" fmla="*/ 67393 w 76840"/>
                <a:gd name="connsiteY15" fmla="*/ 809 h 49225"/>
                <a:gd name="connsiteX16" fmla="*/ 53448 w 76840"/>
                <a:gd name="connsiteY16" fmla="*/ 8508 h 49225"/>
                <a:gd name="connsiteX17" fmla="*/ 46759 w 76840"/>
                <a:gd name="connsiteY17" fmla="*/ 12659 h 49225"/>
                <a:gd name="connsiteX18" fmla="*/ 43756 w 76840"/>
                <a:gd name="connsiteY18" fmla="*/ 14527 h 49225"/>
                <a:gd name="connsiteX19" fmla="*/ 42381 w 76840"/>
                <a:gd name="connsiteY19" fmla="*/ 15373 h 49225"/>
                <a:gd name="connsiteX20" fmla="*/ 43661 w 76840"/>
                <a:gd name="connsiteY20" fmla="*/ 15710 h 49225"/>
                <a:gd name="connsiteX21" fmla="*/ 46435 w 76840"/>
                <a:gd name="connsiteY21" fmla="*/ 17329 h 49225"/>
                <a:gd name="connsiteX22" fmla="*/ 47121 w 76840"/>
                <a:gd name="connsiteY22" fmla="*/ 18358 h 49225"/>
                <a:gd name="connsiteX23" fmla="*/ 47039 w 76840"/>
                <a:gd name="connsiteY23" fmla="*/ 16109 h 49225"/>
                <a:gd name="connsiteX24" fmla="*/ 45941 w 76840"/>
                <a:gd name="connsiteY24" fmla="*/ 11256 h 49225"/>
                <a:gd name="connsiteX25" fmla="*/ 37302 w 76840"/>
                <a:gd name="connsiteY25" fmla="*/ 6045 h 49225"/>
                <a:gd name="connsiteX26" fmla="*/ 24094 w 76840"/>
                <a:gd name="connsiteY26" fmla="*/ 14537 h 49225"/>
                <a:gd name="connsiteX27" fmla="*/ 843 w 76840"/>
                <a:gd name="connsiteY27" fmla="*/ 39809 h 49225"/>
                <a:gd name="connsiteX28" fmla="*/ 3101 w 76840"/>
                <a:gd name="connsiteY28" fmla="*/ 48417 h 49225"/>
                <a:gd name="connsiteX29" fmla="*/ 11706 w 76840"/>
                <a:gd name="connsiteY29" fmla="*/ 46158 h 4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840" h="49225">
                  <a:moveTo>
                    <a:pt x="11712" y="46158"/>
                  </a:moveTo>
                  <a:cubicBezTo>
                    <a:pt x="16012" y="40406"/>
                    <a:pt x="20753" y="35000"/>
                    <a:pt x="25892" y="29984"/>
                  </a:cubicBezTo>
                  <a:cubicBezTo>
                    <a:pt x="28390" y="27506"/>
                    <a:pt x="30968" y="25107"/>
                    <a:pt x="33667" y="22848"/>
                  </a:cubicBezTo>
                  <a:cubicBezTo>
                    <a:pt x="34774" y="21905"/>
                    <a:pt x="35896" y="21024"/>
                    <a:pt x="37076" y="20188"/>
                  </a:cubicBezTo>
                  <a:cubicBezTo>
                    <a:pt x="37705" y="19751"/>
                    <a:pt x="38334" y="19323"/>
                    <a:pt x="38963" y="18914"/>
                  </a:cubicBezTo>
                  <a:lnTo>
                    <a:pt x="39570" y="18531"/>
                  </a:lnTo>
                  <a:cubicBezTo>
                    <a:pt x="40618" y="17974"/>
                    <a:pt x="40330" y="17980"/>
                    <a:pt x="38705" y="18556"/>
                  </a:cubicBezTo>
                  <a:lnTo>
                    <a:pt x="35532" y="17697"/>
                  </a:lnTo>
                  <a:cubicBezTo>
                    <a:pt x="34550" y="16021"/>
                    <a:pt x="34209" y="15653"/>
                    <a:pt x="34506" y="16600"/>
                  </a:cubicBezTo>
                  <a:cubicBezTo>
                    <a:pt x="34548" y="17043"/>
                    <a:pt x="34559" y="17490"/>
                    <a:pt x="34541" y="17933"/>
                  </a:cubicBezTo>
                  <a:cubicBezTo>
                    <a:pt x="34439" y="19185"/>
                    <a:pt x="34500" y="20446"/>
                    <a:pt x="34723" y="21682"/>
                  </a:cubicBezTo>
                  <a:cubicBezTo>
                    <a:pt x="35310" y="23987"/>
                    <a:pt x="36778" y="25971"/>
                    <a:pt x="38812" y="27207"/>
                  </a:cubicBezTo>
                  <a:cubicBezTo>
                    <a:pt x="43469" y="29931"/>
                    <a:pt x="47665" y="26915"/>
                    <a:pt x="51567" y="24481"/>
                  </a:cubicBezTo>
                  <a:cubicBezTo>
                    <a:pt x="58683" y="19751"/>
                    <a:pt x="66089" y="15471"/>
                    <a:pt x="73742" y="11671"/>
                  </a:cubicBezTo>
                  <a:cubicBezTo>
                    <a:pt x="76718" y="9901"/>
                    <a:pt x="77723" y="6070"/>
                    <a:pt x="75997" y="3067"/>
                  </a:cubicBezTo>
                  <a:cubicBezTo>
                    <a:pt x="74195" y="133"/>
                    <a:pt x="70403" y="-861"/>
                    <a:pt x="67393" y="809"/>
                  </a:cubicBezTo>
                  <a:cubicBezTo>
                    <a:pt x="62599" y="3102"/>
                    <a:pt x="57942" y="5671"/>
                    <a:pt x="53448" y="8508"/>
                  </a:cubicBezTo>
                  <a:cubicBezTo>
                    <a:pt x="51206" y="9876"/>
                    <a:pt x="48982" y="11269"/>
                    <a:pt x="46759" y="12659"/>
                  </a:cubicBezTo>
                  <a:cubicBezTo>
                    <a:pt x="45759" y="13288"/>
                    <a:pt x="44759" y="13917"/>
                    <a:pt x="43756" y="14527"/>
                  </a:cubicBezTo>
                  <a:cubicBezTo>
                    <a:pt x="43283" y="14785"/>
                    <a:pt x="42825" y="15068"/>
                    <a:pt x="42381" y="15373"/>
                  </a:cubicBezTo>
                  <a:cubicBezTo>
                    <a:pt x="40809" y="16587"/>
                    <a:pt x="41394" y="14857"/>
                    <a:pt x="43661" y="15710"/>
                  </a:cubicBezTo>
                  <a:lnTo>
                    <a:pt x="46435" y="17329"/>
                  </a:lnTo>
                  <a:cubicBezTo>
                    <a:pt x="46982" y="17766"/>
                    <a:pt x="46866" y="20219"/>
                    <a:pt x="47121" y="18358"/>
                  </a:cubicBezTo>
                  <a:cubicBezTo>
                    <a:pt x="47180" y="17606"/>
                    <a:pt x="47152" y="16854"/>
                    <a:pt x="47039" y="16109"/>
                  </a:cubicBezTo>
                  <a:cubicBezTo>
                    <a:pt x="46935" y="14442"/>
                    <a:pt x="46564" y="12804"/>
                    <a:pt x="45941" y="11256"/>
                  </a:cubicBezTo>
                  <a:cubicBezTo>
                    <a:pt x="44559" y="7775"/>
                    <a:pt x="41025" y="5646"/>
                    <a:pt x="37302" y="6045"/>
                  </a:cubicBezTo>
                  <a:cubicBezTo>
                    <a:pt x="32497" y="6674"/>
                    <a:pt x="27616" y="11533"/>
                    <a:pt x="24094" y="14537"/>
                  </a:cubicBezTo>
                  <a:cubicBezTo>
                    <a:pt x="15395" y="22037"/>
                    <a:pt x="7594" y="30516"/>
                    <a:pt x="843" y="39809"/>
                  </a:cubicBezTo>
                  <a:cubicBezTo>
                    <a:pt x="-882" y="42812"/>
                    <a:pt x="123" y="46646"/>
                    <a:pt x="3101" y="48417"/>
                  </a:cubicBezTo>
                  <a:cubicBezTo>
                    <a:pt x="6112" y="50086"/>
                    <a:pt x="9903" y="49093"/>
                    <a:pt x="11706" y="46158"/>
                  </a:cubicBezTo>
                  <a:close/>
                </a:path>
              </a:pathLst>
            </a:custGeom>
            <a:solidFill>
              <a:srgbClr val="211715"/>
            </a:solidFill>
            <a:ln w="3131" cap="flat">
              <a:noFill/>
              <a:prstDash val="solid"/>
              <a:miter/>
            </a:ln>
          </p:spPr>
          <p:txBody>
            <a:bodyPr rtlCol="0" anchor="ctr"/>
            <a:lstStyle/>
            <a:p>
              <a:endParaRPr lang="ja-JP" altLang="en-US"/>
            </a:p>
          </p:txBody>
        </p:sp>
        <p:sp>
          <p:nvSpPr>
            <p:cNvPr id="166" name="フリーフォーム: 図形 165">
              <a:extLst>
                <a:ext uri="{FF2B5EF4-FFF2-40B4-BE49-F238E27FC236}">
                  <a16:creationId xmlns:a16="http://schemas.microsoft.com/office/drawing/2014/main" id="{7A5D207D-61AF-58E5-C71D-A138A24C8213}"/>
                </a:ext>
              </a:extLst>
            </p:cNvPr>
            <p:cNvSpPr/>
            <p:nvPr/>
          </p:nvSpPr>
          <p:spPr>
            <a:xfrm>
              <a:off x="9416553" y="4262262"/>
              <a:ext cx="31612" cy="52379"/>
            </a:xfrm>
            <a:custGeom>
              <a:avLst/>
              <a:gdLst>
                <a:gd name="connsiteX0" fmla="*/ 8131 w 31612"/>
                <a:gd name="connsiteY0" fmla="*/ 12875 h 52379"/>
                <a:gd name="connsiteX1" fmla="*/ 9678 w 31612"/>
                <a:gd name="connsiteY1" fmla="*/ 12520 h 52379"/>
                <a:gd name="connsiteX2" fmla="*/ 10112 w 31612"/>
                <a:gd name="connsiteY2" fmla="*/ 12551 h 52379"/>
                <a:gd name="connsiteX3" fmla="*/ 11700 w 31612"/>
                <a:gd name="connsiteY3" fmla="*/ 12611 h 52379"/>
                <a:gd name="connsiteX4" fmla="*/ 11864 w 31612"/>
                <a:gd name="connsiteY4" fmla="*/ 12668 h 52379"/>
                <a:gd name="connsiteX5" fmla="*/ 13402 w 31612"/>
                <a:gd name="connsiteY5" fmla="*/ 13083 h 52379"/>
                <a:gd name="connsiteX6" fmla="*/ 13635 w 31612"/>
                <a:gd name="connsiteY6" fmla="*/ 13127 h 52379"/>
                <a:gd name="connsiteX7" fmla="*/ 15044 w 31612"/>
                <a:gd name="connsiteY7" fmla="*/ 13875 h 52379"/>
                <a:gd name="connsiteX8" fmla="*/ 15512 w 31612"/>
                <a:gd name="connsiteY8" fmla="*/ 14111 h 52379"/>
                <a:gd name="connsiteX9" fmla="*/ 16695 w 31612"/>
                <a:gd name="connsiteY9" fmla="*/ 15187 h 52379"/>
                <a:gd name="connsiteX10" fmla="*/ 17081 w 31612"/>
                <a:gd name="connsiteY10" fmla="*/ 15552 h 52379"/>
                <a:gd name="connsiteX11" fmla="*/ 17802 w 31612"/>
                <a:gd name="connsiteY11" fmla="*/ 16690 h 52379"/>
                <a:gd name="connsiteX12" fmla="*/ 18207 w 31612"/>
                <a:gd name="connsiteY12" fmla="*/ 17451 h 52379"/>
                <a:gd name="connsiteX13" fmla="*/ 18154 w 31612"/>
                <a:gd name="connsiteY13" fmla="*/ 17306 h 52379"/>
                <a:gd name="connsiteX14" fmla="*/ 19000 w 31612"/>
                <a:gd name="connsiteY14" fmla="*/ 20451 h 52379"/>
                <a:gd name="connsiteX15" fmla="*/ 19022 w 31612"/>
                <a:gd name="connsiteY15" fmla="*/ 21178 h 52379"/>
                <a:gd name="connsiteX16" fmla="*/ 19022 w 31612"/>
                <a:gd name="connsiteY16" fmla="*/ 23005 h 52379"/>
                <a:gd name="connsiteX17" fmla="*/ 18984 w 31612"/>
                <a:gd name="connsiteY17" fmla="*/ 23775 h 52379"/>
                <a:gd name="connsiteX18" fmla="*/ 18670 w 31612"/>
                <a:gd name="connsiteY18" fmla="*/ 25285 h 52379"/>
                <a:gd name="connsiteX19" fmla="*/ 18170 w 31612"/>
                <a:gd name="connsiteY19" fmla="*/ 27065 h 52379"/>
                <a:gd name="connsiteX20" fmla="*/ 18037 w 31612"/>
                <a:gd name="connsiteY20" fmla="*/ 27574 h 52379"/>
                <a:gd name="connsiteX21" fmla="*/ 16283 w 31612"/>
                <a:gd name="connsiteY21" fmla="*/ 30785 h 52379"/>
                <a:gd name="connsiteX22" fmla="*/ 15820 w 31612"/>
                <a:gd name="connsiteY22" fmla="*/ 31509 h 52379"/>
                <a:gd name="connsiteX23" fmla="*/ 14610 w 31612"/>
                <a:gd name="connsiteY23" fmla="*/ 32937 h 52379"/>
                <a:gd name="connsiteX24" fmla="*/ 12153 w 31612"/>
                <a:gd name="connsiteY24" fmla="*/ 35377 h 52379"/>
                <a:gd name="connsiteX25" fmla="*/ 10949 w 31612"/>
                <a:gd name="connsiteY25" fmla="*/ 36405 h 52379"/>
                <a:gd name="connsiteX26" fmla="*/ 10200 w 31612"/>
                <a:gd name="connsiteY26" fmla="*/ 36940 h 52379"/>
                <a:gd name="connsiteX27" fmla="*/ 6996 w 31612"/>
                <a:gd name="connsiteY27" fmla="*/ 38909 h 52379"/>
                <a:gd name="connsiteX28" fmla="*/ 5338 w 31612"/>
                <a:gd name="connsiteY28" fmla="*/ 39736 h 52379"/>
                <a:gd name="connsiteX29" fmla="*/ 4599 w 31612"/>
                <a:gd name="connsiteY29" fmla="*/ 40028 h 52379"/>
                <a:gd name="connsiteX30" fmla="*/ 196 w 31612"/>
                <a:gd name="connsiteY30" fmla="*/ 47765 h 52379"/>
                <a:gd name="connsiteX31" fmla="*/ 7933 w 31612"/>
                <a:gd name="connsiteY31" fmla="*/ 52168 h 52379"/>
                <a:gd name="connsiteX32" fmla="*/ 31611 w 31612"/>
                <a:gd name="connsiteY32" fmla="*/ 21797 h 52379"/>
                <a:gd name="connsiteX33" fmla="*/ 22711 w 31612"/>
                <a:gd name="connsiteY33" fmla="*/ 3896 h 52379"/>
                <a:gd name="connsiteX34" fmla="*/ 4785 w 31612"/>
                <a:gd name="connsiteY34" fmla="*/ 752 h 52379"/>
                <a:gd name="connsiteX35" fmla="*/ 393 w 31612"/>
                <a:gd name="connsiteY35" fmla="*/ 8488 h 52379"/>
                <a:gd name="connsiteX36" fmla="*/ 8131 w 31612"/>
                <a:gd name="connsiteY36" fmla="*/ 12881 h 5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1612" h="52379">
                  <a:moveTo>
                    <a:pt x="8131" y="12875"/>
                  </a:moveTo>
                  <a:cubicBezTo>
                    <a:pt x="8647" y="12737"/>
                    <a:pt x="9156" y="12633"/>
                    <a:pt x="9678" y="12520"/>
                  </a:cubicBezTo>
                  <a:cubicBezTo>
                    <a:pt x="8254" y="12834"/>
                    <a:pt x="9798" y="12558"/>
                    <a:pt x="10112" y="12551"/>
                  </a:cubicBezTo>
                  <a:cubicBezTo>
                    <a:pt x="10644" y="12551"/>
                    <a:pt x="11169" y="12580"/>
                    <a:pt x="11700" y="12611"/>
                  </a:cubicBezTo>
                  <a:cubicBezTo>
                    <a:pt x="10817" y="12561"/>
                    <a:pt x="11207" y="12526"/>
                    <a:pt x="11864" y="12668"/>
                  </a:cubicBezTo>
                  <a:cubicBezTo>
                    <a:pt x="12384" y="12778"/>
                    <a:pt x="12897" y="12916"/>
                    <a:pt x="13402" y="13083"/>
                  </a:cubicBezTo>
                  <a:cubicBezTo>
                    <a:pt x="13955" y="13262"/>
                    <a:pt x="14430" y="13510"/>
                    <a:pt x="13635" y="13127"/>
                  </a:cubicBezTo>
                  <a:cubicBezTo>
                    <a:pt x="14113" y="13359"/>
                    <a:pt x="14578" y="13602"/>
                    <a:pt x="15044" y="13875"/>
                  </a:cubicBezTo>
                  <a:cubicBezTo>
                    <a:pt x="15213" y="13976"/>
                    <a:pt x="16566" y="14979"/>
                    <a:pt x="15512" y="14111"/>
                  </a:cubicBezTo>
                  <a:cubicBezTo>
                    <a:pt x="15925" y="14448"/>
                    <a:pt x="16319" y="14809"/>
                    <a:pt x="16695" y="15187"/>
                  </a:cubicBezTo>
                  <a:cubicBezTo>
                    <a:pt x="16915" y="15410"/>
                    <a:pt x="17836" y="16640"/>
                    <a:pt x="17081" y="15552"/>
                  </a:cubicBezTo>
                  <a:cubicBezTo>
                    <a:pt x="17336" y="15923"/>
                    <a:pt x="17581" y="16297"/>
                    <a:pt x="17802" y="16690"/>
                  </a:cubicBezTo>
                  <a:cubicBezTo>
                    <a:pt x="17946" y="16938"/>
                    <a:pt x="18081" y="17193"/>
                    <a:pt x="18207" y="17451"/>
                  </a:cubicBezTo>
                  <a:cubicBezTo>
                    <a:pt x="18014" y="16938"/>
                    <a:pt x="17997" y="16891"/>
                    <a:pt x="18154" y="17306"/>
                  </a:cubicBezTo>
                  <a:cubicBezTo>
                    <a:pt x="18539" y="18325"/>
                    <a:pt x="18822" y="19379"/>
                    <a:pt x="19000" y="20451"/>
                  </a:cubicBezTo>
                  <a:cubicBezTo>
                    <a:pt x="18786" y="19178"/>
                    <a:pt x="19000" y="21055"/>
                    <a:pt x="19022" y="21178"/>
                  </a:cubicBezTo>
                  <a:cubicBezTo>
                    <a:pt x="19047" y="21788"/>
                    <a:pt x="19041" y="22398"/>
                    <a:pt x="19022" y="23005"/>
                  </a:cubicBezTo>
                  <a:cubicBezTo>
                    <a:pt x="19022" y="23266"/>
                    <a:pt x="18783" y="24996"/>
                    <a:pt x="18984" y="23775"/>
                  </a:cubicBezTo>
                  <a:cubicBezTo>
                    <a:pt x="18899" y="24282"/>
                    <a:pt x="18795" y="24785"/>
                    <a:pt x="18670" y="25285"/>
                  </a:cubicBezTo>
                  <a:cubicBezTo>
                    <a:pt x="18528" y="25886"/>
                    <a:pt x="18355" y="26477"/>
                    <a:pt x="18170" y="27065"/>
                  </a:cubicBezTo>
                  <a:cubicBezTo>
                    <a:pt x="18059" y="27398"/>
                    <a:pt x="17704" y="28386"/>
                    <a:pt x="18037" y="27574"/>
                  </a:cubicBezTo>
                  <a:cubicBezTo>
                    <a:pt x="17557" y="28697"/>
                    <a:pt x="16969" y="29773"/>
                    <a:pt x="16283" y="30785"/>
                  </a:cubicBezTo>
                  <a:cubicBezTo>
                    <a:pt x="16283" y="30785"/>
                    <a:pt x="15169" y="32358"/>
                    <a:pt x="15820" y="31509"/>
                  </a:cubicBezTo>
                  <a:cubicBezTo>
                    <a:pt x="15443" y="32002"/>
                    <a:pt x="15028" y="32474"/>
                    <a:pt x="14610" y="32937"/>
                  </a:cubicBezTo>
                  <a:cubicBezTo>
                    <a:pt x="13836" y="33795"/>
                    <a:pt x="13016" y="34610"/>
                    <a:pt x="12153" y="35377"/>
                  </a:cubicBezTo>
                  <a:cubicBezTo>
                    <a:pt x="11760" y="35729"/>
                    <a:pt x="11361" y="36075"/>
                    <a:pt x="10949" y="36405"/>
                  </a:cubicBezTo>
                  <a:cubicBezTo>
                    <a:pt x="11738" y="35776"/>
                    <a:pt x="10361" y="36830"/>
                    <a:pt x="10200" y="36940"/>
                  </a:cubicBezTo>
                  <a:cubicBezTo>
                    <a:pt x="9170" y="37657"/>
                    <a:pt x="8100" y="38314"/>
                    <a:pt x="6996" y="38909"/>
                  </a:cubicBezTo>
                  <a:cubicBezTo>
                    <a:pt x="6452" y="39201"/>
                    <a:pt x="5895" y="39465"/>
                    <a:pt x="5338" y="39736"/>
                  </a:cubicBezTo>
                  <a:cubicBezTo>
                    <a:pt x="4153" y="40308"/>
                    <a:pt x="5926" y="39528"/>
                    <a:pt x="4599" y="40028"/>
                  </a:cubicBezTo>
                  <a:cubicBezTo>
                    <a:pt x="1296" y="41009"/>
                    <a:pt x="-646" y="44422"/>
                    <a:pt x="196" y="47765"/>
                  </a:cubicBezTo>
                  <a:cubicBezTo>
                    <a:pt x="1147" y="51092"/>
                    <a:pt x="4585" y="53051"/>
                    <a:pt x="7933" y="52168"/>
                  </a:cubicBezTo>
                  <a:cubicBezTo>
                    <a:pt x="20604" y="47387"/>
                    <a:pt x="31749" y="36078"/>
                    <a:pt x="31611" y="21797"/>
                  </a:cubicBezTo>
                  <a:cubicBezTo>
                    <a:pt x="31690" y="14746"/>
                    <a:pt x="28379" y="8089"/>
                    <a:pt x="22711" y="3896"/>
                  </a:cubicBezTo>
                  <a:cubicBezTo>
                    <a:pt x="17502" y="230"/>
                    <a:pt x="10930" y="-921"/>
                    <a:pt x="4785" y="752"/>
                  </a:cubicBezTo>
                  <a:cubicBezTo>
                    <a:pt x="1435" y="1676"/>
                    <a:pt x="-531" y="5139"/>
                    <a:pt x="393" y="8488"/>
                  </a:cubicBezTo>
                  <a:cubicBezTo>
                    <a:pt x="1317" y="11841"/>
                    <a:pt x="4781" y="13806"/>
                    <a:pt x="8131" y="12881"/>
                  </a:cubicBezTo>
                  <a:close/>
                </a:path>
              </a:pathLst>
            </a:custGeom>
            <a:solidFill>
              <a:srgbClr val="211715"/>
            </a:solidFill>
            <a:ln w="3131" cap="flat">
              <a:noFill/>
              <a:prstDash val="solid"/>
              <a:miter/>
            </a:ln>
          </p:spPr>
          <p:txBody>
            <a:bodyPr rtlCol="0" anchor="ctr"/>
            <a:lstStyle/>
            <a:p>
              <a:endParaRPr lang="ja-JP" altLang="en-US"/>
            </a:p>
          </p:txBody>
        </p:sp>
        <p:sp>
          <p:nvSpPr>
            <p:cNvPr id="167" name="フリーフォーム: 図形 166">
              <a:extLst>
                <a:ext uri="{FF2B5EF4-FFF2-40B4-BE49-F238E27FC236}">
                  <a16:creationId xmlns:a16="http://schemas.microsoft.com/office/drawing/2014/main" id="{B322536D-DC71-F9E5-3CE5-0A0561F646AA}"/>
                </a:ext>
              </a:extLst>
            </p:cNvPr>
            <p:cNvSpPr/>
            <p:nvPr/>
          </p:nvSpPr>
          <p:spPr>
            <a:xfrm>
              <a:off x="9275056" y="4262344"/>
              <a:ext cx="31896" cy="52529"/>
            </a:xfrm>
            <a:custGeom>
              <a:avLst/>
              <a:gdLst>
                <a:gd name="connsiteX0" fmla="*/ 27314 w 31896"/>
                <a:gd name="connsiteY0" fmla="*/ 887 h 52529"/>
                <a:gd name="connsiteX1" fmla="*/ 9309 w 31896"/>
                <a:gd name="connsiteY1" fmla="*/ 3632 h 52529"/>
                <a:gd name="connsiteX2" fmla="*/ 22 w 31896"/>
                <a:gd name="connsiteY2" fmla="*/ 21344 h 52529"/>
                <a:gd name="connsiteX3" fmla="*/ 22930 w 31896"/>
                <a:gd name="connsiteY3" fmla="*/ 52303 h 52529"/>
                <a:gd name="connsiteX4" fmla="*/ 30664 w 31896"/>
                <a:gd name="connsiteY4" fmla="*/ 47909 h 52529"/>
                <a:gd name="connsiteX5" fmla="*/ 30666 w 31896"/>
                <a:gd name="connsiteY5" fmla="*/ 47900 h 52529"/>
                <a:gd name="connsiteX6" fmla="*/ 26264 w 31896"/>
                <a:gd name="connsiteY6" fmla="*/ 40160 h 52529"/>
                <a:gd name="connsiteX7" fmla="*/ 25556 w 31896"/>
                <a:gd name="connsiteY7" fmla="*/ 39799 h 52529"/>
                <a:gd name="connsiteX8" fmla="*/ 23924 w 31896"/>
                <a:gd name="connsiteY8" fmla="*/ 38918 h 52529"/>
                <a:gd name="connsiteX9" fmla="*/ 21037 w 31896"/>
                <a:gd name="connsiteY9" fmla="*/ 37031 h 52529"/>
                <a:gd name="connsiteX10" fmla="*/ 21056 w 31896"/>
                <a:gd name="connsiteY10" fmla="*/ 37056 h 52529"/>
                <a:gd name="connsiteX11" fmla="*/ 20323 w 31896"/>
                <a:gd name="connsiteY11" fmla="*/ 36449 h 52529"/>
                <a:gd name="connsiteX12" fmla="*/ 19140 w 31896"/>
                <a:gd name="connsiteY12" fmla="*/ 35399 h 52529"/>
                <a:gd name="connsiteX13" fmla="*/ 16530 w 31896"/>
                <a:gd name="connsiteY13" fmla="*/ 32663 h 52529"/>
                <a:gd name="connsiteX14" fmla="*/ 15986 w 31896"/>
                <a:gd name="connsiteY14" fmla="*/ 31968 h 52529"/>
                <a:gd name="connsiteX15" fmla="*/ 14967 w 31896"/>
                <a:gd name="connsiteY15" fmla="*/ 30430 h 52529"/>
                <a:gd name="connsiteX16" fmla="*/ 14215 w 31896"/>
                <a:gd name="connsiteY16" fmla="*/ 29109 h 52529"/>
                <a:gd name="connsiteX17" fmla="*/ 13803 w 31896"/>
                <a:gd name="connsiteY17" fmla="*/ 28288 h 52529"/>
                <a:gd name="connsiteX18" fmla="*/ 13838 w 31896"/>
                <a:gd name="connsiteY18" fmla="*/ 28383 h 52529"/>
                <a:gd name="connsiteX19" fmla="*/ 12863 w 31896"/>
                <a:gd name="connsiteY19" fmla="*/ 25140 h 52529"/>
                <a:gd name="connsiteX20" fmla="*/ 12693 w 31896"/>
                <a:gd name="connsiteY20" fmla="*/ 24382 h 52529"/>
                <a:gd name="connsiteX21" fmla="*/ 12580 w 31896"/>
                <a:gd name="connsiteY21" fmla="*/ 22546 h 52529"/>
                <a:gd name="connsiteX22" fmla="*/ 12627 w 31896"/>
                <a:gd name="connsiteY22" fmla="*/ 20719 h 52529"/>
                <a:gd name="connsiteX23" fmla="*/ 12668 w 31896"/>
                <a:gd name="connsiteY23" fmla="*/ 20294 h 52529"/>
                <a:gd name="connsiteX24" fmla="*/ 13555 w 31896"/>
                <a:gd name="connsiteY24" fmla="*/ 17149 h 52529"/>
                <a:gd name="connsiteX25" fmla="*/ 13945 w 31896"/>
                <a:gd name="connsiteY25" fmla="*/ 16520 h 52529"/>
                <a:gd name="connsiteX26" fmla="*/ 14193 w 31896"/>
                <a:gd name="connsiteY26" fmla="*/ 16026 h 52529"/>
                <a:gd name="connsiteX27" fmla="*/ 15282 w 31896"/>
                <a:gd name="connsiteY27" fmla="*/ 14853 h 52529"/>
                <a:gd name="connsiteX28" fmla="*/ 15649 w 31896"/>
                <a:gd name="connsiteY28" fmla="*/ 14482 h 52529"/>
                <a:gd name="connsiteX29" fmla="*/ 16769 w 31896"/>
                <a:gd name="connsiteY29" fmla="*/ 13765 h 52529"/>
                <a:gd name="connsiteX30" fmla="*/ 17687 w 31896"/>
                <a:gd name="connsiteY30" fmla="*/ 13256 h 52529"/>
                <a:gd name="connsiteX31" fmla="*/ 18430 w 31896"/>
                <a:gd name="connsiteY31" fmla="*/ 13014 h 52529"/>
                <a:gd name="connsiteX32" fmla="*/ 19977 w 31896"/>
                <a:gd name="connsiteY32" fmla="*/ 12620 h 52529"/>
                <a:gd name="connsiteX33" fmla="*/ 20408 w 31896"/>
                <a:gd name="connsiteY33" fmla="*/ 12573 h 52529"/>
                <a:gd name="connsiteX34" fmla="*/ 21999 w 31896"/>
                <a:gd name="connsiteY34" fmla="*/ 12573 h 52529"/>
                <a:gd name="connsiteX35" fmla="*/ 22424 w 31896"/>
                <a:gd name="connsiteY35" fmla="*/ 12608 h 52529"/>
                <a:gd name="connsiteX36" fmla="*/ 23961 w 31896"/>
                <a:gd name="connsiteY36" fmla="*/ 13014 h 52529"/>
                <a:gd name="connsiteX37" fmla="*/ 31698 w 31896"/>
                <a:gd name="connsiteY37" fmla="*/ 8611 h 52529"/>
                <a:gd name="connsiteX38" fmla="*/ 27295 w 31896"/>
                <a:gd name="connsiteY38" fmla="*/ 874 h 5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1896" h="52529">
                  <a:moveTo>
                    <a:pt x="27314" y="887"/>
                  </a:moveTo>
                  <a:cubicBezTo>
                    <a:pt x="21203" y="-931"/>
                    <a:pt x="14600" y="75"/>
                    <a:pt x="9309" y="3632"/>
                  </a:cubicBezTo>
                  <a:cubicBezTo>
                    <a:pt x="3564" y="7714"/>
                    <a:pt x="113" y="14297"/>
                    <a:pt x="22" y="21344"/>
                  </a:cubicBezTo>
                  <a:cubicBezTo>
                    <a:pt x="-566" y="35657"/>
                    <a:pt x="10473" y="47151"/>
                    <a:pt x="22930" y="52303"/>
                  </a:cubicBezTo>
                  <a:cubicBezTo>
                    <a:pt x="26279" y="53224"/>
                    <a:pt x="29742" y="51259"/>
                    <a:pt x="30664" y="47909"/>
                  </a:cubicBezTo>
                  <a:cubicBezTo>
                    <a:pt x="30665" y="47906"/>
                    <a:pt x="30665" y="47903"/>
                    <a:pt x="30666" y="47900"/>
                  </a:cubicBezTo>
                  <a:cubicBezTo>
                    <a:pt x="31480" y="44560"/>
                    <a:pt x="29549" y="41167"/>
                    <a:pt x="26264" y="40160"/>
                  </a:cubicBezTo>
                  <a:cubicBezTo>
                    <a:pt x="27367" y="40616"/>
                    <a:pt x="25603" y="39821"/>
                    <a:pt x="25556" y="39799"/>
                  </a:cubicBezTo>
                  <a:cubicBezTo>
                    <a:pt x="25002" y="39522"/>
                    <a:pt x="24458" y="39226"/>
                    <a:pt x="23924" y="38918"/>
                  </a:cubicBezTo>
                  <a:cubicBezTo>
                    <a:pt x="22930" y="38339"/>
                    <a:pt x="21966" y="37710"/>
                    <a:pt x="21037" y="37031"/>
                  </a:cubicBezTo>
                  <a:cubicBezTo>
                    <a:pt x="20694" y="36773"/>
                    <a:pt x="20697" y="36783"/>
                    <a:pt x="21056" y="37056"/>
                  </a:cubicBezTo>
                  <a:cubicBezTo>
                    <a:pt x="20807" y="36858"/>
                    <a:pt x="20565" y="36657"/>
                    <a:pt x="20323" y="36449"/>
                  </a:cubicBezTo>
                  <a:cubicBezTo>
                    <a:pt x="19920" y="36110"/>
                    <a:pt x="19526" y="35761"/>
                    <a:pt x="19140" y="35399"/>
                  </a:cubicBezTo>
                  <a:cubicBezTo>
                    <a:pt x="18223" y="34534"/>
                    <a:pt x="17352" y="33619"/>
                    <a:pt x="16530" y="32663"/>
                  </a:cubicBezTo>
                  <a:cubicBezTo>
                    <a:pt x="15272" y="31210"/>
                    <a:pt x="17077" y="33540"/>
                    <a:pt x="15986" y="31968"/>
                  </a:cubicBezTo>
                  <a:cubicBezTo>
                    <a:pt x="15634" y="31465"/>
                    <a:pt x="15288" y="30955"/>
                    <a:pt x="14967" y="30430"/>
                  </a:cubicBezTo>
                  <a:cubicBezTo>
                    <a:pt x="14703" y="29996"/>
                    <a:pt x="14452" y="29556"/>
                    <a:pt x="14215" y="29109"/>
                  </a:cubicBezTo>
                  <a:cubicBezTo>
                    <a:pt x="14071" y="28839"/>
                    <a:pt x="13932" y="28565"/>
                    <a:pt x="13803" y="28288"/>
                  </a:cubicBezTo>
                  <a:cubicBezTo>
                    <a:pt x="13986" y="28763"/>
                    <a:pt x="13998" y="28795"/>
                    <a:pt x="13838" y="28383"/>
                  </a:cubicBezTo>
                  <a:cubicBezTo>
                    <a:pt x="13427" y="27329"/>
                    <a:pt x="13101" y="26244"/>
                    <a:pt x="12863" y="25140"/>
                  </a:cubicBezTo>
                  <a:cubicBezTo>
                    <a:pt x="12841" y="25049"/>
                    <a:pt x="12567" y="23143"/>
                    <a:pt x="12693" y="24382"/>
                  </a:cubicBezTo>
                  <a:cubicBezTo>
                    <a:pt x="12630" y="23772"/>
                    <a:pt x="12593" y="23159"/>
                    <a:pt x="12580" y="22546"/>
                  </a:cubicBezTo>
                  <a:cubicBezTo>
                    <a:pt x="12580" y="21936"/>
                    <a:pt x="12615" y="21329"/>
                    <a:pt x="12627" y="20719"/>
                  </a:cubicBezTo>
                  <a:cubicBezTo>
                    <a:pt x="12656" y="19549"/>
                    <a:pt x="12533" y="20967"/>
                    <a:pt x="12668" y="20294"/>
                  </a:cubicBezTo>
                  <a:cubicBezTo>
                    <a:pt x="12863" y="19218"/>
                    <a:pt x="13160" y="18168"/>
                    <a:pt x="13555" y="17149"/>
                  </a:cubicBezTo>
                  <a:cubicBezTo>
                    <a:pt x="13093" y="18262"/>
                    <a:pt x="13819" y="16737"/>
                    <a:pt x="13945" y="16520"/>
                  </a:cubicBezTo>
                  <a:cubicBezTo>
                    <a:pt x="14071" y="16303"/>
                    <a:pt x="15052" y="15007"/>
                    <a:pt x="14193" y="16026"/>
                  </a:cubicBezTo>
                  <a:cubicBezTo>
                    <a:pt x="14536" y="15618"/>
                    <a:pt x="14899" y="15224"/>
                    <a:pt x="15282" y="14853"/>
                  </a:cubicBezTo>
                  <a:cubicBezTo>
                    <a:pt x="15514" y="14630"/>
                    <a:pt x="16753" y="13734"/>
                    <a:pt x="15649" y="14482"/>
                  </a:cubicBezTo>
                  <a:cubicBezTo>
                    <a:pt x="16017" y="14234"/>
                    <a:pt x="16385" y="13988"/>
                    <a:pt x="16769" y="13765"/>
                  </a:cubicBezTo>
                  <a:cubicBezTo>
                    <a:pt x="16933" y="13674"/>
                    <a:pt x="18408" y="12935"/>
                    <a:pt x="17687" y="13256"/>
                  </a:cubicBezTo>
                  <a:cubicBezTo>
                    <a:pt x="16920" y="13599"/>
                    <a:pt x="18269" y="13064"/>
                    <a:pt x="18430" y="13014"/>
                  </a:cubicBezTo>
                  <a:cubicBezTo>
                    <a:pt x="18939" y="12856"/>
                    <a:pt x="19458" y="12743"/>
                    <a:pt x="19977" y="12620"/>
                  </a:cubicBezTo>
                  <a:cubicBezTo>
                    <a:pt x="21549" y="12243"/>
                    <a:pt x="18788" y="12620"/>
                    <a:pt x="20408" y="12573"/>
                  </a:cubicBezTo>
                  <a:cubicBezTo>
                    <a:pt x="20942" y="12573"/>
                    <a:pt x="21464" y="12573"/>
                    <a:pt x="21999" y="12573"/>
                  </a:cubicBezTo>
                  <a:cubicBezTo>
                    <a:pt x="23317" y="12573"/>
                    <a:pt x="21037" y="12259"/>
                    <a:pt x="22424" y="12608"/>
                  </a:cubicBezTo>
                  <a:cubicBezTo>
                    <a:pt x="22939" y="12743"/>
                    <a:pt x="23452" y="12856"/>
                    <a:pt x="23961" y="13014"/>
                  </a:cubicBezTo>
                  <a:cubicBezTo>
                    <a:pt x="27309" y="13900"/>
                    <a:pt x="30750" y="11941"/>
                    <a:pt x="31698" y="8611"/>
                  </a:cubicBezTo>
                  <a:cubicBezTo>
                    <a:pt x="32545" y="5268"/>
                    <a:pt x="30602" y="1852"/>
                    <a:pt x="27295" y="874"/>
                  </a:cubicBezTo>
                  <a:close/>
                </a:path>
              </a:pathLst>
            </a:custGeom>
            <a:solidFill>
              <a:srgbClr val="211715"/>
            </a:solidFill>
            <a:ln w="3131" cap="flat">
              <a:noFill/>
              <a:prstDash val="solid"/>
              <a:miter/>
            </a:ln>
          </p:spPr>
          <p:txBody>
            <a:bodyPr rtlCol="0" anchor="ctr"/>
            <a:lstStyle/>
            <a:p>
              <a:endParaRPr lang="ja-JP" altLang="en-US"/>
            </a:p>
          </p:txBody>
        </p:sp>
        <p:sp>
          <p:nvSpPr>
            <p:cNvPr id="168" name="フリーフォーム: 図形 167">
              <a:extLst>
                <a:ext uri="{FF2B5EF4-FFF2-40B4-BE49-F238E27FC236}">
                  <a16:creationId xmlns:a16="http://schemas.microsoft.com/office/drawing/2014/main" id="{F734DA7A-855D-BBB6-90DC-B76ED11A0793}"/>
                </a:ext>
              </a:extLst>
            </p:cNvPr>
            <p:cNvSpPr/>
            <p:nvPr/>
          </p:nvSpPr>
          <p:spPr>
            <a:xfrm>
              <a:off x="9294865" y="4302614"/>
              <a:ext cx="133764" cy="56656"/>
            </a:xfrm>
            <a:custGeom>
              <a:avLst/>
              <a:gdLst>
                <a:gd name="connsiteX0" fmla="*/ 121265 w 133764"/>
                <a:gd name="connsiteY0" fmla="*/ 4337 h 56656"/>
                <a:gd name="connsiteX1" fmla="*/ 100823 w 133764"/>
                <a:gd name="connsiteY1" fmla="*/ 33726 h 56656"/>
                <a:gd name="connsiteX2" fmla="*/ 67840 w 133764"/>
                <a:gd name="connsiteY2" fmla="*/ 44001 h 56656"/>
                <a:gd name="connsiteX3" fmla="*/ 33368 w 133764"/>
                <a:gd name="connsiteY3" fmla="*/ 33962 h 56656"/>
                <a:gd name="connsiteX4" fmla="*/ 12515 w 133764"/>
                <a:gd name="connsiteY4" fmla="*/ 4815 h 56656"/>
                <a:gd name="connsiteX5" fmla="*/ 382 w 133764"/>
                <a:gd name="connsiteY5" fmla="*/ 8161 h 56656"/>
                <a:gd name="connsiteX6" fmla="*/ 46907 w 133764"/>
                <a:gd name="connsiteY6" fmla="*/ 54108 h 56656"/>
                <a:gd name="connsiteX7" fmla="*/ 112595 w 133764"/>
                <a:gd name="connsiteY7" fmla="*/ 40176 h 56656"/>
                <a:gd name="connsiteX8" fmla="*/ 133402 w 133764"/>
                <a:gd name="connsiteY8" fmla="*/ 7680 h 56656"/>
                <a:gd name="connsiteX9" fmla="*/ 121272 w 133764"/>
                <a:gd name="connsiteY9" fmla="*/ 4337 h 5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764" h="56656">
                  <a:moveTo>
                    <a:pt x="121265" y="4337"/>
                  </a:moveTo>
                  <a:cubicBezTo>
                    <a:pt x="117461" y="15917"/>
                    <a:pt x="110356" y="26131"/>
                    <a:pt x="100823" y="33726"/>
                  </a:cubicBezTo>
                  <a:cubicBezTo>
                    <a:pt x="91248" y="40664"/>
                    <a:pt x="79662" y="44274"/>
                    <a:pt x="67840" y="44001"/>
                  </a:cubicBezTo>
                  <a:cubicBezTo>
                    <a:pt x="55562" y="44504"/>
                    <a:pt x="43456" y="40978"/>
                    <a:pt x="33368" y="33962"/>
                  </a:cubicBezTo>
                  <a:cubicBezTo>
                    <a:pt x="23660" y="26550"/>
                    <a:pt x="16396" y="16398"/>
                    <a:pt x="12515" y="4815"/>
                  </a:cubicBezTo>
                  <a:cubicBezTo>
                    <a:pt x="9863" y="-2780"/>
                    <a:pt x="-2292" y="488"/>
                    <a:pt x="382" y="8161"/>
                  </a:cubicBezTo>
                  <a:cubicBezTo>
                    <a:pt x="7854" y="29588"/>
                    <a:pt x="24352" y="48372"/>
                    <a:pt x="46907" y="54108"/>
                  </a:cubicBezTo>
                  <a:cubicBezTo>
                    <a:pt x="69551" y="59867"/>
                    <a:pt x="94980" y="56131"/>
                    <a:pt x="112595" y="40176"/>
                  </a:cubicBezTo>
                  <a:cubicBezTo>
                    <a:pt x="122181" y="31289"/>
                    <a:pt x="129342" y="20106"/>
                    <a:pt x="133402" y="7680"/>
                  </a:cubicBezTo>
                  <a:cubicBezTo>
                    <a:pt x="136002" y="-6"/>
                    <a:pt x="123857" y="-3302"/>
                    <a:pt x="121272" y="4337"/>
                  </a:cubicBezTo>
                  <a:close/>
                </a:path>
              </a:pathLst>
            </a:custGeom>
            <a:solidFill>
              <a:srgbClr val="211715"/>
            </a:solidFill>
            <a:ln w="3131" cap="flat">
              <a:noFill/>
              <a:prstDash val="solid"/>
              <a:miter/>
            </a:ln>
          </p:spPr>
          <p:txBody>
            <a:bodyPr rtlCol="0" anchor="ctr"/>
            <a:lstStyle/>
            <a:p>
              <a:endParaRPr lang="ja-JP" altLang="en-US"/>
            </a:p>
          </p:txBody>
        </p:sp>
        <p:sp>
          <p:nvSpPr>
            <p:cNvPr id="169" name="フリーフォーム: 図形 168">
              <a:extLst>
                <a:ext uri="{FF2B5EF4-FFF2-40B4-BE49-F238E27FC236}">
                  <a16:creationId xmlns:a16="http://schemas.microsoft.com/office/drawing/2014/main" id="{CC68E597-8967-EC34-C57D-7F71B8656B94}"/>
                </a:ext>
              </a:extLst>
            </p:cNvPr>
            <p:cNvSpPr/>
            <p:nvPr/>
          </p:nvSpPr>
          <p:spPr>
            <a:xfrm>
              <a:off x="9317177" y="4341950"/>
              <a:ext cx="24019" cy="34023"/>
            </a:xfrm>
            <a:custGeom>
              <a:avLst/>
              <a:gdLst>
                <a:gd name="connsiteX0" fmla="*/ 11418 w 24019"/>
                <a:gd name="connsiteY0" fmla="*/ 6315 h 34023"/>
                <a:gd name="connsiteX1" fmla="*/ 10559 w 24019"/>
                <a:gd name="connsiteY1" fmla="*/ 14438 h 34023"/>
                <a:gd name="connsiteX2" fmla="*/ 10782 w 24019"/>
                <a:gd name="connsiteY2" fmla="*/ 12765 h 34023"/>
                <a:gd name="connsiteX3" fmla="*/ 10197 w 24019"/>
                <a:gd name="connsiteY3" fmla="*/ 16539 h 34023"/>
                <a:gd name="connsiteX4" fmla="*/ 9804 w 24019"/>
                <a:gd name="connsiteY4" fmla="*/ 18740 h 34023"/>
                <a:gd name="connsiteX5" fmla="*/ 9506 w 24019"/>
                <a:gd name="connsiteY5" fmla="*/ 19835 h 34023"/>
                <a:gd name="connsiteX6" fmla="*/ 9612 w 24019"/>
                <a:gd name="connsiteY6" fmla="*/ 19571 h 34023"/>
                <a:gd name="connsiteX7" fmla="*/ 9471 w 24019"/>
                <a:gd name="connsiteY7" fmla="*/ 19885 h 34023"/>
                <a:gd name="connsiteX8" fmla="*/ 9021 w 24019"/>
                <a:gd name="connsiteY8" fmla="*/ 20219 h 34023"/>
                <a:gd name="connsiteX9" fmla="*/ 9528 w 24019"/>
                <a:gd name="connsiteY9" fmla="*/ 19800 h 34023"/>
                <a:gd name="connsiteX10" fmla="*/ 8899 w 24019"/>
                <a:gd name="connsiteY10" fmla="*/ 20178 h 34023"/>
                <a:gd name="connsiteX11" fmla="*/ 8182 w 24019"/>
                <a:gd name="connsiteY11" fmla="*/ 20530 h 34023"/>
                <a:gd name="connsiteX12" fmla="*/ 8710 w 24019"/>
                <a:gd name="connsiteY12" fmla="*/ 20291 h 34023"/>
                <a:gd name="connsiteX13" fmla="*/ 4621 w 24019"/>
                <a:gd name="connsiteY13" fmla="*/ 21662 h 34023"/>
                <a:gd name="connsiteX14" fmla="*/ 228 w 24019"/>
                <a:gd name="connsiteY14" fmla="*/ 29402 h 34023"/>
                <a:gd name="connsiteX15" fmla="*/ 7968 w 24019"/>
                <a:gd name="connsiteY15" fmla="*/ 33795 h 34023"/>
                <a:gd name="connsiteX16" fmla="*/ 16355 w 24019"/>
                <a:gd name="connsiteY16" fmla="*/ 30336 h 34023"/>
                <a:gd name="connsiteX17" fmla="*/ 22198 w 24019"/>
                <a:gd name="connsiteY17" fmla="*/ 20804 h 34023"/>
                <a:gd name="connsiteX18" fmla="*/ 23359 w 24019"/>
                <a:gd name="connsiteY18" fmla="*/ 12869 h 34023"/>
                <a:gd name="connsiteX19" fmla="*/ 24019 w 24019"/>
                <a:gd name="connsiteY19" fmla="*/ 6290 h 34023"/>
                <a:gd name="connsiteX20" fmla="*/ 17729 w 24019"/>
                <a:gd name="connsiteY20" fmla="*/ 0 h 34023"/>
                <a:gd name="connsiteX21" fmla="*/ 11440 w 24019"/>
                <a:gd name="connsiteY21" fmla="*/ 6290 h 3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019" h="34023">
                  <a:moveTo>
                    <a:pt x="11418" y="6315"/>
                  </a:moveTo>
                  <a:cubicBezTo>
                    <a:pt x="11295" y="9038"/>
                    <a:pt x="11008" y="11749"/>
                    <a:pt x="10559" y="14438"/>
                  </a:cubicBezTo>
                  <a:lnTo>
                    <a:pt x="10782" y="12765"/>
                  </a:lnTo>
                  <a:cubicBezTo>
                    <a:pt x="10613" y="14023"/>
                    <a:pt x="10392" y="15281"/>
                    <a:pt x="10197" y="16539"/>
                  </a:cubicBezTo>
                  <a:cubicBezTo>
                    <a:pt x="10081" y="17278"/>
                    <a:pt x="9971" y="18020"/>
                    <a:pt x="9804" y="18740"/>
                  </a:cubicBezTo>
                  <a:cubicBezTo>
                    <a:pt x="9719" y="19108"/>
                    <a:pt x="9625" y="19476"/>
                    <a:pt x="9506" y="19835"/>
                  </a:cubicBezTo>
                  <a:cubicBezTo>
                    <a:pt x="9078" y="21112"/>
                    <a:pt x="10254" y="18379"/>
                    <a:pt x="9612" y="19571"/>
                  </a:cubicBezTo>
                  <a:cubicBezTo>
                    <a:pt x="9449" y="19885"/>
                    <a:pt x="8716" y="20879"/>
                    <a:pt x="9471" y="19885"/>
                  </a:cubicBezTo>
                  <a:cubicBezTo>
                    <a:pt x="10226" y="18891"/>
                    <a:pt x="9251" y="19983"/>
                    <a:pt x="9021" y="20219"/>
                  </a:cubicBezTo>
                  <a:cubicBezTo>
                    <a:pt x="8647" y="20602"/>
                    <a:pt x="10424" y="19322"/>
                    <a:pt x="9528" y="19800"/>
                  </a:cubicBezTo>
                  <a:cubicBezTo>
                    <a:pt x="9311" y="19917"/>
                    <a:pt x="9106" y="20058"/>
                    <a:pt x="8899" y="20178"/>
                  </a:cubicBezTo>
                  <a:cubicBezTo>
                    <a:pt x="8673" y="20322"/>
                    <a:pt x="8433" y="20439"/>
                    <a:pt x="8182" y="20530"/>
                  </a:cubicBezTo>
                  <a:cubicBezTo>
                    <a:pt x="8182" y="20530"/>
                    <a:pt x="9650" y="19983"/>
                    <a:pt x="8710" y="20291"/>
                  </a:cubicBezTo>
                  <a:cubicBezTo>
                    <a:pt x="7342" y="20737"/>
                    <a:pt x="5974" y="21200"/>
                    <a:pt x="4621" y="21662"/>
                  </a:cubicBezTo>
                  <a:cubicBezTo>
                    <a:pt x="1271" y="22587"/>
                    <a:pt x="-696" y="26052"/>
                    <a:pt x="228" y="29402"/>
                  </a:cubicBezTo>
                  <a:cubicBezTo>
                    <a:pt x="1152" y="32751"/>
                    <a:pt x="4617" y="34720"/>
                    <a:pt x="7968" y="33795"/>
                  </a:cubicBezTo>
                  <a:cubicBezTo>
                    <a:pt x="10915" y="33050"/>
                    <a:pt x="13740" y="31886"/>
                    <a:pt x="16355" y="30336"/>
                  </a:cubicBezTo>
                  <a:cubicBezTo>
                    <a:pt x="19526" y="28093"/>
                    <a:pt x="21638" y="24647"/>
                    <a:pt x="22198" y="20804"/>
                  </a:cubicBezTo>
                  <a:cubicBezTo>
                    <a:pt x="22641" y="18168"/>
                    <a:pt x="23028" y="15523"/>
                    <a:pt x="23359" y="12869"/>
                  </a:cubicBezTo>
                  <a:cubicBezTo>
                    <a:pt x="23704" y="10690"/>
                    <a:pt x="23925" y="8494"/>
                    <a:pt x="24019" y="6290"/>
                  </a:cubicBezTo>
                  <a:cubicBezTo>
                    <a:pt x="24019" y="2815"/>
                    <a:pt x="21203" y="0"/>
                    <a:pt x="17729" y="0"/>
                  </a:cubicBezTo>
                  <a:cubicBezTo>
                    <a:pt x="14256" y="0"/>
                    <a:pt x="11440" y="2815"/>
                    <a:pt x="11440" y="6290"/>
                  </a:cubicBezTo>
                  <a:close/>
                </a:path>
              </a:pathLst>
            </a:custGeom>
            <a:solidFill>
              <a:srgbClr val="211715"/>
            </a:solidFill>
            <a:ln w="3131" cap="flat">
              <a:noFill/>
              <a:prstDash val="solid"/>
              <a:miter/>
            </a:ln>
          </p:spPr>
          <p:txBody>
            <a:bodyPr rtlCol="0" anchor="ctr"/>
            <a:lstStyle/>
            <a:p>
              <a:endParaRPr lang="ja-JP" altLang="en-US"/>
            </a:p>
          </p:txBody>
        </p:sp>
        <p:sp>
          <p:nvSpPr>
            <p:cNvPr id="170" name="フリーフォーム: 図形 169">
              <a:extLst>
                <a:ext uri="{FF2B5EF4-FFF2-40B4-BE49-F238E27FC236}">
                  <a16:creationId xmlns:a16="http://schemas.microsoft.com/office/drawing/2014/main" id="{5F3CF423-2A03-CFFC-384D-07A1E82A3820}"/>
                </a:ext>
              </a:extLst>
            </p:cNvPr>
            <p:cNvSpPr/>
            <p:nvPr/>
          </p:nvSpPr>
          <p:spPr>
            <a:xfrm>
              <a:off x="9379322" y="4342737"/>
              <a:ext cx="27001" cy="33255"/>
            </a:xfrm>
            <a:custGeom>
              <a:avLst/>
              <a:gdLst>
                <a:gd name="connsiteX0" fmla="*/ 19 w 27001"/>
                <a:gd name="connsiteY0" fmla="*/ 6292 h 33255"/>
                <a:gd name="connsiteX1" fmla="*/ 1044 w 27001"/>
                <a:gd name="connsiteY1" fmla="*/ 15255 h 33255"/>
                <a:gd name="connsiteX2" fmla="*/ 2286 w 27001"/>
                <a:gd name="connsiteY2" fmla="*/ 21366 h 33255"/>
                <a:gd name="connsiteX3" fmla="*/ 8872 w 27001"/>
                <a:gd name="connsiteY3" fmla="*/ 28967 h 33255"/>
                <a:gd name="connsiteX4" fmla="*/ 14404 w 27001"/>
                <a:gd name="connsiteY4" fmla="*/ 31212 h 33255"/>
                <a:gd name="connsiteX5" fmla="*/ 19036 w 27001"/>
                <a:gd name="connsiteY5" fmla="*/ 33027 h 33255"/>
                <a:gd name="connsiteX6" fmla="*/ 23882 w 27001"/>
                <a:gd name="connsiteY6" fmla="*/ 32398 h 33255"/>
                <a:gd name="connsiteX7" fmla="*/ 26143 w 27001"/>
                <a:gd name="connsiteY7" fmla="*/ 23794 h 33255"/>
                <a:gd name="connsiteX8" fmla="*/ 26140 w 27001"/>
                <a:gd name="connsiteY8" fmla="*/ 23790 h 33255"/>
                <a:gd name="connsiteX9" fmla="*/ 22367 w 27001"/>
                <a:gd name="connsiteY9" fmla="*/ 20900 h 33255"/>
                <a:gd name="connsiteX10" fmla="*/ 14432 w 27001"/>
                <a:gd name="connsiteY10" fmla="*/ 17806 h 33255"/>
                <a:gd name="connsiteX11" fmla="*/ 15935 w 27001"/>
                <a:gd name="connsiteY11" fmla="*/ 18435 h 33255"/>
                <a:gd name="connsiteX12" fmla="*/ 14438 w 27001"/>
                <a:gd name="connsiteY12" fmla="*/ 17680 h 33255"/>
                <a:gd name="connsiteX13" fmla="*/ 13869 w 27001"/>
                <a:gd name="connsiteY13" fmla="*/ 17302 h 33255"/>
                <a:gd name="connsiteX14" fmla="*/ 14372 w 27001"/>
                <a:gd name="connsiteY14" fmla="*/ 17642 h 33255"/>
                <a:gd name="connsiteX15" fmla="*/ 13967 w 27001"/>
                <a:gd name="connsiteY15" fmla="*/ 17218 h 33255"/>
                <a:gd name="connsiteX16" fmla="*/ 14470 w 27001"/>
                <a:gd name="connsiteY16" fmla="*/ 17862 h 33255"/>
                <a:gd name="connsiteX17" fmla="*/ 13841 w 27001"/>
                <a:gd name="connsiteY17" fmla="*/ 16717 h 33255"/>
                <a:gd name="connsiteX18" fmla="*/ 14470 w 27001"/>
                <a:gd name="connsiteY18" fmla="*/ 18221 h 33255"/>
                <a:gd name="connsiteX19" fmla="*/ 12897 w 27001"/>
                <a:gd name="connsiteY19" fmla="*/ 10142 h 33255"/>
                <a:gd name="connsiteX20" fmla="*/ 13121 w 27001"/>
                <a:gd name="connsiteY20" fmla="*/ 11815 h 33255"/>
                <a:gd name="connsiteX21" fmla="*/ 12580 w 27001"/>
                <a:gd name="connsiteY21" fmla="*/ 6292 h 33255"/>
                <a:gd name="connsiteX22" fmla="*/ 10737 w 27001"/>
                <a:gd name="connsiteY22" fmla="*/ 1842 h 33255"/>
                <a:gd name="connsiteX23" fmla="*/ 1842 w 27001"/>
                <a:gd name="connsiteY23" fmla="*/ 1842 h 33255"/>
                <a:gd name="connsiteX24" fmla="*/ 0 w 27001"/>
                <a:gd name="connsiteY24" fmla="*/ 6292 h 33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001" h="33255">
                  <a:moveTo>
                    <a:pt x="19" y="6292"/>
                  </a:moveTo>
                  <a:cubicBezTo>
                    <a:pt x="283" y="9292"/>
                    <a:pt x="569" y="12267"/>
                    <a:pt x="1044" y="15255"/>
                  </a:cubicBezTo>
                  <a:cubicBezTo>
                    <a:pt x="1246" y="17331"/>
                    <a:pt x="1663" y="19378"/>
                    <a:pt x="2286" y="21366"/>
                  </a:cubicBezTo>
                  <a:cubicBezTo>
                    <a:pt x="3432" y="24646"/>
                    <a:pt x="5788" y="27366"/>
                    <a:pt x="8872" y="28967"/>
                  </a:cubicBezTo>
                  <a:cubicBezTo>
                    <a:pt x="10639" y="29844"/>
                    <a:pt x="12561" y="30495"/>
                    <a:pt x="14404" y="31212"/>
                  </a:cubicBezTo>
                  <a:cubicBezTo>
                    <a:pt x="15948" y="31813"/>
                    <a:pt x="17501" y="32401"/>
                    <a:pt x="19036" y="33027"/>
                  </a:cubicBezTo>
                  <a:cubicBezTo>
                    <a:pt x="20670" y="33480"/>
                    <a:pt x="22418" y="33253"/>
                    <a:pt x="23882" y="32398"/>
                  </a:cubicBezTo>
                  <a:cubicBezTo>
                    <a:pt x="26882" y="30646"/>
                    <a:pt x="27894" y="26794"/>
                    <a:pt x="26143" y="23794"/>
                  </a:cubicBezTo>
                  <a:cubicBezTo>
                    <a:pt x="26142" y="23794"/>
                    <a:pt x="26141" y="23790"/>
                    <a:pt x="26140" y="23790"/>
                  </a:cubicBezTo>
                  <a:cubicBezTo>
                    <a:pt x="25236" y="22438"/>
                    <a:pt x="23909" y="21422"/>
                    <a:pt x="22367" y="20900"/>
                  </a:cubicBezTo>
                  <a:cubicBezTo>
                    <a:pt x="19737" y="19828"/>
                    <a:pt x="17067" y="18862"/>
                    <a:pt x="14432" y="17806"/>
                  </a:cubicBezTo>
                  <a:lnTo>
                    <a:pt x="15935" y="18435"/>
                  </a:lnTo>
                  <a:cubicBezTo>
                    <a:pt x="15419" y="18221"/>
                    <a:pt x="14918" y="17966"/>
                    <a:pt x="14438" y="17680"/>
                  </a:cubicBezTo>
                  <a:cubicBezTo>
                    <a:pt x="14243" y="17560"/>
                    <a:pt x="14067" y="17413"/>
                    <a:pt x="13869" y="17302"/>
                  </a:cubicBezTo>
                  <a:cubicBezTo>
                    <a:pt x="15278" y="18101"/>
                    <a:pt x="14838" y="18092"/>
                    <a:pt x="14372" y="17642"/>
                  </a:cubicBezTo>
                  <a:cubicBezTo>
                    <a:pt x="14231" y="17507"/>
                    <a:pt x="14108" y="17353"/>
                    <a:pt x="13967" y="17218"/>
                  </a:cubicBezTo>
                  <a:cubicBezTo>
                    <a:pt x="13473" y="16727"/>
                    <a:pt x="14932" y="18623"/>
                    <a:pt x="14470" y="17862"/>
                  </a:cubicBezTo>
                  <a:cubicBezTo>
                    <a:pt x="14236" y="17494"/>
                    <a:pt x="14026" y="17111"/>
                    <a:pt x="13841" y="16717"/>
                  </a:cubicBezTo>
                  <a:lnTo>
                    <a:pt x="14470" y="18221"/>
                  </a:lnTo>
                  <a:cubicBezTo>
                    <a:pt x="13614" y="15604"/>
                    <a:pt x="13086" y="12890"/>
                    <a:pt x="12897" y="10142"/>
                  </a:cubicBezTo>
                  <a:lnTo>
                    <a:pt x="13121" y="11815"/>
                  </a:lnTo>
                  <a:cubicBezTo>
                    <a:pt x="12885" y="9978"/>
                    <a:pt x="12743" y="8135"/>
                    <a:pt x="12580" y="6292"/>
                  </a:cubicBezTo>
                  <a:cubicBezTo>
                    <a:pt x="12532" y="4632"/>
                    <a:pt x="11876" y="3050"/>
                    <a:pt x="10737" y="1842"/>
                  </a:cubicBezTo>
                  <a:cubicBezTo>
                    <a:pt x="8280" y="-614"/>
                    <a:pt x="4298" y="-614"/>
                    <a:pt x="1842" y="1842"/>
                  </a:cubicBezTo>
                  <a:cubicBezTo>
                    <a:pt x="662" y="3025"/>
                    <a:pt x="-1" y="4622"/>
                    <a:pt x="0" y="6292"/>
                  </a:cubicBezTo>
                  <a:close/>
                </a:path>
              </a:pathLst>
            </a:custGeom>
            <a:solidFill>
              <a:srgbClr val="211715"/>
            </a:solidFill>
            <a:ln w="3131" cap="flat">
              <a:noFill/>
              <a:prstDash val="solid"/>
              <a:miter/>
            </a:ln>
          </p:spPr>
          <p:txBody>
            <a:bodyPr rtlCol="0" anchor="ctr"/>
            <a:lstStyle/>
            <a:p>
              <a:endParaRPr lang="ja-JP" altLang="en-US"/>
            </a:p>
          </p:txBody>
        </p:sp>
        <p:sp>
          <p:nvSpPr>
            <p:cNvPr id="171" name="フリーフォーム: 図形 170">
              <a:extLst>
                <a:ext uri="{FF2B5EF4-FFF2-40B4-BE49-F238E27FC236}">
                  <a16:creationId xmlns:a16="http://schemas.microsoft.com/office/drawing/2014/main" id="{3516E29E-C513-4B91-AEB4-2518959DE6C9}"/>
                </a:ext>
              </a:extLst>
            </p:cNvPr>
            <p:cNvSpPr/>
            <p:nvPr/>
          </p:nvSpPr>
          <p:spPr>
            <a:xfrm>
              <a:off x="9281865" y="4574670"/>
              <a:ext cx="160534" cy="305810"/>
            </a:xfrm>
            <a:custGeom>
              <a:avLst/>
              <a:gdLst>
                <a:gd name="connsiteX0" fmla="*/ 8108 w 160534"/>
                <a:gd name="connsiteY0" fmla="*/ 9 h 305810"/>
                <a:gd name="connsiteX1" fmla="*/ 0 w 160534"/>
                <a:gd name="connsiteY1" fmla="*/ 9 h 305810"/>
                <a:gd name="connsiteX2" fmla="*/ 2484 w 160534"/>
                <a:gd name="connsiteY2" fmla="*/ 62634 h 305810"/>
                <a:gd name="connsiteX3" fmla="*/ 8620 w 160534"/>
                <a:gd name="connsiteY3" fmla="*/ 304055 h 305810"/>
                <a:gd name="connsiteX4" fmla="*/ 8648 w 160534"/>
                <a:gd name="connsiteY4" fmla="*/ 305810 h 305810"/>
                <a:gd name="connsiteX5" fmla="*/ 151235 w 160534"/>
                <a:gd name="connsiteY5" fmla="*/ 304055 h 305810"/>
                <a:gd name="connsiteX6" fmla="*/ 157415 w 160534"/>
                <a:gd name="connsiteY6" fmla="*/ 62584 h 305810"/>
                <a:gd name="connsiteX7" fmla="*/ 160535 w 160534"/>
                <a:gd name="connsiteY7" fmla="*/ 0 h 30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34" h="305810">
                  <a:moveTo>
                    <a:pt x="8108" y="9"/>
                  </a:moveTo>
                  <a:lnTo>
                    <a:pt x="0" y="9"/>
                  </a:lnTo>
                  <a:lnTo>
                    <a:pt x="2484" y="62634"/>
                  </a:lnTo>
                  <a:cubicBezTo>
                    <a:pt x="4928" y="129111"/>
                    <a:pt x="7158" y="218753"/>
                    <a:pt x="8620" y="304055"/>
                  </a:cubicBezTo>
                  <a:lnTo>
                    <a:pt x="8648" y="305810"/>
                  </a:lnTo>
                  <a:cubicBezTo>
                    <a:pt x="23945" y="305810"/>
                    <a:pt x="131929" y="304596"/>
                    <a:pt x="151235" y="304055"/>
                  </a:cubicBezTo>
                  <a:cubicBezTo>
                    <a:pt x="152723" y="217885"/>
                    <a:pt x="154324" y="128847"/>
                    <a:pt x="157415" y="62584"/>
                  </a:cubicBezTo>
                  <a:cubicBezTo>
                    <a:pt x="157415" y="62584"/>
                    <a:pt x="159151" y="27735"/>
                    <a:pt x="160535" y="0"/>
                  </a:cubicBezTo>
                  <a:close/>
                </a:path>
              </a:pathLst>
            </a:custGeom>
            <a:solidFill>
              <a:srgbClr val="FFFFFF"/>
            </a:solidFill>
            <a:ln w="3131" cap="flat">
              <a:noFill/>
              <a:prstDash val="solid"/>
              <a:miter/>
            </a:ln>
          </p:spPr>
          <p:txBody>
            <a:bodyPr rtlCol="0" anchor="ctr"/>
            <a:lstStyle/>
            <a:p>
              <a:endParaRPr lang="ja-JP" altLang="en-US"/>
            </a:p>
          </p:txBody>
        </p:sp>
        <p:sp>
          <p:nvSpPr>
            <p:cNvPr id="172" name="フリーフォーム: 図形 171">
              <a:extLst>
                <a:ext uri="{FF2B5EF4-FFF2-40B4-BE49-F238E27FC236}">
                  <a16:creationId xmlns:a16="http://schemas.microsoft.com/office/drawing/2014/main" id="{5A2079EC-7897-07D0-D11B-07009BEA3943}"/>
                </a:ext>
              </a:extLst>
            </p:cNvPr>
            <p:cNvSpPr/>
            <p:nvPr/>
          </p:nvSpPr>
          <p:spPr>
            <a:xfrm>
              <a:off x="9164116" y="4941639"/>
              <a:ext cx="394612" cy="12579"/>
            </a:xfrm>
            <a:custGeom>
              <a:avLst/>
              <a:gdLst>
                <a:gd name="connsiteX0" fmla="*/ 6076 w 394612"/>
                <a:gd name="connsiteY0" fmla="*/ 12580 h 12579"/>
                <a:gd name="connsiteX1" fmla="*/ 388537 w 394612"/>
                <a:gd name="connsiteY1" fmla="*/ 12580 h 12579"/>
                <a:gd name="connsiteX2" fmla="*/ 388537 w 394612"/>
                <a:gd name="connsiteY2" fmla="*/ 0 h 12579"/>
                <a:gd name="connsiteX3" fmla="*/ 6076 w 394612"/>
                <a:gd name="connsiteY3" fmla="*/ 0 h 12579"/>
                <a:gd name="connsiteX4" fmla="*/ 6076 w 394612"/>
                <a:gd name="connsiteY4" fmla="*/ 12580 h 12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612" h="12579">
                  <a:moveTo>
                    <a:pt x="6076" y="12580"/>
                  </a:moveTo>
                  <a:lnTo>
                    <a:pt x="388537" y="12580"/>
                  </a:lnTo>
                  <a:cubicBezTo>
                    <a:pt x="396632" y="12580"/>
                    <a:pt x="396645" y="0"/>
                    <a:pt x="388537" y="0"/>
                  </a:cubicBezTo>
                  <a:lnTo>
                    <a:pt x="6076" y="0"/>
                  </a:lnTo>
                  <a:cubicBezTo>
                    <a:pt x="-2019" y="0"/>
                    <a:pt x="-2032" y="12580"/>
                    <a:pt x="6076" y="12580"/>
                  </a:cubicBezTo>
                  <a:close/>
                </a:path>
              </a:pathLst>
            </a:custGeom>
            <a:solidFill>
              <a:srgbClr val="211715"/>
            </a:solidFill>
            <a:ln w="3131" cap="flat">
              <a:noFill/>
              <a:prstDash val="solid"/>
              <a:miter/>
            </a:ln>
          </p:spPr>
          <p:txBody>
            <a:bodyPr rtlCol="0" anchor="ctr"/>
            <a:lstStyle/>
            <a:p>
              <a:endParaRPr lang="ja-JP" altLang="en-US"/>
            </a:p>
          </p:txBody>
        </p:sp>
        <p:sp>
          <p:nvSpPr>
            <p:cNvPr id="173" name="フリーフォーム: 図形 172">
              <a:extLst>
                <a:ext uri="{FF2B5EF4-FFF2-40B4-BE49-F238E27FC236}">
                  <a16:creationId xmlns:a16="http://schemas.microsoft.com/office/drawing/2014/main" id="{C11B7E23-E5E9-72DD-3C07-EE9CF864169E}"/>
                </a:ext>
              </a:extLst>
            </p:cNvPr>
            <p:cNvSpPr/>
            <p:nvPr/>
          </p:nvSpPr>
          <p:spPr>
            <a:xfrm>
              <a:off x="9278059" y="4631237"/>
              <a:ext cx="18716" cy="253561"/>
            </a:xfrm>
            <a:custGeom>
              <a:avLst/>
              <a:gdLst>
                <a:gd name="connsiteX0" fmla="*/ 0 w 18716"/>
                <a:gd name="connsiteY0" fmla="*/ 6066 h 253561"/>
                <a:gd name="connsiteX1" fmla="*/ 5060 w 18716"/>
                <a:gd name="connsiteY1" fmla="*/ 190612 h 253561"/>
                <a:gd name="connsiteX2" fmla="*/ 6136 w 18716"/>
                <a:gd name="connsiteY2" fmla="*/ 247488 h 253561"/>
                <a:gd name="connsiteX3" fmla="*/ 18715 w 18716"/>
                <a:gd name="connsiteY3" fmla="*/ 247488 h 253561"/>
                <a:gd name="connsiteX4" fmla="*/ 14162 w 18716"/>
                <a:gd name="connsiteY4" fmla="*/ 53221 h 253561"/>
                <a:gd name="connsiteX5" fmla="*/ 12589 w 18716"/>
                <a:gd name="connsiteY5" fmla="*/ 6066 h 253561"/>
                <a:gd name="connsiteX6" fmla="*/ 9 w 18716"/>
                <a:gd name="connsiteY6" fmla="*/ 6066 h 25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16" h="253560">
                  <a:moveTo>
                    <a:pt x="0" y="6066"/>
                  </a:moveTo>
                  <a:cubicBezTo>
                    <a:pt x="2255" y="67565"/>
                    <a:pt x="3774" y="129089"/>
                    <a:pt x="5060" y="190612"/>
                  </a:cubicBezTo>
                  <a:cubicBezTo>
                    <a:pt x="5450" y="209570"/>
                    <a:pt x="5809" y="228527"/>
                    <a:pt x="6136" y="247488"/>
                  </a:cubicBezTo>
                  <a:cubicBezTo>
                    <a:pt x="6274" y="255573"/>
                    <a:pt x="18854" y="255599"/>
                    <a:pt x="18715" y="247488"/>
                  </a:cubicBezTo>
                  <a:cubicBezTo>
                    <a:pt x="17602" y="182725"/>
                    <a:pt x="16084" y="117968"/>
                    <a:pt x="14162" y="53221"/>
                  </a:cubicBezTo>
                  <a:cubicBezTo>
                    <a:pt x="13677" y="37497"/>
                    <a:pt x="13153" y="21778"/>
                    <a:pt x="12589" y="6066"/>
                  </a:cubicBezTo>
                  <a:cubicBezTo>
                    <a:pt x="12290" y="-2003"/>
                    <a:pt x="-289" y="-2041"/>
                    <a:pt x="9" y="6066"/>
                  </a:cubicBezTo>
                  <a:close/>
                </a:path>
              </a:pathLst>
            </a:custGeom>
            <a:solidFill>
              <a:srgbClr val="211715"/>
            </a:solidFill>
            <a:ln w="3131" cap="flat">
              <a:noFill/>
              <a:prstDash val="solid"/>
              <a:miter/>
            </a:ln>
          </p:spPr>
          <p:txBody>
            <a:bodyPr rtlCol="0" anchor="ctr"/>
            <a:lstStyle/>
            <a:p>
              <a:endParaRPr lang="ja-JP" altLang="en-US"/>
            </a:p>
          </p:txBody>
        </p:sp>
        <p:sp>
          <p:nvSpPr>
            <p:cNvPr id="174" name="フリーフォーム: 図形 173">
              <a:extLst>
                <a:ext uri="{FF2B5EF4-FFF2-40B4-BE49-F238E27FC236}">
                  <a16:creationId xmlns:a16="http://schemas.microsoft.com/office/drawing/2014/main" id="{0EA33B2A-91DC-884D-E8D3-92DD50B5AA7E}"/>
                </a:ext>
              </a:extLst>
            </p:cNvPr>
            <p:cNvSpPr/>
            <p:nvPr/>
          </p:nvSpPr>
          <p:spPr>
            <a:xfrm>
              <a:off x="9426825" y="4631192"/>
              <a:ext cx="18768" cy="253606"/>
            </a:xfrm>
            <a:custGeom>
              <a:avLst/>
              <a:gdLst>
                <a:gd name="connsiteX0" fmla="*/ 6181 w 18768"/>
                <a:gd name="connsiteY0" fmla="*/ 6062 h 253606"/>
                <a:gd name="connsiteX1" fmla="*/ 1017 w 18768"/>
                <a:gd name="connsiteY1" fmla="*/ 190369 h 253606"/>
                <a:gd name="connsiteX2" fmla="*/ 1 w 18768"/>
                <a:gd name="connsiteY2" fmla="*/ 247533 h 253606"/>
                <a:gd name="connsiteX3" fmla="*/ 12581 w 18768"/>
                <a:gd name="connsiteY3" fmla="*/ 247533 h 253606"/>
                <a:gd name="connsiteX4" fmla="*/ 16918 w 18768"/>
                <a:gd name="connsiteY4" fmla="*/ 52965 h 253606"/>
                <a:gd name="connsiteX5" fmla="*/ 18761 w 18768"/>
                <a:gd name="connsiteY5" fmla="*/ 6062 h 253606"/>
                <a:gd name="connsiteX6" fmla="*/ 6181 w 18768"/>
                <a:gd name="connsiteY6" fmla="*/ 6062 h 25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68" h="253606">
                  <a:moveTo>
                    <a:pt x="6181" y="6062"/>
                  </a:moveTo>
                  <a:cubicBezTo>
                    <a:pt x="3332" y="67457"/>
                    <a:pt x="2162" y="128927"/>
                    <a:pt x="1017" y="190369"/>
                  </a:cubicBezTo>
                  <a:cubicBezTo>
                    <a:pt x="663" y="209424"/>
                    <a:pt x="324" y="228478"/>
                    <a:pt x="1" y="247533"/>
                  </a:cubicBezTo>
                  <a:cubicBezTo>
                    <a:pt x="-140" y="255632"/>
                    <a:pt x="12439" y="255632"/>
                    <a:pt x="12581" y="247533"/>
                  </a:cubicBezTo>
                  <a:cubicBezTo>
                    <a:pt x="13700" y="182673"/>
                    <a:pt x="14757" y="117800"/>
                    <a:pt x="16918" y="52965"/>
                  </a:cubicBezTo>
                  <a:cubicBezTo>
                    <a:pt x="17440" y="37325"/>
                    <a:pt x="18054" y="21689"/>
                    <a:pt x="18761" y="6062"/>
                  </a:cubicBezTo>
                  <a:cubicBezTo>
                    <a:pt x="19135" y="-2030"/>
                    <a:pt x="6555" y="-2011"/>
                    <a:pt x="6181" y="6062"/>
                  </a:cubicBezTo>
                  <a:close/>
                </a:path>
              </a:pathLst>
            </a:custGeom>
            <a:solidFill>
              <a:srgbClr val="211715"/>
            </a:solidFill>
            <a:ln w="3131" cap="flat">
              <a:noFill/>
              <a:prstDash val="solid"/>
              <a:miter/>
            </a:ln>
          </p:spPr>
          <p:txBody>
            <a:bodyPr rtlCol="0" anchor="ctr"/>
            <a:lstStyle/>
            <a:p>
              <a:endParaRPr lang="ja-JP" altLang="en-US"/>
            </a:p>
          </p:txBody>
        </p:sp>
        <p:sp>
          <p:nvSpPr>
            <p:cNvPr id="175" name="フリーフォーム: 図形 174">
              <a:extLst>
                <a:ext uri="{FF2B5EF4-FFF2-40B4-BE49-F238E27FC236}">
                  <a16:creationId xmlns:a16="http://schemas.microsoft.com/office/drawing/2014/main" id="{907D4F93-0ABD-7586-E306-17DC77FD3D5D}"/>
                </a:ext>
              </a:extLst>
            </p:cNvPr>
            <p:cNvSpPr/>
            <p:nvPr/>
          </p:nvSpPr>
          <p:spPr>
            <a:xfrm>
              <a:off x="9355487" y="4663570"/>
              <a:ext cx="12579" cy="222994"/>
            </a:xfrm>
            <a:custGeom>
              <a:avLst/>
              <a:gdLst>
                <a:gd name="connsiteX0" fmla="*/ 0 w 12579"/>
                <a:gd name="connsiteY0" fmla="*/ 6076 h 222994"/>
                <a:gd name="connsiteX1" fmla="*/ 0 w 12579"/>
                <a:gd name="connsiteY1" fmla="*/ 216919 h 222994"/>
                <a:gd name="connsiteX2" fmla="*/ 12580 w 12579"/>
                <a:gd name="connsiteY2" fmla="*/ 216919 h 222994"/>
                <a:gd name="connsiteX3" fmla="*/ 12580 w 12579"/>
                <a:gd name="connsiteY3" fmla="*/ 6076 h 222994"/>
                <a:gd name="connsiteX4" fmla="*/ 0 w 12579"/>
                <a:gd name="connsiteY4" fmla="*/ 6076 h 222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9" h="222994">
                  <a:moveTo>
                    <a:pt x="0" y="6076"/>
                  </a:moveTo>
                  <a:lnTo>
                    <a:pt x="0" y="216919"/>
                  </a:lnTo>
                  <a:cubicBezTo>
                    <a:pt x="0" y="225011"/>
                    <a:pt x="12580" y="225027"/>
                    <a:pt x="12580" y="216919"/>
                  </a:cubicBezTo>
                  <a:lnTo>
                    <a:pt x="12580" y="6076"/>
                  </a:lnTo>
                  <a:cubicBezTo>
                    <a:pt x="12580" y="-2019"/>
                    <a:pt x="0" y="-2032"/>
                    <a:pt x="0" y="6076"/>
                  </a:cubicBezTo>
                  <a:close/>
                </a:path>
              </a:pathLst>
            </a:custGeom>
            <a:solidFill>
              <a:srgbClr val="211715"/>
            </a:solidFill>
            <a:ln w="3131" cap="flat">
              <a:noFill/>
              <a:prstDash val="solid"/>
              <a:miter/>
            </a:ln>
          </p:spPr>
          <p:txBody>
            <a:bodyPr rtlCol="0" anchor="ctr"/>
            <a:lstStyle/>
            <a:p>
              <a:endParaRPr lang="ja-JP" altLang="en-US"/>
            </a:p>
          </p:txBody>
        </p:sp>
        <p:sp>
          <p:nvSpPr>
            <p:cNvPr id="176" name="フリーフォーム: 図形 175">
              <a:extLst>
                <a:ext uri="{FF2B5EF4-FFF2-40B4-BE49-F238E27FC236}">
                  <a16:creationId xmlns:a16="http://schemas.microsoft.com/office/drawing/2014/main" id="{7EE9BBC4-960B-4A63-096A-034E38CE590B}"/>
                </a:ext>
              </a:extLst>
            </p:cNvPr>
            <p:cNvSpPr/>
            <p:nvPr/>
          </p:nvSpPr>
          <p:spPr>
            <a:xfrm>
              <a:off x="9284400" y="4872432"/>
              <a:ext cx="154761" cy="14346"/>
            </a:xfrm>
            <a:custGeom>
              <a:avLst/>
              <a:gdLst>
                <a:gd name="connsiteX0" fmla="*/ 6085 w 154761"/>
                <a:gd name="connsiteY0" fmla="*/ 14347 h 14346"/>
                <a:gd name="connsiteX1" fmla="*/ 124648 w 154761"/>
                <a:gd name="connsiteY1" fmla="*/ 13023 h 14346"/>
                <a:gd name="connsiteX2" fmla="*/ 148691 w 154761"/>
                <a:gd name="connsiteY2" fmla="*/ 12583 h 14346"/>
                <a:gd name="connsiteX3" fmla="*/ 148691 w 154761"/>
                <a:gd name="connsiteY3" fmla="*/ 3 h 14346"/>
                <a:gd name="connsiteX4" fmla="*/ 27974 w 154761"/>
                <a:gd name="connsiteY4" fmla="*/ 1607 h 14346"/>
                <a:gd name="connsiteX5" fmla="*/ 6076 w 154761"/>
                <a:gd name="connsiteY5" fmla="*/ 1767 h 14346"/>
                <a:gd name="connsiteX6" fmla="*/ 6076 w 154761"/>
                <a:gd name="connsiteY6" fmla="*/ 14347 h 1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61" h="14346">
                  <a:moveTo>
                    <a:pt x="6085" y="14347"/>
                  </a:moveTo>
                  <a:cubicBezTo>
                    <a:pt x="45604" y="14331"/>
                    <a:pt x="85142" y="13617"/>
                    <a:pt x="124648" y="13023"/>
                  </a:cubicBezTo>
                  <a:cubicBezTo>
                    <a:pt x="132661" y="12903"/>
                    <a:pt x="140687" y="12803"/>
                    <a:pt x="148691" y="12583"/>
                  </a:cubicBezTo>
                  <a:cubicBezTo>
                    <a:pt x="156767" y="12359"/>
                    <a:pt x="156802" y="-220"/>
                    <a:pt x="148691" y="3"/>
                  </a:cubicBezTo>
                  <a:cubicBezTo>
                    <a:pt x="108471" y="1113"/>
                    <a:pt x="68203" y="1226"/>
                    <a:pt x="27974" y="1607"/>
                  </a:cubicBezTo>
                  <a:cubicBezTo>
                    <a:pt x="20675" y="1676"/>
                    <a:pt x="13375" y="1764"/>
                    <a:pt x="6076" y="1767"/>
                  </a:cubicBezTo>
                  <a:cubicBezTo>
                    <a:pt x="-2019" y="1767"/>
                    <a:pt x="-2032" y="14347"/>
                    <a:pt x="6076" y="14347"/>
                  </a:cubicBezTo>
                  <a:close/>
                </a:path>
              </a:pathLst>
            </a:custGeom>
            <a:solidFill>
              <a:srgbClr val="211715"/>
            </a:solidFill>
            <a:ln w="3131" cap="flat">
              <a:noFill/>
              <a:prstDash val="solid"/>
              <a:miter/>
            </a:ln>
          </p:spPr>
          <p:txBody>
            <a:bodyPr rtlCol="0" anchor="ctr"/>
            <a:lstStyle/>
            <a:p>
              <a:endParaRPr lang="ja-JP" altLang="en-US"/>
            </a:p>
          </p:txBody>
        </p:sp>
        <p:sp>
          <p:nvSpPr>
            <p:cNvPr id="177" name="フリーフォーム: 図形 176">
              <a:extLst>
                <a:ext uri="{FF2B5EF4-FFF2-40B4-BE49-F238E27FC236}">
                  <a16:creationId xmlns:a16="http://schemas.microsoft.com/office/drawing/2014/main" id="{F338DE68-3CD5-8040-F041-E8A662F522AD}"/>
                </a:ext>
              </a:extLst>
            </p:cNvPr>
            <p:cNvSpPr/>
            <p:nvPr/>
          </p:nvSpPr>
          <p:spPr>
            <a:xfrm>
              <a:off x="9247505" y="4873747"/>
              <a:ext cx="117919" cy="80697"/>
            </a:xfrm>
            <a:custGeom>
              <a:avLst/>
              <a:gdLst>
                <a:gd name="connsiteX0" fmla="*/ 105346 w 117919"/>
                <a:gd name="connsiteY0" fmla="*/ 6076 h 80697"/>
                <a:gd name="connsiteX1" fmla="*/ 105346 w 117919"/>
                <a:gd name="connsiteY1" fmla="*/ 22826 h 80697"/>
                <a:gd name="connsiteX2" fmla="*/ 104576 w 117919"/>
                <a:gd name="connsiteY2" fmla="*/ 36902 h 80697"/>
                <a:gd name="connsiteX3" fmla="*/ 90700 w 117919"/>
                <a:gd name="connsiteY3" fmla="*/ 43944 h 80697"/>
                <a:gd name="connsiteX4" fmla="*/ 70633 w 117919"/>
                <a:gd name="connsiteY4" fmla="*/ 53712 h 80697"/>
                <a:gd name="connsiteX5" fmla="*/ 51134 w 117919"/>
                <a:gd name="connsiteY5" fmla="*/ 65121 h 80697"/>
                <a:gd name="connsiteX6" fmla="*/ 29277 w 117919"/>
                <a:gd name="connsiteY6" fmla="*/ 67732 h 80697"/>
                <a:gd name="connsiteX7" fmla="*/ 13524 w 117919"/>
                <a:gd name="connsiteY7" fmla="*/ 60624 h 80697"/>
                <a:gd name="connsiteX8" fmla="*/ 16411 w 117919"/>
                <a:gd name="connsiteY8" fmla="*/ 45249 h 80697"/>
                <a:gd name="connsiteX9" fmla="*/ 52660 w 117919"/>
                <a:gd name="connsiteY9" fmla="*/ 14636 h 80697"/>
                <a:gd name="connsiteX10" fmla="*/ 46310 w 117919"/>
                <a:gd name="connsiteY10" fmla="*/ 3774 h 80697"/>
                <a:gd name="connsiteX11" fmla="*/ 7499 w 117919"/>
                <a:gd name="connsiteY11" fmla="*/ 36352 h 80697"/>
                <a:gd name="connsiteX12" fmla="*/ 13833 w 117919"/>
                <a:gd name="connsiteY12" fmla="*/ 77015 h 80697"/>
                <a:gd name="connsiteX13" fmla="*/ 65834 w 117919"/>
                <a:gd name="connsiteY13" fmla="*/ 72389 h 80697"/>
                <a:gd name="connsiteX14" fmla="*/ 76967 w 117919"/>
                <a:gd name="connsiteY14" fmla="*/ 64574 h 80697"/>
                <a:gd name="connsiteX15" fmla="*/ 89546 w 117919"/>
                <a:gd name="connsiteY15" fmla="*/ 57762 h 80697"/>
                <a:gd name="connsiteX16" fmla="*/ 110472 w 117919"/>
                <a:gd name="connsiteY16" fmla="*/ 49463 h 80697"/>
                <a:gd name="connsiteX17" fmla="*/ 117904 w 117919"/>
                <a:gd name="connsiteY17" fmla="*/ 26905 h 80697"/>
                <a:gd name="connsiteX18" fmla="*/ 117919 w 117919"/>
                <a:gd name="connsiteY18" fmla="*/ 6076 h 80697"/>
                <a:gd name="connsiteX19" fmla="*/ 105340 w 117919"/>
                <a:gd name="connsiteY19" fmla="*/ 6076 h 8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7919" h="80697">
                  <a:moveTo>
                    <a:pt x="105346" y="6076"/>
                  </a:moveTo>
                  <a:cubicBezTo>
                    <a:pt x="105346" y="11658"/>
                    <a:pt x="105346" y="17244"/>
                    <a:pt x="105346" y="22826"/>
                  </a:cubicBezTo>
                  <a:cubicBezTo>
                    <a:pt x="105346" y="27342"/>
                    <a:pt x="106110" y="32575"/>
                    <a:pt x="104576" y="36902"/>
                  </a:cubicBezTo>
                  <a:cubicBezTo>
                    <a:pt x="102793" y="41934"/>
                    <a:pt x="95091" y="42516"/>
                    <a:pt x="90700" y="43944"/>
                  </a:cubicBezTo>
                  <a:cubicBezTo>
                    <a:pt x="83614" y="46312"/>
                    <a:pt x="76868" y="49595"/>
                    <a:pt x="70633" y="53712"/>
                  </a:cubicBezTo>
                  <a:cubicBezTo>
                    <a:pt x="64126" y="57954"/>
                    <a:pt x="58682" y="62700"/>
                    <a:pt x="51134" y="65121"/>
                  </a:cubicBezTo>
                  <a:cubicBezTo>
                    <a:pt x="44084" y="67386"/>
                    <a:pt x="36663" y="68273"/>
                    <a:pt x="29277" y="67732"/>
                  </a:cubicBezTo>
                  <a:cubicBezTo>
                    <a:pt x="23903" y="67342"/>
                    <a:pt x="15666" y="66405"/>
                    <a:pt x="13524" y="60624"/>
                  </a:cubicBezTo>
                  <a:cubicBezTo>
                    <a:pt x="11394" y="55375"/>
                    <a:pt x="12522" y="49365"/>
                    <a:pt x="16411" y="45249"/>
                  </a:cubicBezTo>
                  <a:cubicBezTo>
                    <a:pt x="27432" y="33849"/>
                    <a:pt x="39577" y="23593"/>
                    <a:pt x="52660" y="14636"/>
                  </a:cubicBezTo>
                  <a:cubicBezTo>
                    <a:pt x="59229" y="10013"/>
                    <a:pt x="52952" y="-899"/>
                    <a:pt x="46310" y="3774"/>
                  </a:cubicBezTo>
                  <a:cubicBezTo>
                    <a:pt x="32323" y="13319"/>
                    <a:pt x="19322" y="24231"/>
                    <a:pt x="7499" y="36352"/>
                  </a:cubicBezTo>
                  <a:cubicBezTo>
                    <a:pt x="-3945" y="48460"/>
                    <a:pt x="-2640" y="70222"/>
                    <a:pt x="13833" y="77015"/>
                  </a:cubicBezTo>
                  <a:cubicBezTo>
                    <a:pt x="29765" y="83585"/>
                    <a:pt x="51093" y="80950"/>
                    <a:pt x="65834" y="72389"/>
                  </a:cubicBezTo>
                  <a:cubicBezTo>
                    <a:pt x="69762" y="70109"/>
                    <a:pt x="73168" y="67043"/>
                    <a:pt x="76967" y="64574"/>
                  </a:cubicBezTo>
                  <a:cubicBezTo>
                    <a:pt x="80957" y="61948"/>
                    <a:pt x="85166" y="59668"/>
                    <a:pt x="89546" y="57762"/>
                  </a:cubicBezTo>
                  <a:cubicBezTo>
                    <a:pt x="96380" y="54831"/>
                    <a:pt x="104466" y="54108"/>
                    <a:pt x="110472" y="49463"/>
                  </a:cubicBezTo>
                  <a:cubicBezTo>
                    <a:pt x="117539" y="43994"/>
                    <a:pt x="117929" y="35119"/>
                    <a:pt x="117904" y="26905"/>
                  </a:cubicBezTo>
                  <a:cubicBezTo>
                    <a:pt x="117882" y="19961"/>
                    <a:pt x="117904" y="13020"/>
                    <a:pt x="117919" y="6076"/>
                  </a:cubicBezTo>
                  <a:cubicBezTo>
                    <a:pt x="117919" y="-2019"/>
                    <a:pt x="105340" y="-2032"/>
                    <a:pt x="105340" y="6076"/>
                  </a:cubicBezTo>
                  <a:close/>
                </a:path>
              </a:pathLst>
            </a:custGeom>
            <a:solidFill>
              <a:srgbClr val="211715"/>
            </a:solidFill>
            <a:ln w="3131" cap="flat">
              <a:noFill/>
              <a:prstDash val="solid"/>
              <a:miter/>
            </a:ln>
          </p:spPr>
          <p:txBody>
            <a:bodyPr rtlCol="0" anchor="ctr"/>
            <a:lstStyle/>
            <a:p>
              <a:endParaRPr lang="ja-JP" altLang="en-US"/>
            </a:p>
          </p:txBody>
        </p:sp>
        <p:sp>
          <p:nvSpPr>
            <p:cNvPr id="178" name="フリーフォーム: 図形 177">
              <a:extLst>
                <a:ext uri="{FF2B5EF4-FFF2-40B4-BE49-F238E27FC236}">
                  <a16:creationId xmlns:a16="http://schemas.microsoft.com/office/drawing/2014/main" id="{F427C641-7376-4DA6-342D-681C77D9131C}"/>
                </a:ext>
              </a:extLst>
            </p:cNvPr>
            <p:cNvSpPr/>
            <p:nvPr/>
          </p:nvSpPr>
          <p:spPr>
            <a:xfrm>
              <a:off x="9357745" y="4873666"/>
              <a:ext cx="118414" cy="80561"/>
            </a:xfrm>
            <a:custGeom>
              <a:avLst/>
              <a:gdLst>
                <a:gd name="connsiteX0" fmla="*/ 0 w 118414"/>
                <a:gd name="connsiteY0" fmla="*/ 6087 h 80561"/>
                <a:gd name="connsiteX1" fmla="*/ 126 w 118414"/>
                <a:gd name="connsiteY1" fmla="*/ 24567 h 80561"/>
                <a:gd name="connsiteX2" fmla="*/ 3431 w 118414"/>
                <a:gd name="connsiteY2" fmla="*/ 44634 h 80561"/>
                <a:gd name="connsiteX3" fmla="*/ 22690 w 118414"/>
                <a:gd name="connsiteY3" fmla="*/ 55642 h 80561"/>
                <a:gd name="connsiteX4" fmla="*/ 45802 w 118414"/>
                <a:gd name="connsiteY4" fmla="*/ 67756 h 80561"/>
                <a:gd name="connsiteX5" fmla="*/ 98137 w 118414"/>
                <a:gd name="connsiteY5" fmla="*/ 79106 h 80561"/>
                <a:gd name="connsiteX6" fmla="*/ 116755 w 118414"/>
                <a:gd name="connsiteY6" fmla="*/ 64523 h 80561"/>
                <a:gd name="connsiteX7" fmla="*/ 114682 w 118414"/>
                <a:gd name="connsiteY7" fmla="*/ 41395 h 80561"/>
                <a:gd name="connsiteX8" fmla="*/ 96442 w 118414"/>
                <a:gd name="connsiteY8" fmla="*/ 22881 h 80561"/>
                <a:gd name="connsiteX9" fmla="*/ 72028 w 118414"/>
                <a:gd name="connsiteY9" fmla="*/ 3832 h 80561"/>
                <a:gd name="connsiteX10" fmla="*/ 65678 w 118414"/>
                <a:gd name="connsiteY10" fmla="*/ 14695 h 80561"/>
                <a:gd name="connsiteX11" fmla="*/ 98517 w 118414"/>
                <a:gd name="connsiteY11" fmla="*/ 41952 h 80561"/>
                <a:gd name="connsiteX12" fmla="*/ 105832 w 118414"/>
                <a:gd name="connsiteY12" fmla="*/ 56437 h 80561"/>
                <a:gd name="connsiteX13" fmla="*/ 103442 w 118414"/>
                <a:gd name="connsiteY13" fmla="*/ 63258 h 80561"/>
                <a:gd name="connsiteX14" fmla="*/ 93479 w 118414"/>
                <a:gd name="connsiteY14" fmla="*/ 67246 h 80561"/>
                <a:gd name="connsiteX15" fmla="*/ 52168 w 118414"/>
                <a:gd name="connsiteY15" fmla="*/ 56893 h 80561"/>
                <a:gd name="connsiteX16" fmla="*/ 31619 w 118414"/>
                <a:gd name="connsiteY16" fmla="*/ 45480 h 80561"/>
                <a:gd name="connsiteX17" fmla="*/ 22747 w 118414"/>
                <a:gd name="connsiteY17" fmla="*/ 42540 h 80561"/>
                <a:gd name="connsiteX18" fmla="*/ 15275 w 118414"/>
                <a:gd name="connsiteY18" fmla="*/ 39433 h 80561"/>
                <a:gd name="connsiteX19" fmla="*/ 12718 w 118414"/>
                <a:gd name="connsiteY19" fmla="*/ 23768 h 80561"/>
                <a:gd name="connsiteX20" fmla="*/ 12595 w 118414"/>
                <a:gd name="connsiteY20" fmla="*/ 6075 h 80561"/>
                <a:gd name="connsiteX21" fmla="*/ 16 w 118414"/>
                <a:gd name="connsiteY21" fmla="*/ 6075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8413" h="80561">
                  <a:moveTo>
                    <a:pt x="0" y="6087"/>
                  </a:moveTo>
                  <a:cubicBezTo>
                    <a:pt x="0" y="12248"/>
                    <a:pt x="97" y="18409"/>
                    <a:pt x="126" y="24567"/>
                  </a:cubicBezTo>
                  <a:cubicBezTo>
                    <a:pt x="160" y="31344"/>
                    <a:pt x="-148" y="38580"/>
                    <a:pt x="3431" y="44634"/>
                  </a:cubicBezTo>
                  <a:cubicBezTo>
                    <a:pt x="7541" y="51581"/>
                    <a:pt x="15498" y="53484"/>
                    <a:pt x="22690" y="55642"/>
                  </a:cubicBezTo>
                  <a:cubicBezTo>
                    <a:pt x="31035" y="58318"/>
                    <a:pt x="38853" y="62416"/>
                    <a:pt x="45802" y="67756"/>
                  </a:cubicBezTo>
                  <a:cubicBezTo>
                    <a:pt x="60796" y="78904"/>
                    <a:pt x="79871" y="83043"/>
                    <a:pt x="98137" y="79106"/>
                  </a:cubicBezTo>
                  <a:cubicBezTo>
                    <a:pt x="106581" y="77219"/>
                    <a:pt x="113830" y="72979"/>
                    <a:pt x="116755" y="64523"/>
                  </a:cubicBezTo>
                  <a:cubicBezTo>
                    <a:pt x="119549" y="56890"/>
                    <a:pt x="118789" y="48408"/>
                    <a:pt x="114682" y="41395"/>
                  </a:cubicBezTo>
                  <a:cubicBezTo>
                    <a:pt x="110279" y="34212"/>
                    <a:pt x="102691" y="28385"/>
                    <a:pt x="96442" y="22881"/>
                  </a:cubicBezTo>
                  <a:cubicBezTo>
                    <a:pt x="88652" y="16098"/>
                    <a:pt x="80502" y="9739"/>
                    <a:pt x="72028" y="3832"/>
                  </a:cubicBezTo>
                  <a:cubicBezTo>
                    <a:pt x="65392" y="-835"/>
                    <a:pt x="59102" y="10066"/>
                    <a:pt x="65678" y="14695"/>
                  </a:cubicBezTo>
                  <a:cubicBezTo>
                    <a:pt x="77325" y="22903"/>
                    <a:pt x="88305" y="32017"/>
                    <a:pt x="98517" y="41952"/>
                  </a:cubicBezTo>
                  <a:cubicBezTo>
                    <a:pt x="102744" y="46040"/>
                    <a:pt x="106537" y="50075"/>
                    <a:pt x="105832" y="56437"/>
                  </a:cubicBezTo>
                  <a:cubicBezTo>
                    <a:pt x="105708" y="58893"/>
                    <a:pt x="104878" y="61261"/>
                    <a:pt x="103442" y="63258"/>
                  </a:cubicBezTo>
                  <a:cubicBezTo>
                    <a:pt x="100593" y="65551"/>
                    <a:pt x="97124" y="66941"/>
                    <a:pt x="93479" y="67246"/>
                  </a:cubicBezTo>
                  <a:cubicBezTo>
                    <a:pt x="78866" y="69743"/>
                    <a:pt x="63876" y="65988"/>
                    <a:pt x="52168" y="56893"/>
                  </a:cubicBezTo>
                  <a:cubicBezTo>
                    <a:pt x="45835" y="52226"/>
                    <a:pt x="38929" y="48389"/>
                    <a:pt x="31619" y="45480"/>
                  </a:cubicBezTo>
                  <a:cubicBezTo>
                    <a:pt x="28716" y="44301"/>
                    <a:pt x="25744" y="43436"/>
                    <a:pt x="22747" y="42540"/>
                  </a:cubicBezTo>
                  <a:cubicBezTo>
                    <a:pt x="20068" y="42034"/>
                    <a:pt x="17523" y="40977"/>
                    <a:pt x="15275" y="39433"/>
                  </a:cubicBezTo>
                  <a:cubicBezTo>
                    <a:pt x="11457" y="36027"/>
                    <a:pt x="12743" y="28328"/>
                    <a:pt x="12718" y="23768"/>
                  </a:cubicBezTo>
                  <a:cubicBezTo>
                    <a:pt x="12683" y="17871"/>
                    <a:pt x="12602" y="11975"/>
                    <a:pt x="12595" y="6075"/>
                  </a:cubicBezTo>
                  <a:cubicBezTo>
                    <a:pt x="12595" y="-2017"/>
                    <a:pt x="16" y="-2033"/>
                    <a:pt x="16" y="6075"/>
                  </a:cubicBezTo>
                  <a:close/>
                </a:path>
              </a:pathLst>
            </a:custGeom>
            <a:solidFill>
              <a:srgbClr val="211715"/>
            </a:solidFill>
            <a:ln w="3131" cap="flat">
              <a:noFill/>
              <a:prstDash val="solid"/>
              <a:miter/>
            </a:ln>
          </p:spPr>
          <p:txBody>
            <a:bodyPr rtlCol="0" anchor="ctr"/>
            <a:lstStyle/>
            <a:p>
              <a:endParaRPr lang="ja-JP" altLang="en-US"/>
            </a:p>
          </p:txBody>
        </p:sp>
        <p:sp>
          <p:nvSpPr>
            <p:cNvPr id="179" name="フリーフォーム: 図形 178">
              <a:extLst>
                <a:ext uri="{FF2B5EF4-FFF2-40B4-BE49-F238E27FC236}">
                  <a16:creationId xmlns:a16="http://schemas.microsoft.com/office/drawing/2014/main" id="{6CA94C62-90D9-9455-564C-CAEFA11657D7}"/>
                </a:ext>
              </a:extLst>
            </p:cNvPr>
            <p:cNvSpPr/>
            <p:nvPr/>
          </p:nvSpPr>
          <p:spPr>
            <a:xfrm>
              <a:off x="9574504" y="4308390"/>
              <a:ext cx="281941" cy="210732"/>
            </a:xfrm>
            <a:custGeom>
              <a:avLst/>
              <a:gdLst>
                <a:gd name="connsiteX0" fmla="*/ 277324 w 281941"/>
                <a:gd name="connsiteY0" fmla="*/ 366 h 210732"/>
                <a:gd name="connsiteX1" fmla="*/ 181505 w 281941"/>
                <a:gd name="connsiteY1" fmla="*/ 43476 h 210732"/>
                <a:gd name="connsiteX2" fmla="*/ 179225 w 281941"/>
                <a:gd name="connsiteY2" fmla="*/ 47297 h 210732"/>
                <a:gd name="connsiteX3" fmla="*/ 181543 w 281941"/>
                <a:gd name="connsiteY3" fmla="*/ 49583 h 210732"/>
                <a:gd name="connsiteX4" fmla="*/ 210734 w 281941"/>
                <a:gd name="connsiteY4" fmla="*/ 56713 h 210732"/>
                <a:gd name="connsiteX5" fmla="*/ 213073 w 281941"/>
                <a:gd name="connsiteY5" fmla="*/ 60531 h 210732"/>
                <a:gd name="connsiteX6" fmla="*/ 212463 w 281941"/>
                <a:gd name="connsiteY6" fmla="*/ 61776 h 210732"/>
                <a:gd name="connsiteX7" fmla="*/ 2352 w 281941"/>
                <a:gd name="connsiteY7" fmla="*/ 203410 h 210732"/>
                <a:gd name="connsiteX8" fmla="*/ 289 w 281941"/>
                <a:gd name="connsiteY8" fmla="*/ 208382 h 210732"/>
                <a:gd name="connsiteX9" fmla="*/ 4623 w 281941"/>
                <a:gd name="connsiteY9" fmla="*/ 210643 h 210732"/>
                <a:gd name="connsiteX10" fmla="*/ 141376 w 281941"/>
                <a:gd name="connsiteY10" fmla="*/ 166693 h 210732"/>
                <a:gd name="connsiteX11" fmla="*/ 237406 w 281941"/>
                <a:gd name="connsiteY11" fmla="*/ 93672 h 210732"/>
                <a:gd name="connsiteX12" fmla="*/ 241686 w 281941"/>
                <a:gd name="connsiteY12" fmla="*/ 93345 h 210732"/>
                <a:gd name="connsiteX13" fmla="*/ 242390 w 281941"/>
                <a:gd name="connsiteY13" fmla="*/ 94225 h 210732"/>
                <a:gd name="connsiteX14" fmla="*/ 259401 w 281941"/>
                <a:gd name="connsiteY14" fmla="*/ 122435 h 210732"/>
                <a:gd name="connsiteX15" fmla="*/ 263713 w 281941"/>
                <a:gd name="connsiteY15" fmla="*/ 123523 h 210732"/>
                <a:gd name="connsiteX16" fmla="*/ 265175 w 281941"/>
                <a:gd name="connsiteY16" fmla="*/ 121491 h 210732"/>
                <a:gd name="connsiteX17" fmla="*/ 281928 w 281941"/>
                <a:gd name="connsiteY17" fmla="*/ 3429 h 210732"/>
                <a:gd name="connsiteX18" fmla="*/ 279079 w 281941"/>
                <a:gd name="connsiteY18" fmla="*/ 13 h 210732"/>
                <a:gd name="connsiteX19" fmla="*/ 277324 w 281941"/>
                <a:gd name="connsiteY19" fmla="*/ 366 h 21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1941" h="210732">
                  <a:moveTo>
                    <a:pt x="277324" y="366"/>
                  </a:moveTo>
                  <a:cubicBezTo>
                    <a:pt x="247579" y="16405"/>
                    <a:pt x="215338" y="35073"/>
                    <a:pt x="181505" y="43476"/>
                  </a:cubicBezTo>
                  <a:cubicBezTo>
                    <a:pt x="179822" y="43901"/>
                    <a:pt x="178800" y="45611"/>
                    <a:pt x="179225" y="47297"/>
                  </a:cubicBezTo>
                  <a:cubicBezTo>
                    <a:pt x="179514" y="48429"/>
                    <a:pt x="180404" y="49310"/>
                    <a:pt x="181543" y="49583"/>
                  </a:cubicBezTo>
                  <a:lnTo>
                    <a:pt x="210734" y="56713"/>
                  </a:lnTo>
                  <a:cubicBezTo>
                    <a:pt x="212435" y="57122"/>
                    <a:pt x="213482" y="58829"/>
                    <a:pt x="213073" y="60531"/>
                  </a:cubicBezTo>
                  <a:cubicBezTo>
                    <a:pt x="212967" y="60987"/>
                    <a:pt x="212756" y="61411"/>
                    <a:pt x="212463" y="61776"/>
                  </a:cubicBezTo>
                  <a:cubicBezTo>
                    <a:pt x="165617" y="118812"/>
                    <a:pt x="78645" y="171961"/>
                    <a:pt x="2352" y="203410"/>
                  </a:cubicBezTo>
                  <a:cubicBezTo>
                    <a:pt x="409" y="204212"/>
                    <a:pt x="-513" y="206438"/>
                    <a:pt x="289" y="208382"/>
                  </a:cubicBezTo>
                  <a:cubicBezTo>
                    <a:pt x="994" y="210086"/>
                    <a:pt x="2821" y="211039"/>
                    <a:pt x="4623" y="210643"/>
                  </a:cubicBezTo>
                  <a:cubicBezTo>
                    <a:pt x="53926" y="201372"/>
                    <a:pt x="112996" y="181949"/>
                    <a:pt x="141376" y="166693"/>
                  </a:cubicBezTo>
                  <a:cubicBezTo>
                    <a:pt x="178442" y="146770"/>
                    <a:pt x="215718" y="122174"/>
                    <a:pt x="237406" y="93672"/>
                  </a:cubicBezTo>
                  <a:cubicBezTo>
                    <a:pt x="238497" y="92398"/>
                    <a:pt x="240412" y="92253"/>
                    <a:pt x="241686" y="93345"/>
                  </a:cubicBezTo>
                  <a:cubicBezTo>
                    <a:pt x="241972" y="93590"/>
                    <a:pt x="242211" y="93889"/>
                    <a:pt x="242390" y="94225"/>
                  </a:cubicBezTo>
                  <a:cubicBezTo>
                    <a:pt x="246853" y="102028"/>
                    <a:pt x="253369" y="112384"/>
                    <a:pt x="259401" y="122435"/>
                  </a:cubicBezTo>
                  <a:cubicBezTo>
                    <a:pt x="260291" y="123926"/>
                    <a:pt x="262222" y="124413"/>
                    <a:pt x="263713" y="123523"/>
                  </a:cubicBezTo>
                  <a:cubicBezTo>
                    <a:pt x="264461" y="123080"/>
                    <a:pt x="264990" y="122344"/>
                    <a:pt x="265175" y="121491"/>
                  </a:cubicBezTo>
                  <a:cubicBezTo>
                    <a:pt x="272805" y="82454"/>
                    <a:pt x="278396" y="43048"/>
                    <a:pt x="281928" y="3429"/>
                  </a:cubicBezTo>
                  <a:cubicBezTo>
                    <a:pt x="282085" y="1699"/>
                    <a:pt x="280808" y="171"/>
                    <a:pt x="279079" y="13"/>
                  </a:cubicBezTo>
                  <a:cubicBezTo>
                    <a:pt x="278472" y="-43"/>
                    <a:pt x="277862" y="80"/>
                    <a:pt x="277324" y="366"/>
                  </a:cubicBezTo>
                  <a:close/>
                </a:path>
              </a:pathLst>
            </a:custGeom>
            <a:solidFill>
              <a:schemeClr val="accent1">
                <a:lumMod val="40000"/>
                <a:lumOff val="60000"/>
              </a:schemeClr>
            </a:solidFill>
            <a:ln w="3131" cap="flat">
              <a:noFill/>
              <a:prstDash val="solid"/>
              <a:miter/>
            </a:ln>
          </p:spPr>
          <p:txBody>
            <a:bodyPr rtlCol="0" anchor="ctr"/>
            <a:lstStyle/>
            <a:p>
              <a:endParaRPr lang="ja-JP" altLang="en-US"/>
            </a:p>
          </p:txBody>
        </p:sp>
        <p:sp>
          <p:nvSpPr>
            <p:cNvPr id="180" name="フリーフォーム: 図形 179">
              <a:extLst>
                <a:ext uri="{FF2B5EF4-FFF2-40B4-BE49-F238E27FC236}">
                  <a16:creationId xmlns:a16="http://schemas.microsoft.com/office/drawing/2014/main" id="{B3A4514A-E836-F5F8-8F8D-926309ABC0E2}"/>
                </a:ext>
              </a:extLst>
            </p:cNvPr>
            <p:cNvSpPr/>
            <p:nvPr/>
          </p:nvSpPr>
          <p:spPr>
            <a:xfrm>
              <a:off x="9876122" y="4636885"/>
              <a:ext cx="395050" cy="317320"/>
            </a:xfrm>
            <a:custGeom>
              <a:avLst/>
              <a:gdLst>
                <a:gd name="connsiteX0" fmla="*/ 388760 w 395050"/>
                <a:gd name="connsiteY0" fmla="*/ 0 h 317320"/>
                <a:gd name="connsiteX1" fmla="*/ 6290 w 395050"/>
                <a:gd name="connsiteY1" fmla="*/ 0 h 317320"/>
                <a:gd name="connsiteX2" fmla="*/ 0 w 395050"/>
                <a:gd name="connsiteY2" fmla="*/ 6290 h 317320"/>
                <a:gd name="connsiteX3" fmla="*/ 0 w 395050"/>
                <a:gd name="connsiteY3" fmla="*/ 311031 h 317320"/>
                <a:gd name="connsiteX4" fmla="*/ 6290 w 395050"/>
                <a:gd name="connsiteY4" fmla="*/ 317320 h 317320"/>
                <a:gd name="connsiteX5" fmla="*/ 388760 w 395050"/>
                <a:gd name="connsiteY5" fmla="*/ 317320 h 317320"/>
                <a:gd name="connsiteX6" fmla="*/ 395050 w 395050"/>
                <a:gd name="connsiteY6" fmla="*/ 311031 h 317320"/>
                <a:gd name="connsiteX7" fmla="*/ 395050 w 395050"/>
                <a:gd name="connsiteY7" fmla="*/ 6290 h 317320"/>
                <a:gd name="connsiteX8" fmla="*/ 382470 w 395050"/>
                <a:gd name="connsiteY8" fmla="*/ 6290 h 317320"/>
                <a:gd name="connsiteX9" fmla="*/ 382470 w 395050"/>
                <a:gd name="connsiteY9" fmla="*/ 311031 h 317320"/>
                <a:gd name="connsiteX10" fmla="*/ 388760 w 395050"/>
                <a:gd name="connsiteY10" fmla="*/ 304741 h 317320"/>
                <a:gd name="connsiteX11" fmla="*/ 6290 w 395050"/>
                <a:gd name="connsiteY11" fmla="*/ 304741 h 317320"/>
                <a:gd name="connsiteX12" fmla="*/ 12580 w 395050"/>
                <a:gd name="connsiteY12" fmla="*/ 311031 h 317320"/>
                <a:gd name="connsiteX13" fmla="*/ 12580 w 395050"/>
                <a:gd name="connsiteY13" fmla="*/ 6290 h 317320"/>
                <a:gd name="connsiteX14" fmla="*/ 6290 w 395050"/>
                <a:gd name="connsiteY14" fmla="*/ 12580 h 317320"/>
                <a:gd name="connsiteX15" fmla="*/ 388760 w 395050"/>
                <a:gd name="connsiteY15" fmla="*/ 12580 h 317320"/>
                <a:gd name="connsiteX16" fmla="*/ 388760 w 395050"/>
                <a:gd name="connsiteY16" fmla="*/ 0 h 3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5050" h="317320">
                  <a:moveTo>
                    <a:pt x="388760" y="0"/>
                  </a:moveTo>
                  <a:lnTo>
                    <a:pt x="6290" y="0"/>
                  </a:lnTo>
                  <a:cubicBezTo>
                    <a:pt x="2837" y="50"/>
                    <a:pt x="50" y="2837"/>
                    <a:pt x="0" y="6290"/>
                  </a:cubicBezTo>
                  <a:lnTo>
                    <a:pt x="0" y="311031"/>
                  </a:lnTo>
                  <a:cubicBezTo>
                    <a:pt x="50" y="314484"/>
                    <a:pt x="2837" y="317270"/>
                    <a:pt x="6290" y="317320"/>
                  </a:cubicBezTo>
                  <a:lnTo>
                    <a:pt x="388760" y="317320"/>
                  </a:lnTo>
                  <a:cubicBezTo>
                    <a:pt x="392213" y="317270"/>
                    <a:pt x="395000" y="314484"/>
                    <a:pt x="395050" y="311031"/>
                  </a:cubicBezTo>
                  <a:lnTo>
                    <a:pt x="395050" y="6290"/>
                  </a:lnTo>
                  <a:cubicBezTo>
                    <a:pt x="395050" y="-1805"/>
                    <a:pt x="382470" y="-1818"/>
                    <a:pt x="382470" y="6290"/>
                  </a:cubicBezTo>
                  <a:lnTo>
                    <a:pt x="382470" y="311031"/>
                  </a:lnTo>
                  <a:lnTo>
                    <a:pt x="388760" y="304741"/>
                  </a:lnTo>
                  <a:lnTo>
                    <a:pt x="6290" y="304741"/>
                  </a:lnTo>
                  <a:lnTo>
                    <a:pt x="12580" y="311031"/>
                  </a:lnTo>
                  <a:lnTo>
                    <a:pt x="12580" y="6290"/>
                  </a:lnTo>
                  <a:lnTo>
                    <a:pt x="6290" y="12580"/>
                  </a:lnTo>
                  <a:lnTo>
                    <a:pt x="388760" y="12580"/>
                  </a:lnTo>
                  <a:cubicBezTo>
                    <a:pt x="396852" y="12580"/>
                    <a:pt x="396868" y="0"/>
                    <a:pt x="388760" y="0"/>
                  </a:cubicBezTo>
                  <a:close/>
                </a:path>
              </a:pathLst>
            </a:custGeom>
            <a:solidFill>
              <a:srgbClr val="211715"/>
            </a:solidFill>
            <a:ln w="3131" cap="flat">
              <a:noFill/>
              <a:prstDash val="solid"/>
              <a:miter/>
            </a:ln>
          </p:spPr>
          <p:txBody>
            <a:bodyPr rtlCol="0" anchor="ctr"/>
            <a:lstStyle/>
            <a:p>
              <a:endParaRPr lang="ja-JP" altLang="en-US"/>
            </a:p>
          </p:txBody>
        </p:sp>
        <p:sp>
          <p:nvSpPr>
            <p:cNvPr id="181" name="フリーフォーム: 図形 180">
              <a:extLst>
                <a:ext uri="{FF2B5EF4-FFF2-40B4-BE49-F238E27FC236}">
                  <a16:creationId xmlns:a16="http://schemas.microsoft.com/office/drawing/2014/main" id="{22A47193-5285-4765-943D-652E6EA2EB93}"/>
                </a:ext>
              </a:extLst>
            </p:cNvPr>
            <p:cNvSpPr/>
            <p:nvPr/>
          </p:nvSpPr>
          <p:spPr>
            <a:xfrm>
              <a:off x="9802541" y="4125327"/>
              <a:ext cx="83015" cy="84270"/>
            </a:xfrm>
            <a:custGeom>
              <a:avLst/>
              <a:gdLst>
                <a:gd name="connsiteX0" fmla="*/ 41525 w 83015"/>
                <a:gd name="connsiteY0" fmla="*/ 84271 h 84270"/>
                <a:gd name="connsiteX1" fmla="*/ 41525 w 83015"/>
                <a:gd name="connsiteY1" fmla="*/ 84271 h 84270"/>
                <a:gd name="connsiteX2" fmla="*/ 56376 w 83015"/>
                <a:gd name="connsiteY2" fmla="*/ 57583 h 84270"/>
                <a:gd name="connsiteX3" fmla="*/ 83016 w 83015"/>
                <a:gd name="connsiteY3" fmla="*/ 43145 h 84270"/>
                <a:gd name="connsiteX4" fmla="*/ 83016 w 83015"/>
                <a:gd name="connsiteY4" fmla="*/ 43145 h 84270"/>
                <a:gd name="connsiteX5" fmla="*/ 54938 w 83015"/>
                <a:gd name="connsiteY5" fmla="*/ 28483 h 84270"/>
                <a:gd name="connsiteX6" fmla="*/ 41538 w 83015"/>
                <a:gd name="connsiteY6" fmla="*/ 0 h 84270"/>
                <a:gd name="connsiteX7" fmla="*/ 27361 w 83015"/>
                <a:gd name="connsiteY7" fmla="*/ 28619 h 84270"/>
                <a:gd name="connsiteX8" fmla="*/ 0 w 83015"/>
                <a:gd name="connsiteY8" fmla="*/ 43135 h 84270"/>
                <a:gd name="connsiteX9" fmla="*/ 0 w 83015"/>
                <a:gd name="connsiteY9" fmla="*/ 43135 h 84270"/>
                <a:gd name="connsiteX10" fmla="*/ 27002 w 83015"/>
                <a:gd name="connsiteY10" fmla="*/ 57690 h 84270"/>
                <a:gd name="connsiteX11" fmla="*/ 41525 w 83015"/>
                <a:gd name="connsiteY11" fmla="*/ 84271 h 84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15" h="84270">
                  <a:moveTo>
                    <a:pt x="41525" y="84271"/>
                  </a:moveTo>
                  <a:lnTo>
                    <a:pt x="41525" y="84271"/>
                  </a:lnTo>
                  <a:cubicBezTo>
                    <a:pt x="44337" y="74342"/>
                    <a:pt x="49422" y="65206"/>
                    <a:pt x="56376" y="57583"/>
                  </a:cubicBezTo>
                  <a:cubicBezTo>
                    <a:pt x="63430" y="49975"/>
                    <a:pt x="72792" y="44901"/>
                    <a:pt x="83016" y="43145"/>
                  </a:cubicBezTo>
                  <a:lnTo>
                    <a:pt x="83016" y="43145"/>
                  </a:lnTo>
                  <a:cubicBezTo>
                    <a:pt x="72330" y="41386"/>
                    <a:pt x="62489" y="36247"/>
                    <a:pt x="54938" y="28483"/>
                  </a:cubicBezTo>
                  <a:cubicBezTo>
                    <a:pt x="47148" y="20074"/>
                    <a:pt x="42359" y="1610"/>
                    <a:pt x="41538" y="0"/>
                  </a:cubicBezTo>
                  <a:cubicBezTo>
                    <a:pt x="40862" y="1610"/>
                    <a:pt x="35154" y="20219"/>
                    <a:pt x="27361" y="28619"/>
                  </a:cubicBezTo>
                  <a:cubicBezTo>
                    <a:pt x="20080" y="36329"/>
                    <a:pt x="10466" y="41430"/>
                    <a:pt x="0" y="43135"/>
                  </a:cubicBezTo>
                  <a:lnTo>
                    <a:pt x="0" y="43135"/>
                  </a:lnTo>
                  <a:cubicBezTo>
                    <a:pt x="10444" y="44625"/>
                    <a:pt x="20017" y="49784"/>
                    <a:pt x="27002" y="57690"/>
                  </a:cubicBezTo>
                  <a:cubicBezTo>
                    <a:pt x="33616" y="65461"/>
                    <a:pt x="38560" y="74509"/>
                    <a:pt x="41525" y="84271"/>
                  </a:cubicBezTo>
                  <a:close/>
                </a:path>
              </a:pathLst>
            </a:custGeom>
            <a:noFill/>
            <a:ln w="3131" cap="flat">
              <a:noFill/>
              <a:prstDash val="solid"/>
              <a:miter/>
            </a:ln>
          </p:spPr>
          <p:txBody>
            <a:bodyPr rtlCol="0" anchor="ctr"/>
            <a:lstStyle/>
            <a:p>
              <a:endParaRPr lang="ja-JP" altLang="en-US"/>
            </a:p>
          </p:txBody>
        </p:sp>
        <p:sp>
          <p:nvSpPr>
            <p:cNvPr id="182" name="フリーフォーム: 図形 181">
              <a:extLst>
                <a:ext uri="{FF2B5EF4-FFF2-40B4-BE49-F238E27FC236}">
                  <a16:creationId xmlns:a16="http://schemas.microsoft.com/office/drawing/2014/main" id="{B8ADD4CE-9842-E6C1-540E-D8F13BB9DA3D}"/>
                </a:ext>
              </a:extLst>
            </p:cNvPr>
            <p:cNvSpPr/>
            <p:nvPr/>
          </p:nvSpPr>
          <p:spPr>
            <a:xfrm>
              <a:off x="9796254" y="4119028"/>
              <a:ext cx="95592" cy="96858"/>
            </a:xfrm>
            <a:custGeom>
              <a:avLst/>
              <a:gdLst>
                <a:gd name="connsiteX0" fmla="*/ 47812 w 95592"/>
                <a:gd name="connsiteY0" fmla="*/ 96859 h 96858"/>
                <a:gd name="connsiteX1" fmla="*/ 47812 w 95592"/>
                <a:gd name="connsiteY1" fmla="*/ 96859 h 96858"/>
                <a:gd name="connsiteX2" fmla="*/ 53878 w 95592"/>
                <a:gd name="connsiteY2" fmla="*/ 92242 h 96858"/>
                <a:gd name="connsiteX3" fmla="*/ 90988 w 95592"/>
                <a:gd name="connsiteY3" fmla="*/ 55507 h 96858"/>
                <a:gd name="connsiteX4" fmla="*/ 95592 w 95592"/>
                <a:gd name="connsiteY4" fmla="*/ 49443 h 96858"/>
                <a:gd name="connsiteX5" fmla="*/ 95592 w 95592"/>
                <a:gd name="connsiteY5" fmla="*/ 49443 h 96858"/>
                <a:gd name="connsiteX6" fmla="*/ 90976 w 95592"/>
                <a:gd name="connsiteY6" fmla="*/ 43380 h 96858"/>
                <a:gd name="connsiteX7" fmla="*/ 62757 w 95592"/>
                <a:gd name="connsiteY7" fmla="*/ 26262 h 96858"/>
                <a:gd name="connsiteX8" fmla="*/ 53256 w 95592"/>
                <a:gd name="connsiteY8" fmla="*/ 3125 h 96858"/>
                <a:gd name="connsiteX9" fmla="*/ 41761 w 95592"/>
                <a:gd name="connsiteY9" fmla="*/ 4628 h 96858"/>
                <a:gd name="connsiteX10" fmla="*/ 32194 w 95592"/>
                <a:gd name="connsiteY10" fmla="*/ 26394 h 96858"/>
                <a:gd name="connsiteX11" fmla="*/ 4620 w 95592"/>
                <a:gd name="connsiteY11" fmla="*/ 43377 h 96858"/>
                <a:gd name="connsiteX12" fmla="*/ 0 w 95592"/>
                <a:gd name="connsiteY12" fmla="*/ 49440 h 96858"/>
                <a:gd name="connsiteX13" fmla="*/ 0 w 95592"/>
                <a:gd name="connsiteY13" fmla="*/ 49440 h 96858"/>
                <a:gd name="connsiteX14" fmla="*/ 4620 w 95592"/>
                <a:gd name="connsiteY14" fmla="*/ 55503 h 96858"/>
                <a:gd name="connsiteX15" fmla="*/ 28392 w 95592"/>
                <a:gd name="connsiteY15" fmla="*/ 67932 h 96858"/>
                <a:gd name="connsiteX16" fmla="*/ 41736 w 95592"/>
                <a:gd name="connsiteY16" fmla="*/ 92245 h 96858"/>
                <a:gd name="connsiteX17" fmla="*/ 53866 w 95592"/>
                <a:gd name="connsiteY17" fmla="*/ 88899 h 96858"/>
                <a:gd name="connsiteX18" fmla="*/ 37286 w 95592"/>
                <a:gd name="connsiteY18" fmla="*/ 59023 h 96858"/>
                <a:gd name="connsiteX19" fmla="*/ 7963 w 95592"/>
                <a:gd name="connsiteY19" fmla="*/ 43361 h 96858"/>
                <a:gd name="connsiteX20" fmla="*/ 12580 w 95592"/>
                <a:gd name="connsiteY20" fmla="*/ 49427 h 96858"/>
                <a:gd name="connsiteX21" fmla="*/ 12580 w 95592"/>
                <a:gd name="connsiteY21" fmla="*/ 49427 h 96858"/>
                <a:gd name="connsiteX22" fmla="*/ 7963 w 95592"/>
                <a:gd name="connsiteY22" fmla="*/ 55494 h 96858"/>
                <a:gd name="connsiteX23" fmla="*/ 41969 w 95592"/>
                <a:gd name="connsiteY23" fmla="*/ 34404 h 96858"/>
                <a:gd name="connsiteX24" fmla="*/ 53891 w 95592"/>
                <a:gd name="connsiteY24" fmla="*/ 7956 h 96858"/>
                <a:gd name="connsiteX25" fmla="*/ 42396 w 95592"/>
                <a:gd name="connsiteY25" fmla="*/ 9459 h 96858"/>
                <a:gd name="connsiteX26" fmla="*/ 42340 w 95592"/>
                <a:gd name="connsiteY26" fmla="*/ 9572 h 96858"/>
                <a:gd name="connsiteX27" fmla="*/ 43047 w 95592"/>
                <a:gd name="connsiteY27" fmla="*/ 11748 h 96858"/>
                <a:gd name="connsiteX28" fmla="*/ 45500 w 95592"/>
                <a:gd name="connsiteY28" fmla="*/ 18752 h 96858"/>
                <a:gd name="connsiteX29" fmla="*/ 53492 w 95592"/>
                <a:gd name="connsiteY29" fmla="*/ 35065 h 96858"/>
                <a:gd name="connsiteX30" fmla="*/ 87633 w 95592"/>
                <a:gd name="connsiteY30" fmla="*/ 55507 h 96858"/>
                <a:gd name="connsiteX31" fmla="*/ 83013 w 95592"/>
                <a:gd name="connsiteY31" fmla="*/ 49431 h 96858"/>
                <a:gd name="connsiteX32" fmla="*/ 83013 w 95592"/>
                <a:gd name="connsiteY32" fmla="*/ 49431 h 96858"/>
                <a:gd name="connsiteX33" fmla="*/ 87633 w 95592"/>
                <a:gd name="connsiteY33" fmla="*/ 43364 h 96858"/>
                <a:gd name="connsiteX34" fmla="*/ 41742 w 95592"/>
                <a:gd name="connsiteY34" fmla="*/ 88883 h 96858"/>
                <a:gd name="connsiteX35" fmla="*/ 47806 w 95592"/>
                <a:gd name="connsiteY35" fmla="*/ 84267 h 96858"/>
                <a:gd name="connsiteX36" fmla="*/ 47806 w 95592"/>
                <a:gd name="connsiteY36" fmla="*/ 84267 h 96858"/>
                <a:gd name="connsiteX37" fmla="*/ 47812 w 95592"/>
                <a:gd name="connsiteY37" fmla="*/ 96859 h 9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592" h="96858">
                  <a:moveTo>
                    <a:pt x="47812" y="96859"/>
                  </a:moveTo>
                  <a:lnTo>
                    <a:pt x="47812" y="96859"/>
                  </a:lnTo>
                  <a:cubicBezTo>
                    <a:pt x="50633" y="96831"/>
                    <a:pt x="53099" y="94953"/>
                    <a:pt x="53878" y="92242"/>
                  </a:cubicBezTo>
                  <a:cubicBezTo>
                    <a:pt x="58042" y="73816"/>
                    <a:pt x="72521" y="59485"/>
                    <a:pt x="90988" y="55507"/>
                  </a:cubicBezTo>
                  <a:cubicBezTo>
                    <a:pt x="93699" y="54734"/>
                    <a:pt x="95577" y="52263"/>
                    <a:pt x="95592" y="49443"/>
                  </a:cubicBezTo>
                  <a:lnTo>
                    <a:pt x="95592" y="49443"/>
                  </a:lnTo>
                  <a:cubicBezTo>
                    <a:pt x="95583" y="46617"/>
                    <a:pt x="93696" y="44142"/>
                    <a:pt x="90976" y="43380"/>
                  </a:cubicBezTo>
                  <a:cubicBezTo>
                    <a:pt x="80088" y="41641"/>
                    <a:pt x="68584" y="35955"/>
                    <a:pt x="62757" y="26262"/>
                  </a:cubicBezTo>
                  <a:cubicBezTo>
                    <a:pt x="58354" y="18960"/>
                    <a:pt x="56677" y="10796"/>
                    <a:pt x="53256" y="3125"/>
                  </a:cubicBezTo>
                  <a:cubicBezTo>
                    <a:pt x="50796" y="-2394"/>
                    <a:pt x="43507" y="219"/>
                    <a:pt x="41761" y="4628"/>
                  </a:cubicBezTo>
                  <a:cubicBezTo>
                    <a:pt x="39242" y="12160"/>
                    <a:pt x="36041" y="19446"/>
                    <a:pt x="32194" y="26394"/>
                  </a:cubicBezTo>
                  <a:cubicBezTo>
                    <a:pt x="25829" y="35710"/>
                    <a:pt x="15803" y="41883"/>
                    <a:pt x="4620" y="43377"/>
                  </a:cubicBezTo>
                  <a:cubicBezTo>
                    <a:pt x="1900" y="44140"/>
                    <a:pt x="13" y="46614"/>
                    <a:pt x="0" y="49440"/>
                  </a:cubicBezTo>
                  <a:lnTo>
                    <a:pt x="0" y="49440"/>
                  </a:lnTo>
                  <a:cubicBezTo>
                    <a:pt x="16" y="52265"/>
                    <a:pt x="1900" y="54738"/>
                    <a:pt x="4620" y="55503"/>
                  </a:cubicBezTo>
                  <a:cubicBezTo>
                    <a:pt x="13728" y="56817"/>
                    <a:pt x="22115" y="61202"/>
                    <a:pt x="28392" y="67932"/>
                  </a:cubicBezTo>
                  <a:cubicBezTo>
                    <a:pt x="34685" y="74876"/>
                    <a:pt x="39258" y="83207"/>
                    <a:pt x="41736" y="92245"/>
                  </a:cubicBezTo>
                  <a:cubicBezTo>
                    <a:pt x="43623" y="100108"/>
                    <a:pt x="55772" y="96780"/>
                    <a:pt x="53866" y="88899"/>
                  </a:cubicBezTo>
                  <a:cubicBezTo>
                    <a:pt x="50774" y="77772"/>
                    <a:pt x="45092" y="67536"/>
                    <a:pt x="37286" y="59023"/>
                  </a:cubicBezTo>
                  <a:cubicBezTo>
                    <a:pt x="29521" y="50693"/>
                    <a:pt x="19203" y="45183"/>
                    <a:pt x="7963" y="43361"/>
                  </a:cubicBezTo>
                  <a:lnTo>
                    <a:pt x="12580" y="49427"/>
                  </a:lnTo>
                  <a:lnTo>
                    <a:pt x="12580" y="49427"/>
                  </a:lnTo>
                  <a:lnTo>
                    <a:pt x="7963" y="55494"/>
                  </a:lnTo>
                  <a:cubicBezTo>
                    <a:pt x="21659" y="53287"/>
                    <a:pt x="33905" y="45693"/>
                    <a:pt x="41969" y="34404"/>
                  </a:cubicBezTo>
                  <a:cubicBezTo>
                    <a:pt x="47501" y="26316"/>
                    <a:pt x="50328" y="16966"/>
                    <a:pt x="53891" y="7956"/>
                  </a:cubicBezTo>
                  <a:lnTo>
                    <a:pt x="42396" y="9459"/>
                  </a:lnTo>
                  <a:cubicBezTo>
                    <a:pt x="41714" y="7934"/>
                    <a:pt x="41997" y="8487"/>
                    <a:pt x="42340" y="9572"/>
                  </a:cubicBezTo>
                  <a:cubicBezTo>
                    <a:pt x="42566" y="10299"/>
                    <a:pt x="42812" y="11022"/>
                    <a:pt x="43047" y="11748"/>
                  </a:cubicBezTo>
                  <a:cubicBezTo>
                    <a:pt x="43821" y="14098"/>
                    <a:pt x="44620" y="16441"/>
                    <a:pt x="45500" y="18752"/>
                  </a:cubicBezTo>
                  <a:cubicBezTo>
                    <a:pt x="47472" y="24502"/>
                    <a:pt x="50155" y="29983"/>
                    <a:pt x="53492" y="35065"/>
                  </a:cubicBezTo>
                  <a:cubicBezTo>
                    <a:pt x="61782" y="46058"/>
                    <a:pt x="74028" y="53390"/>
                    <a:pt x="87633" y="55507"/>
                  </a:cubicBezTo>
                  <a:lnTo>
                    <a:pt x="83013" y="49431"/>
                  </a:lnTo>
                  <a:lnTo>
                    <a:pt x="83013" y="49431"/>
                  </a:lnTo>
                  <a:lnTo>
                    <a:pt x="87633" y="43364"/>
                  </a:lnTo>
                  <a:cubicBezTo>
                    <a:pt x="65342" y="47515"/>
                    <a:pt x="46828" y="66916"/>
                    <a:pt x="41742" y="88883"/>
                  </a:cubicBezTo>
                  <a:lnTo>
                    <a:pt x="47806" y="84267"/>
                  </a:lnTo>
                  <a:lnTo>
                    <a:pt x="47806" y="84267"/>
                  </a:lnTo>
                  <a:cubicBezTo>
                    <a:pt x="39717" y="84216"/>
                    <a:pt x="39708" y="96796"/>
                    <a:pt x="47812" y="96859"/>
                  </a:cubicBezTo>
                  <a:close/>
                </a:path>
              </a:pathLst>
            </a:custGeom>
            <a:solidFill>
              <a:srgbClr val="211715"/>
            </a:solidFill>
            <a:ln w="3131" cap="flat">
              <a:noFill/>
              <a:prstDash val="solid"/>
              <a:miter/>
            </a:ln>
          </p:spPr>
          <p:txBody>
            <a:bodyPr rtlCol="0" anchor="ctr"/>
            <a:lstStyle/>
            <a:p>
              <a:endParaRPr lang="ja-JP" altLang="en-US"/>
            </a:p>
          </p:txBody>
        </p:sp>
        <p:sp>
          <p:nvSpPr>
            <p:cNvPr id="183" name="フリーフォーム: 図形 182">
              <a:extLst>
                <a:ext uri="{FF2B5EF4-FFF2-40B4-BE49-F238E27FC236}">
                  <a16:creationId xmlns:a16="http://schemas.microsoft.com/office/drawing/2014/main" id="{505A2ED1-D944-6BE3-F9B5-86D6334D0C34}"/>
                </a:ext>
              </a:extLst>
            </p:cNvPr>
            <p:cNvSpPr/>
            <p:nvPr/>
          </p:nvSpPr>
          <p:spPr>
            <a:xfrm>
              <a:off x="10204494" y="3929487"/>
              <a:ext cx="83016" cy="84273"/>
            </a:xfrm>
            <a:custGeom>
              <a:avLst/>
              <a:gdLst>
                <a:gd name="connsiteX0" fmla="*/ 41519 w 83016"/>
                <a:gd name="connsiteY0" fmla="*/ 84274 h 84273"/>
                <a:gd name="connsiteX1" fmla="*/ 41519 w 83016"/>
                <a:gd name="connsiteY1" fmla="*/ 84274 h 84273"/>
                <a:gd name="connsiteX2" fmla="*/ 56369 w 83016"/>
                <a:gd name="connsiteY2" fmla="*/ 57586 h 84273"/>
                <a:gd name="connsiteX3" fmla="*/ 83016 w 83016"/>
                <a:gd name="connsiteY3" fmla="*/ 43145 h 84273"/>
                <a:gd name="connsiteX4" fmla="*/ 83016 w 83016"/>
                <a:gd name="connsiteY4" fmla="*/ 43145 h 84273"/>
                <a:gd name="connsiteX5" fmla="*/ 54938 w 83016"/>
                <a:gd name="connsiteY5" fmla="*/ 28483 h 84273"/>
                <a:gd name="connsiteX6" fmla="*/ 41538 w 83016"/>
                <a:gd name="connsiteY6" fmla="*/ 0 h 84273"/>
                <a:gd name="connsiteX7" fmla="*/ 27361 w 83016"/>
                <a:gd name="connsiteY7" fmla="*/ 28619 h 84273"/>
                <a:gd name="connsiteX8" fmla="*/ 0 w 83016"/>
                <a:gd name="connsiteY8" fmla="*/ 43139 h 84273"/>
                <a:gd name="connsiteX9" fmla="*/ 0 w 83016"/>
                <a:gd name="connsiteY9" fmla="*/ 43139 h 84273"/>
                <a:gd name="connsiteX10" fmla="*/ 27002 w 83016"/>
                <a:gd name="connsiteY10" fmla="*/ 57693 h 84273"/>
                <a:gd name="connsiteX11" fmla="*/ 41519 w 83016"/>
                <a:gd name="connsiteY11" fmla="*/ 84274 h 8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16" h="84273">
                  <a:moveTo>
                    <a:pt x="41519" y="84274"/>
                  </a:moveTo>
                  <a:lnTo>
                    <a:pt x="41519" y="84274"/>
                  </a:lnTo>
                  <a:cubicBezTo>
                    <a:pt x="44331" y="74346"/>
                    <a:pt x="49416" y="65209"/>
                    <a:pt x="56369" y="57586"/>
                  </a:cubicBezTo>
                  <a:cubicBezTo>
                    <a:pt x="63423" y="49977"/>
                    <a:pt x="72789" y="44902"/>
                    <a:pt x="83016" y="43145"/>
                  </a:cubicBezTo>
                  <a:lnTo>
                    <a:pt x="83016" y="43145"/>
                  </a:lnTo>
                  <a:cubicBezTo>
                    <a:pt x="72330" y="41386"/>
                    <a:pt x="62489" y="36247"/>
                    <a:pt x="54938" y="28483"/>
                  </a:cubicBezTo>
                  <a:cubicBezTo>
                    <a:pt x="47148" y="20074"/>
                    <a:pt x="42343" y="1607"/>
                    <a:pt x="41538" y="0"/>
                  </a:cubicBezTo>
                  <a:cubicBezTo>
                    <a:pt x="40862" y="1610"/>
                    <a:pt x="35154" y="20219"/>
                    <a:pt x="27361" y="28619"/>
                  </a:cubicBezTo>
                  <a:cubicBezTo>
                    <a:pt x="20083" y="36331"/>
                    <a:pt x="10466" y="41433"/>
                    <a:pt x="0" y="43139"/>
                  </a:cubicBezTo>
                  <a:lnTo>
                    <a:pt x="0" y="43139"/>
                  </a:lnTo>
                  <a:cubicBezTo>
                    <a:pt x="10444" y="44626"/>
                    <a:pt x="20017" y="49786"/>
                    <a:pt x="27002" y="57693"/>
                  </a:cubicBezTo>
                  <a:cubicBezTo>
                    <a:pt x="33613" y="65464"/>
                    <a:pt x="38553" y="74512"/>
                    <a:pt x="41519" y="84274"/>
                  </a:cubicBezTo>
                  <a:close/>
                </a:path>
              </a:pathLst>
            </a:custGeom>
            <a:noFill/>
            <a:ln w="3131" cap="flat">
              <a:noFill/>
              <a:prstDash val="solid"/>
              <a:miter/>
            </a:ln>
          </p:spPr>
          <p:txBody>
            <a:bodyPr rtlCol="0" anchor="ctr"/>
            <a:lstStyle/>
            <a:p>
              <a:endParaRPr lang="ja-JP" altLang="en-US"/>
            </a:p>
          </p:txBody>
        </p:sp>
        <p:sp>
          <p:nvSpPr>
            <p:cNvPr id="184" name="フリーフォーム: 図形 183">
              <a:extLst>
                <a:ext uri="{FF2B5EF4-FFF2-40B4-BE49-F238E27FC236}">
                  <a16:creationId xmlns:a16="http://schemas.microsoft.com/office/drawing/2014/main" id="{D38D4DBE-EC69-11D7-43CB-553E9A2CA41D}"/>
                </a:ext>
              </a:extLst>
            </p:cNvPr>
            <p:cNvSpPr/>
            <p:nvPr/>
          </p:nvSpPr>
          <p:spPr>
            <a:xfrm>
              <a:off x="10037956" y="4079257"/>
              <a:ext cx="72216" cy="190700"/>
            </a:xfrm>
            <a:custGeom>
              <a:avLst/>
              <a:gdLst>
                <a:gd name="connsiteX0" fmla="*/ 27380 w 72216"/>
                <a:gd name="connsiteY0" fmla="*/ 10674 h 190700"/>
                <a:gd name="connsiteX1" fmla="*/ 1258 w 72216"/>
                <a:gd name="connsiteY1" fmla="*/ 2635 h 190700"/>
                <a:gd name="connsiteX2" fmla="*/ 0 w 72216"/>
                <a:gd name="connsiteY2" fmla="*/ 190700 h 190700"/>
                <a:gd name="connsiteX3" fmla="*/ 72216 w 72216"/>
                <a:gd name="connsiteY3" fmla="*/ 190678 h 190700"/>
                <a:gd name="connsiteX4" fmla="*/ 70462 w 72216"/>
                <a:gd name="connsiteY4" fmla="*/ 0 h 190700"/>
                <a:gd name="connsiteX5" fmla="*/ 27380 w 72216"/>
                <a:gd name="connsiteY5" fmla="*/ 10674 h 19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216" h="190700">
                  <a:moveTo>
                    <a:pt x="27380" y="10674"/>
                  </a:moveTo>
                  <a:cubicBezTo>
                    <a:pt x="18187" y="9951"/>
                    <a:pt x="9268" y="7206"/>
                    <a:pt x="1258" y="2635"/>
                  </a:cubicBezTo>
                  <a:cubicBezTo>
                    <a:pt x="1396" y="62256"/>
                    <a:pt x="1887" y="128900"/>
                    <a:pt x="0" y="190700"/>
                  </a:cubicBezTo>
                  <a:cubicBezTo>
                    <a:pt x="16844" y="190678"/>
                    <a:pt x="55860" y="190678"/>
                    <a:pt x="72216" y="190678"/>
                  </a:cubicBezTo>
                  <a:cubicBezTo>
                    <a:pt x="70644" y="128309"/>
                    <a:pt x="70471" y="59165"/>
                    <a:pt x="70462" y="0"/>
                  </a:cubicBezTo>
                  <a:cubicBezTo>
                    <a:pt x="57753" y="8397"/>
                    <a:pt x="42541" y="12166"/>
                    <a:pt x="27380" y="10674"/>
                  </a:cubicBezTo>
                  <a:close/>
                </a:path>
              </a:pathLst>
            </a:custGeom>
            <a:solidFill>
              <a:srgbClr val="FFFFFF"/>
            </a:solidFill>
            <a:ln w="3131" cap="flat">
              <a:noFill/>
              <a:prstDash val="solid"/>
              <a:miter/>
            </a:ln>
          </p:spPr>
          <p:txBody>
            <a:bodyPr rtlCol="0" anchor="ctr"/>
            <a:lstStyle/>
            <a:p>
              <a:endParaRPr lang="ja-JP" altLang="en-US"/>
            </a:p>
          </p:txBody>
        </p:sp>
        <p:sp>
          <p:nvSpPr>
            <p:cNvPr id="185" name="フリーフォーム: 図形 184">
              <a:extLst>
                <a:ext uri="{FF2B5EF4-FFF2-40B4-BE49-F238E27FC236}">
                  <a16:creationId xmlns:a16="http://schemas.microsoft.com/office/drawing/2014/main" id="{0DDC3EFA-3D92-7F59-627F-B92DA12847A5}"/>
                </a:ext>
              </a:extLst>
            </p:cNvPr>
            <p:cNvSpPr/>
            <p:nvPr/>
          </p:nvSpPr>
          <p:spPr>
            <a:xfrm>
              <a:off x="9994056" y="4269917"/>
              <a:ext cx="160534" cy="305809"/>
            </a:xfrm>
            <a:custGeom>
              <a:avLst/>
              <a:gdLst>
                <a:gd name="connsiteX0" fmla="*/ 8104 w 160534"/>
                <a:gd name="connsiteY0" fmla="*/ 13 h 305809"/>
                <a:gd name="connsiteX1" fmla="*/ 0 w 160534"/>
                <a:gd name="connsiteY1" fmla="*/ 13 h 305809"/>
                <a:gd name="connsiteX2" fmla="*/ 2484 w 160534"/>
                <a:gd name="connsiteY2" fmla="*/ 62637 h 305809"/>
                <a:gd name="connsiteX3" fmla="*/ 8620 w 160534"/>
                <a:gd name="connsiteY3" fmla="*/ 304055 h 305809"/>
                <a:gd name="connsiteX4" fmla="*/ 8648 w 160534"/>
                <a:gd name="connsiteY4" fmla="*/ 305810 h 305809"/>
                <a:gd name="connsiteX5" fmla="*/ 151235 w 160534"/>
                <a:gd name="connsiteY5" fmla="*/ 304055 h 305809"/>
                <a:gd name="connsiteX6" fmla="*/ 157415 w 160534"/>
                <a:gd name="connsiteY6" fmla="*/ 62583 h 305809"/>
                <a:gd name="connsiteX7" fmla="*/ 160535 w 160534"/>
                <a:gd name="connsiteY7" fmla="*/ 0 h 3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34" h="305809">
                  <a:moveTo>
                    <a:pt x="8104" y="13"/>
                  </a:moveTo>
                  <a:lnTo>
                    <a:pt x="0" y="13"/>
                  </a:lnTo>
                  <a:cubicBezTo>
                    <a:pt x="1101" y="27754"/>
                    <a:pt x="2484" y="62637"/>
                    <a:pt x="2484" y="62637"/>
                  </a:cubicBezTo>
                  <a:cubicBezTo>
                    <a:pt x="4928" y="129111"/>
                    <a:pt x="7158" y="218756"/>
                    <a:pt x="8620" y="304055"/>
                  </a:cubicBezTo>
                  <a:lnTo>
                    <a:pt x="8648" y="305810"/>
                  </a:lnTo>
                  <a:cubicBezTo>
                    <a:pt x="23945" y="305810"/>
                    <a:pt x="131929" y="304596"/>
                    <a:pt x="151235" y="304055"/>
                  </a:cubicBezTo>
                  <a:cubicBezTo>
                    <a:pt x="152723" y="217885"/>
                    <a:pt x="154324" y="128850"/>
                    <a:pt x="157415" y="62583"/>
                  </a:cubicBezTo>
                  <a:cubicBezTo>
                    <a:pt x="157415" y="62583"/>
                    <a:pt x="159151" y="27738"/>
                    <a:pt x="160535" y="0"/>
                  </a:cubicBezTo>
                  <a:close/>
                </a:path>
              </a:pathLst>
            </a:custGeom>
            <a:solidFill>
              <a:srgbClr val="FFFFFF"/>
            </a:solidFill>
            <a:ln w="3131" cap="flat">
              <a:noFill/>
              <a:prstDash val="solid"/>
              <a:miter/>
            </a:ln>
          </p:spPr>
          <p:txBody>
            <a:bodyPr rtlCol="0" anchor="ctr"/>
            <a:lstStyle/>
            <a:p>
              <a:endParaRPr lang="ja-JP" altLang="en-US"/>
            </a:p>
          </p:txBody>
        </p:sp>
        <p:sp>
          <p:nvSpPr>
            <p:cNvPr id="186" name="フリーフォーム: 図形 185">
              <a:extLst>
                <a:ext uri="{FF2B5EF4-FFF2-40B4-BE49-F238E27FC236}">
                  <a16:creationId xmlns:a16="http://schemas.microsoft.com/office/drawing/2014/main" id="{2A26058C-ED4A-A209-A650-88A9C8875FDF}"/>
                </a:ext>
              </a:extLst>
            </p:cNvPr>
            <p:cNvSpPr/>
            <p:nvPr/>
          </p:nvSpPr>
          <p:spPr>
            <a:xfrm>
              <a:off x="9990248" y="4326472"/>
              <a:ext cx="18716" cy="253560"/>
            </a:xfrm>
            <a:custGeom>
              <a:avLst/>
              <a:gdLst>
                <a:gd name="connsiteX0" fmla="*/ 0 w 18716"/>
                <a:gd name="connsiteY0" fmla="*/ 6069 h 253560"/>
                <a:gd name="connsiteX1" fmla="*/ 5060 w 18716"/>
                <a:gd name="connsiteY1" fmla="*/ 190612 h 253560"/>
                <a:gd name="connsiteX2" fmla="*/ 6136 w 18716"/>
                <a:gd name="connsiteY2" fmla="*/ 247487 h 253560"/>
                <a:gd name="connsiteX3" fmla="*/ 18715 w 18716"/>
                <a:gd name="connsiteY3" fmla="*/ 247487 h 253560"/>
                <a:gd name="connsiteX4" fmla="*/ 14161 w 18716"/>
                <a:gd name="connsiteY4" fmla="*/ 53224 h 253560"/>
                <a:gd name="connsiteX5" fmla="*/ 12589 w 18716"/>
                <a:gd name="connsiteY5" fmla="*/ 6069 h 253560"/>
                <a:gd name="connsiteX6" fmla="*/ 9 w 18716"/>
                <a:gd name="connsiteY6" fmla="*/ 6069 h 25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16" h="253559">
                  <a:moveTo>
                    <a:pt x="0" y="6069"/>
                  </a:moveTo>
                  <a:cubicBezTo>
                    <a:pt x="2255" y="67564"/>
                    <a:pt x="3774" y="129088"/>
                    <a:pt x="5060" y="190612"/>
                  </a:cubicBezTo>
                  <a:cubicBezTo>
                    <a:pt x="5453" y="209569"/>
                    <a:pt x="5812" y="228526"/>
                    <a:pt x="6136" y="247487"/>
                  </a:cubicBezTo>
                  <a:cubicBezTo>
                    <a:pt x="6274" y="255573"/>
                    <a:pt x="18854" y="255598"/>
                    <a:pt x="18715" y="247487"/>
                  </a:cubicBezTo>
                  <a:cubicBezTo>
                    <a:pt x="17602" y="182724"/>
                    <a:pt x="16083" y="117971"/>
                    <a:pt x="14161" y="53224"/>
                  </a:cubicBezTo>
                  <a:cubicBezTo>
                    <a:pt x="13677" y="37499"/>
                    <a:pt x="13152" y="21781"/>
                    <a:pt x="12589" y="6069"/>
                  </a:cubicBezTo>
                  <a:cubicBezTo>
                    <a:pt x="12275" y="-2004"/>
                    <a:pt x="-305" y="-2042"/>
                    <a:pt x="9" y="6069"/>
                  </a:cubicBezTo>
                  <a:close/>
                </a:path>
              </a:pathLst>
            </a:custGeom>
            <a:solidFill>
              <a:srgbClr val="211715"/>
            </a:solidFill>
            <a:ln w="3131" cap="flat">
              <a:noFill/>
              <a:prstDash val="solid"/>
              <a:miter/>
            </a:ln>
          </p:spPr>
          <p:txBody>
            <a:bodyPr rtlCol="0" anchor="ctr"/>
            <a:lstStyle/>
            <a:p>
              <a:endParaRPr lang="ja-JP" altLang="en-US"/>
            </a:p>
          </p:txBody>
        </p:sp>
        <p:sp>
          <p:nvSpPr>
            <p:cNvPr id="187" name="フリーフォーム: 図形 186">
              <a:extLst>
                <a:ext uri="{FF2B5EF4-FFF2-40B4-BE49-F238E27FC236}">
                  <a16:creationId xmlns:a16="http://schemas.microsoft.com/office/drawing/2014/main" id="{2EF120EC-696B-4BF5-2161-B98446195AF0}"/>
                </a:ext>
              </a:extLst>
            </p:cNvPr>
            <p:cNvSpPr/>
            <p:nvPr/>
          </p:nvSpPr>
          <p:spPr>
            <a:xfrm>
              <a:off x="10138997" y="4326438"/>
              <a:ext cx="18768" cy="253608"/>
            </a:xfrm>
            <a:custGeom>
              <a:avLst/>
              <a:gdLst>
                <a:gd name="connsiteX0" fmla="*/ 6181 w 18768"/>
                <a:gd name="connsiteY0" fmla="*/ 6062 h 253608"/>
                <a:gd name="connsiteX1" fmla="*/ 1017 w 18768"/>
                <a:gd name="connsiteY1" fmla="*/ 190372 h 253608"/>
                <a:gd name="connsiteX2" fmla="*/ 1 w 18768"/>
                <a:gd name="connsiteY2" fmla="*/ 247533 h 253608"/>
                <a:gd name="connsiteX3" fmla="*/ 12581 w 18768"/>
                <a:gd name="connsiteY3" fmla="*/ 247533 h 253608"/>
                <a:gd name="connsiteX4" fmla="*/ 16918 w 18768"/>
                <a:gd name="connsiteY4" fmla="*/ 52965 h 253608"/>
                <a:gd name="connsiteX5" fmla="*/ 18761 w 18768"/>
                <a:gd name="connsiteY5" fmla="*/ 6062 h 253608"/>
                <a:gd name="connsiteX6" fmla="*/ 6181 w 18768"/>
                <a:gd name="connsiteY6" fmla="*/ 6062 h 253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68" h="253608">
                  <a:moveTo>
                    <a:pt x="6181" y="6062"/>
                  </a:moveTo>
                  <a:cubicBezTo>
                    <a:pt x="3332" y="67457"/>
                    <a:pt x="2162" y="128927"/>
                    <a:pt x="1017" y="190372"/>
                  </a:cubicBezTo>
                  <a:cubicBezTo>
                    <a:pt x="662" y="209424"/>
                    <a:pt x="322" y="228479"/>
                    <a:pt x="1" y="247533"/>
                  </a:cubicBezTo>
                  <a:cubicBezTo>
                    <a:pt x="-140" y="255632"/>
                    <a:pt x="12439" y="255635"/>
                    <a:pt x="12581" y="247533"/>
                  </a:cubicBezTo>
                  <a:cubicBezTo>
                    <a:pt x="13700" y="182673"/>
                    <a:pt x="14757" y="117800"/>
                    <a:pt x="16918" y="52965"/>
                  </a:cubicBezTo>
                  <a:cubicBezTo>
                    <a:pt x="17440" y="37328"/>
                    <a:pt x="18053" y="21695"/>
                    <a:pt x="18761" y="6062"/>
                  </a:cubicBezTo>
                  <a:cubicBezTo>
                    <a:pt x="19135" y="-2030"/>
                    <a:pt x="6555" y="-2011"/>
                    <a:pt x="6181" y="6062"/>
                  </a:cubicBezTo>
                  <a:close/>
                </a:path>
              </a:pathLst>
            </a:custGeom>
            <a:solidFill>
              <a:srgbClr val="211715"/>
            </a:solidFill>
            <a:ln w="3131" cap="flat">
              <a:noFill/>
              <a:prstDash val="solid"/>
              <a:miter/>
            </a:ln>
          </p:spPr>
          <p:txBody>
            <a:bodyPr rtlCol="0" anchor="ctr"/>
            <a:lstStyle/>
            <a:p>
              <a:endParaRPr lang="ja-JP" altLang="en-US"/>
            </a:p>
          </p:txBody>
        </p:sp>
        <p:sp>
          <p:nvSpPr>
            <p:cNvPr id="188" name="フリーフォーム: 図形 187">
              <a:extLst>
                <a:ext uri="{FF2B5EF4-FFF2-40B4-BE49-F238E27FC236}">
                  <a16:creationId xmlns:a16="http://schemas.microsoft.com/office/drawing/2014/main" id="{891D671D-F5C8-75AD-976B-8E31B8537D18}"/>
                </a:ext>
              </a:extLst>
            </p:cNvPr>
            <p:cNvSpPr/>
            <p:nvPr/>
          </p:nvSpPr>
          <p:spPr>
            <a:xfrm>
              <a:off x="10067675" y="4358817"/>
              <a:ext cx="12579" cy="222995"/>
            </a:xfrm>
            <a:custGeom>
              <a:avLst/>
              <a:gdLst>
                <a:gd name="connsiteX0" fmla="*/ 0 w 12579"/>
                <a:gd name="connsiteY0" fmla="*/ 6076 h 222995"/>
                <a:gd name="connsiteX1" fmla="*/ 0 w 12579"/>
                <a:gd name="connsiteY1" fmla="*/ 216919 h 222995"/>
                <a:gd name="connsiteX2" fmla="*/ 12580 w 12579"/>
                <a:gd name="connsiteY2" fmla="*/ 216919 h 222995"/>
                <a:gd name="connsiteX3" fmla="*/ 12580 w 12579"/>
                <a:gd name="connsiteY3" fmla="*/ 6076 h 222995"/>
                <a:gd name="connsiteX4" fmla="*/ 0 w 12579"/>
                <a:gd name="connsiteY4" fmla="*/ 6076 h 222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9" h="222995">
                  <a:moveTo>
                    <a:pt x="0" y="6076"/>
                  </a:moveTo>
                  <a:lnTo>
                    <a:pt x="0" y="216919"/>
                  </a:lnTo>
                  <a:cubicBezTo>
                    <a:pt x="0" y="225014"/>
                    <a:pt x="12580" y="225027"/>
                    <a:pt x="12580" y="216919"/>
                  </a:cubicBezTo>
                  <a:lnTo>
                    <a:pt x="12580" y="6076"/>
                  </a:lnTo>
                  <a:cubicBezTo>
                    <a:pt x="12580" y="-2019"/>
                    <a:pt x="0" y="-2032"/>
                    <a:pt x="0" y="6076"/>
                  </a:cubicBezTo>
                  <a:close/>
                </a:path>
              </a:pathLst>
            </a:custGeom>
            <a:solidFill>
              <a:srgbClr val="211715"/>
            </a:solidFill>
            <a:ln w="3131" cap="flat">
              <a:noFill/>
              <a:prstDash val="solid"/>
              <a:miter/>
            </a:ln>
          </p:spPr>
          <p:txBody>
            <a:bodyPr rtlCol="0" anchor="ctr"/>
            <a:lstStyle/>
            <a:p>
              <a:endParaRPr lang="ja-JP" altLang="en-US"/>
            </a:p>
          </p:txBody>
        </p:sp>
        <p:sp>
          <p:nvSpPr>
            <p:cNvPr id="189" name="フリーフォーム: 図形 188">
              <a:extLst>
                <a:ext uri="{FF2B5EF4-FFF2-40B4-BE49-F238E27FC236}">
                  <a16:creationId xmlns:a16="http://schemas.microsoft.com/office/drawing/2014/main" id="{8EC2FC2E-8E23-41F1-176E-8D87B4468FBF}"/>
                </a:ext>
              </a:extLst>
            </p:cNvPr>
            <p:cNvSpPr/>
            <p:nvPr/>
          </p:nvSpPr>
          <p:spPr>
            <a:xfrm>
              <a:off x="9996588" y="4567679"/>
              <a:ext cx="154761" cy="14346"/>
            </a:xfrm>
            <a:custGeom>
              <a:avLst/>
              <a:gdLst>
                <a:gd name="connsiteX0" fmla="*/ 6085 w 154761"/>
                <a:gd name="connsiteY0" fmla="*/ 14347 h 14346"/>
                <a:gd name="connsiteX1" fmla="*/ 124648 w 154761"/>
                <a:gd name="connsiteY1" fmla="*/ 13023 h 14346"/>
                <a:gd name="connsiteX2" fmla="*/ 148691 w 154761"/>
                <a:gd name="connsiteY2" fmla="*/ 12583 h 14346"/>
                <a:gd name="connsiteX3" fmla="*/ 148691 w 154761"/>
                <a:gd name="connsiteY3" fmla="*/ 3 h 14346"/>
                <a:gd name="connsiteX4" fmla="*/ 27974 w 154761"/>
                <a:gd name="connsiteY4" fmla="*/ 1607 h 14346"/>
                <a:gd name="connsiteX5" fmla="*/ 6076 w 154761"/>
                <a:gd name="connsiteY5" fmla="*/ 1767 h 14346"/>
                <a:gd name="connsiteX6" fmla="*/ 6076 w 154761"/>
                <a:gd name="connsiteY6" fmla="*/ 14347 h 1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61" h="14346">
                  <a:moveTo>
                    <a:pt x="6085" y="14347"/>
                  </a:moveTo>
                  <a:cubicBezTo>
                    <a:pt x="45604" y="14347"/>
                    <a:pt x="85142" y="13620"/>
                    <a:pt x="124648" y="13023"/>
                  </a:cubicBezTo>
                  <a:cubicBezTo>
                    <a:pt x="132661" y="12903"/>
                    <a:pt x="140687" y="12806"/>
                    <a:pt x="148691" y="12583"/>
                  </a:cubicBezTo>
                  <a:cubicBezTo>
                    <a:pt x="156767" y="12359"/>
                    <a:pt x="156802" y="-220"/>
                    <a:pt x="148691" y="3"/>
                  </a:cubicBezTo>
                  <a:cubicBezTo>
                    <a:pt x="108471" y="1113"/>
                    <a:pt x="68204" y="1226"/>
                    <a:pt x="27974" y="1607"/>
                  </a:cubicBezTo>
                  <a:cubicBezTo>
                    <a:pt x="20675" y="1676"/>
                    <a:pt x="13375" y="1764"/>
                    <a:pt x="6076" y="1767"/>
                  </a:cubicBezTo>
                  <a:cubicBezTo>
                    <a:pt x="-2019" y="1767"/>
                    <a:pt x="-2032" y="14347"/>
                    <a:pt x="6076" y="14347"/>
                  </a:cubicBezTo>
                  <a:close/>
                </a:path>
              </a:pathLst>
            </a:custGeom>
            <a:solidFill>
              <a:srgbClr val="211715"/>
            </a:solidFill>
            <a:ln w="3131" cap="flat">
              <a:noFill/>
              <a:prstDash val="solid"/>
              <a:miter/>
            </a:ln>
          </p:spPr>
          <p:txBody>
            <a:bodyPr rtlCol="0" anchor="ctr"/>
            <a:lstStyle/>
            <a:p>
              <a:endParaRPr lang="ja-JP" altLang="en-US"/>
            </a:p>
          </p:txBody>
        </p:sp>
        <p:sp>
          <p:nvSpPr>
            <p:cNvPr id="190" name="フリーフォーム: 図形 189">
              <a:extLst>
                <a:ext uri="{FF2B5EF4-FFF2-40B4-BE49-F238E27FC236}">
                  <a16:creationId xmlns:a16="http://schemas.microsoft.com/office/drawing/2014/main" id="{A23AF941-F4D6-F709-3B84-71F37CC52927}"/>
                </a:ext>
              </a:extLst>
            </p:cNvPr>
            <p:cNvSpPr/>
            <p:nvPr/>
          </p:nvSpPr>
          <p:spPr>
            <a:xfrm>
              <a:off x="9959713" y="4568993"/>
              <a:ext cx="117904" cy="80697"/>
            </a:xfrm>
            <a:custGeom>
              <a:avLst/>
              <a:gdLst>
                <a:gd name="connsiteX0" fmla="*/ 105327 w 117904"/>
                <a:gd name="connsiteY0" fmla="*/ 6076 h 80697"/>
                <a:gd name="connsiteX1" fmla="*/ 105327 w 117904"/>
                <a:gd name="connsiteY1" fmla="*/ 22826 h 80697"/>
                <a:gd name="connsiteX2" fmla="*/ 104557 w 117904"/>
                <a:gd name="connsiteY2" fmla="*/ 36902 h 80697"/>
                <a:gd name="connsiteX3" fmla="*/ 90681 w 117904"/>
                <a:gd name="connsiteY3" fmla="*/ 43944 h 80697"/>
                <a:gd name="connsiteX4" fmla="*/ 70614 w 117904"/>
                <a:gd name="connsiteY4" fmla="*/ 53712 h 80697"/>
                <a:gd name="connsiteX5" fmla="*/ 51115 w 117904"/>
                <a:gd name="connsiteY5" fmla="*/ 65121 h 80697"/>
                <a:gd name="connsiteX6" fmla="*/ 29258 w 117904"/>
                <a:gd name="connsiteY6" fmla="*/ 67732 h 80697"/>
                <a:gd name="connsiteX7" fmla="*/ 13506 w 117904"/>
                <a:gd name="connsiteY7" fmla="*/ 60624 h 80697"/>
                <a:gd name="connsiteX8" fmla="*/ 16393 w 117904"/>
                <a:gd name="connsiteY8" fmla="*/ 45249 h 80697"/>
                <a:gd name="connsiteX9" fmla="*/ 52641 w 117904"/>
                <a:gd name="connsiteY9" fmla="*/ 14636 h 80697"/>
                <a:gd name="connsiteX10" fmla="*/ 46291 w 117904"/>
                <a:gd name="connsiteY10" fmla="*/ 3774 h 80697"/>
                <a:gd name="connsiteX11" fmla="*/ 7499 w 117904"/>
                <a:gd name="connsiteY11" fmla="*/ 36355 h 80697"/>
                <a:gd name="connsiteX12" fmla="*/ 13833 w 117904"/>
                <a:gd name="connsiteY12" fmla="*/ 77015 h 80697"/>
                <a:gd name="connsiteX13" fmla="*/ 65834 w 117904"/>
                <a:gd name="connsiteY13" fmla="*/ 72389 h 80697"/>
                <a:gd name="connsiteX14" fmla="*/ 76967 w 117904"/>
                <a:gd name="connsiteY14" fmla="*/ 64574 h 80697"/>
                <a:gd name="connsiteX15" fmla="*/ 89546 w 117904"/>
                <a:gd name="connsiteY15" fmla="*/ 57765 h 80697"/>
                <a:gd name="connsiteX16" fmla="*/ 110472 w 117904"/>
                <a:gd name="connsiteY16" fmla="*/ 49463 h 80697"/>
                <a:gd name="connsiteX17" fmla="*/ 117904 w 117904"/>
                <a:gd name="connsiteY17" fmla="*/ 26905 h 80697"/>
                <a:gd name="connsiteX18" fmla="*/ 117904 w 117904"/>
                <a:gd name="connsiteY18" fmla="*/ 6076 h 80697"/>
                <a:gd name="connsiteX19" fmla="*/ 105324 w 117904"/>
                <a:gd name="connsiteY19" fmla="*/ 6076 h 8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7904" h="80697">
                  <a:moveTo>
                    <a:pt x="105327" y="6076"/>
                  </a:moveTo>
                  <a:cubicBezTo>
                    <a:pt x="105327" y="11661"/>
                    <a:pt x="105327" y="17243"/>
                    <a:pt x="105327" y="22826"/>
                  </a:cubicBezTo>
                  <a:cubicBezTo>
                    <a:pt x="105327" y="27342"/>
                    <a:pt x="106091" y="32575"/>
                    <a:pt x="104557" y="36902"/>
                  </a:cubicBezTo>
                  <a:cubicBezTo>
                    <a:pt x="102774" y="41934"/>
                    <a:pt x="95075" y="42516"/>
                    <a:pt x="90681" y="43944"/>
                  </a:cubicBezTo>
                  <a:cubicBezTo>
                    <a:pt x="83596" y="46312"/>
                    <a:pt x="76850" y="49595"/>
                    <a:pt x="70614" y="53712"/>
                  </a:cubicBezTo>
                  <a:cubicBezTo>
                    <a:pt x="64107" y="57954"/>
                    <a:pt x="58663" y="62700"/>
                    <a:pt x="51115" y="65121"/>
                  </a:cubicBezTo>
                  <a:cubicBezTo>
                    <a:pt x="44065" y="67389"/>
                    <a:pt x="36646" y="68276"/>
                    <a:pt x="29258" y="67732"/>
                  </a:cubicBezTo>
                  <a:cubicBezTo>
                    <a:pt x="23884" y="67342"/>
                    <a:pt x="15647" y="66405"/>
                    <a:pt x="13506" y="60624"/>
                  </a:cubicBezTo>
                  <a:cubicBezTo>
                    <a:pt x="11373" y="55375"/>
                    <a:pt x="12502" y="49365"/>
                    <a:pt x="16393" y="45249"/>
                  </a:cubicBezTo>
                  <a:cubicBezTo>
                    <a:pt x="27415" y="33852"/>
                    <a:pt x="39558" y="23596"/>
                    <a:pt x="52641" y="14636"/>
                  </a:cubicBezTo>
                  <a:cubicBezTo>
                    <a:pt x="59210" y="10013"/>
                    <a:pt x="52933" y="-896"/>
                    <a:pt x="46291" y="3774"/>
                  </a:cubicBezTo>
                  <a:cubicBezTo>
                    <a:pt x="32309" y="13319"/>
                    <a:pt x="19314" y="24235"/>
                    <a:pt x="7499" y="36355"/>
                  </a:cubicBezTo>
                  <a:cubicBezTo>
                    <a:pt x="-3945" y="48460"/>
                    <a:pt x="-2640" y="70222"/>
                    <a:pt x="13833" y="77015"/>
                  </a:cubicBezTo>
                  <a:cubicBezTo>
                    <a:pt x="29765" y="83585"/>
                    <a:pt x="51093" y="80950"/>
                    <a:pt x="65834" y="72389"/>
                  </a:cubicBezTo>
                  <a:cubicBezTo>
                    <a:pt x="69762" y="70109"/>
                    <a:pt x="73168" y="67043"/>
                    <a:pt x="76967" y="64574"/>
                  </a:cubicBezTo>
                  <a:cubicBezTo>
                    <a:pt x="80957" y="61948"/>
                    <a:pt x="85165" y="59671"/>
                    <a:pt x="89546" y="57765"/>
                  </a:cubicBezTo>
                  <a:cubicBezTo>
                    <a:pt x="96380" y="54831"/>
                    <a:pt x="104466" y="54111"/>
                    <a:pt x="110472" y="49463"/>
                  </a:cubicBezTo>
                  <a:cubicBezTo>
                    <a:pt x="117539" y="43997"/>
                    <a:pt x="117929" y="35119"/>
                    <a:pt x="117904" y="26905"/>
                  </a:cubicBezTo>
                  <a:cubicBezTo>
                    <a:pt x="117882" y="19961"/>
                    <a:pt x="117904" y="13020"/>
                    <a:pt x="117904" y="6076"/>
                  </a:cubicBezTo>
                  <a:cubicBezTo>
                    <a:pt x="117904" y="-2019"/>
                    <a:pt x="105324" y="-2032"/>
                    <a:pt x="105324" y="6076"/>
                  </a:cubicBezTo>
                  <a:close/>
                </a:path>
              </a:pathLst>
            </a:custGeom>
            <a:solidFill>
              <a:srgbClr val="211715"/>
            </a:solidFill>
            <a:ln w="3131" cap="flat">
              <a:noFill/>
              <a:prstDash val="solid"/>
              <a:miter/>
            </a:ln>
          </p:spPr>
          <p:txBody>
            <a:bodyPr rtlCol="0" anchor="ctr"/>
            <a:lstStyle/>
            <a:p>
              <a:endParaRPr lang="ja-JP" altLang="en-US"/>
            </a:p>
          </p:txBody>
        </p:sp>
        <p:sp>
          <p:nvSpPr>
            <p:cNvPr id="191" name="フリーフォーム: 図形 190">
              <a:extLst>
                <a:ext uri="{FF2B5EF4-FFF2-40B4-BE49-F238E27FC236}">
                  <a16:creationId xmlns:a16="http://schemas.microsoft.com/office/drawing/2014/main" id="{FAFC67BE-1DF3-C5E1-8CA1-1878C579ABCF}"/>
                </a:ext>
              </a:extLst>
            </p:cNvPr>
            <p:cNvSpPr/>
            <p:nvPr/>
          </p:nvSpPr>
          <p:spPr>
            <a:xfrm>
              <a:off x="10069933" y="4568920"/>
              <a:ext cx="118415" cy="80562"/>
            </a:xfrm>
            <a:custGeom>
              <a:avLst/>
              <a:gdLst>
                <a:gd name="connsiteX0" fmla="*/ 0 w 118415"/>
                <a:gd name="connsiteY0" fmla="*/ 6093 h 80562"/>
                <a:gd name="connsiteX1" fmla="*/ 126 w 118415"/>
                <a:gd name="connsiteY1" fmla="*/ 24572 h 80562"/>
                <a:gd name="connsiteX2" fmla="*/ 3431 w 118415"/>
                <a:gd name="connsiteY2" fmla="*/ 44637 h 80562"/>
                <a:gd name="connsiteX3" fmla="*/ 22690 w 118415"/>
                <a:gd name="connsiteY3" fmla="*/ 55644 h 80562"/>
                <a:gd name="connsiteX4" fmla="*/ 45802 w 118415"/>
                <a:gd name="connsiteY4" fmla="*/ 67755 h 80562"/>
                <a:gd name="connsiteX5" fmla="*/ 98137 w 118415"/>
                <a:gd name="connsiteY5" fmla="*/ 79105 h 80562"/>
                <a:gd name="connsiteX6" fmla="*/ 116755 w 118415"/>
                <a:gd name="connsiteY6" fmla="*/ 64522 h 80562"/>
                <a:gd name="connsiteX7" fmla="*/ 114682 w 118415"/>
                <a:gd name="connsiteY7" fmla="*/ 41394 h 80562"/>
                <a:gd name="connsiteX8" fmla="*/ 96426 w 118415"/>
                <a:gd name="connsiteY8" fmla="*/ 22880 h 80562"/>
                <a:gd name="connsiteX9" fmla="*/ 72012 w 118415"/>
                <a:gd name="connsiteY9" fmla="*/ 3832 h 80562"/>
                <a:gd name="connsiteX10" fmla="*/ 65662 w 118415"/>
                <a:gd name="connsiteY10" fmla="*/ 14694 h 80562"/>
                <a:gd name="connsiteX11" fmla="*/ 98501 w 118415"/>
                <a:gd name="connsiteY11" fmla="*/ 41951 h 80562"/>
                <a:gd name="connsiteX12" fmla="*/ 105817 w 118415"/>
                <a:gd name="connsiteY12" fmla="*/ 56436 h 80562"/>
                <a:gd name="connsiteX13" fmla="*/ 103426 w 118415"/>
                <a:gd name="connsiteY13" fmla="*/ 63258 h 80562"/>
                <a:gd name="connsiteX14" fmla="*/ 93463 w 118415"/>
                <a:gd name="connsiteY14" fmla="*/ 67245 h 80562"/>
                <a:gd name="connsiteX15" fmla="*/ 52152 w 118415"/>
                <a:gd name="connsiteY15" fmla="*/ 56892 h 80562"/>
                <a:gd name="connsiteX16" fmla="*/ 31603 w 118415"/>
                <a:gd name="connsiteY16" fmla="*/ 45480 h 80562"/>
                <a:gd name="connsiteX17" fmla="*/ 22731 w 118415"/>
                <a:gd name="connsiteY17" fmla="*/ 42539 h 80562"/>
                <a:gd name="connsiteX18" fmla="*/ 15259 w 118415"/>
                <a:gd name="connsiteY18" fmla="*/ 39432 h 80562"/>
                <a:gd name="connsiteX19" fmla="*/ 12702 w 118415"/>
                <a:gd name="connsiteY19" fmla="*/ 23767 h 80562"/>
                <a:gd name="connsiteX20" fmla="*/ 12580 w 118415"/>
                <a:gd name="connsiteY20" fmla="*/ 6077 h 80562"/>
                <a:gd name="connsiteX21" fmla="*/ 0 w 118415"/>
                <a:gd name="connsiteY21" fmla="*/ 6077 h 80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8415" h="80562">
                  <a:moveTo>
                    <a:pt x="0" y="6093"/>
                  </a:moveTo>
                  <a:cubicBezTo>
                    <a:pt x="0" y="12251"/>
                    <a:pt x="98" y="18411"/>
                    <a:pt x="126" y="24572"/>
                  </a:cubicBezTo>
                  <a:cubicBezTo>
                    <a:pt x="160" y="31346"/>
                    <a:pt x="-148" y="38586"/>
                    <a:pt x="3431" y="44637"/>
                  </a:cubicBezTo>
                  <a:cubicBezTo>
                    <a:pt x="7541" y="51587"/>
                    <a:pt x="15501" y="53486"/>
                    <a:pt x="22690" y="55644"/>
                  </a:cubicBezTo>
                  <a:cubicBezTo>
                    <a:pt x="31034" y="58320"/>
                    <a:pt x="38855" y="62415"/>
                    <a:pt x="45802" y="67755"/>
                  </a:cubicBezTo>
                  <a:cubicBezTo>
                    <a:pt x="60794" y="78910"/>
                    <a:pt x="79871" y="83045"/>
                    <a:pt x="98137" y="79105"/>
                  </a:cubicBezTo>
                  <a:cubicBezTo>
                    <a:pt x="106581" y="77218"/>
                    <a:pt x="113830" y="72979"/>
                    <a:pt x="116755" y="64522"/>
                  </a:cubicBezTo>
                  <a:cubicBezTo>
                    <a:pt x="119550" y="56889"/>
                    <a:pt x="118789" y="48407"/>
                    <a:pt x="114682" y="41394"/>
                  </a:cubicBezTo>
                  <a:cubicBezTo>
                    <a:pt x="110279" y="34215"/>
                    <a:pt x="102690" y="28387"/>
                    <a:pt x="96426" y="22880"/>
                  </a:cubicBezTo>
                  <a:cubicBezTo>
                    <a:pt x="88636" y="16097"/>
                    <a:pt x="80487" y="9738"/>
                    <a:pt x="72012" y="3832"/>
                  </a:cubicBezTo>
                  <a:cubicBezTo>
                    <a:pt x="65376" y="-835"/>
                    <a:pt x="59086" y="10068"/>
                    <a:pt x="65662" y="14694"/>
                  </a:cubicBezTo>
                  <a:cubicBezTo>
                    <a:pt x="77308" y="22902"/>
                    <a:pt x="88287" y="32016"/>
                    <a:pt x="98501" y="41951"/>
                  </a:cubicBezTo>
                  <a:cubicBezTo>
                    <a:pt x="102728" y="46039"/>
                    <a:pt x="106521" y="50074"/>
                    <a:pt x="105817" y="56436"/>
                  </a:cubicBezTo>
                  <a:cubicBezTo>
                    <a:pt x="105694" y="58893"/>
                    <a:pt x="104864" y="61261"/>
                    <a:pt x="103426" y="63258"/>
                  </a:cubicBezTo>
                  <a:cubicBezTo>
                    <a:pt x="100577" y="65550"/>
                    <a:pt x="97108" y="66940"/>
                    <a:pt x="93463" y="67245"/>
                  </a:cubicBezTo>
                  <a:cubicBezTo>
                    <a:pt x="78849" y="69742"/>
                    <a:pt x="63860" y="65987"/>
                    <a:pt x="52152" y="56892"/>
                  </a:cubicBezTo>
                  <a:cubicBezTo>
                    <a:pt x="45818" y="52225"/>
                    <a:pt x="38912" y="48389"/>
                    <a:pt x="31603" y="45480"/>
                  </a:cubicBezTo>
                  <a:cubicBezTo>
                    <a:pt x="28700" y="44300"/>
                    <a:pt x="25728" y="43435"/>
                    <a:pt x="22731" y="42539"/>
                  </a:cubicBezTo>
                  <a:cubicBezTo>
                    <a:pt x="20052" y="42033"/>
                    <a:pt x="17508" y="40976"/>
                    <a:pt x="15259" y="39432"/>
                  </a:cubicBezTo>
                  <a:cubicBezTo>
                    <a:pt x="11441" y="36026"/>
                    <a:pt x="12727" y="28327"/>
                    <a:pt x="12702" y="23767"/>
                  </a:cubicBezTo>
                  <a:cubicBezTo>
                    <a:pt x="12668" y="17870"/>
                    <a:pt x="12586" y="11974"/>
                    <a:pt x="12580" y="6077"/>
                  </a:cubicBezTo>
                  <a:cubicBezTo>
                    <a:pt x="12580" y="-2018"/>
                    <a:pt x="0" y="-2034"/>
                    <a:pt x="0" y="6077"/>
                  </a:cubicBezTo>
                  <a:close/>
                </a:path>
              </a:pathLst>
            </a:custGeom>
            <a:solidFill>
              <a:srgbClr val="211715"/>
            </a:solidFill>
            <a:ln w="3131" cap="flat">
              <a:noFill/>
              <a:prstDash val="solid"/>
              <a:miter/>
            </a:ln>
          </p:spPr>
          <p:txBody>
            <a:bodyPr rtlCol="0" anchor="ctr"/>
            <a:lstStyle/>
            <a:p>
              <a:endParaRPr lang="ja-JP" altLang="en-US"/>
            </a:p>
          </p:txBody>
        </p:sp>
        <p:sp>
          <p:nvSpPr>
            <p:cNvPr id="192" name="フリーフォーム: 図形 191">
              <a:extLst>
                <a:ext uri="{FF2B5EF4-FFF2-40B4-BE49-F238E27FC236}">
                  <a16:creationId xmlns:a16="http://schemas.microsoft.com/office/drawing/2014/main" id="{F0AF58C6-072A-1A91-125A-590E9F3A1495}"/>
                </a:ext>
              </a:extLst>
            </p:cNvPr>
            <p:cNvSpPr/>
            <p:nvPr/>
          </p:nvSpPr>
          <p:spPr>
            <a:xfrm>
              <a:off x="9931215" y="4059322"/>
              <a:ext cx="108161" cy="273819"/>
            </a:xfrm>
            <a:custGeom>
              <a:avLst/>
              <a:gdLst>
                <a:gd name="connsiteX0" fmla="*/ 108144 w 108161"/>
                <a:gd name="connsiteY0" fmla="*/ 110943 h 273819"/>
                <a:gd name="connsiteX1" fmla="*/ 107974 w 108161"/>
                <a:gd name="connsiteY1" fmla="*/ 0 h 273819"/>
                <a:gd name="connsiteX2" fmla="*/ 39484 w 108161"/>
                <a:gd name="connsiteY2" fmla="*/ 46356 h 273819"/>
                <a:gd name="connsiteX3" fmla="*/ 0 w 108161"/>
                <a:gd name="connsiteY3" fmla="*/ 66914 h 273819"/>
                <a:gd name="connsiteX4" fmla="*/ 3459 w 108161"/>
                <a:gd name="connsiteY4" fmla="*/ 119185 h 273819"/>
                <a:gd name="connsiteX5" fmla="*/ 6513 w 108161"/>
                <a:gd name="connsiteY5" fmla="*/ 137652 h 273819"/>
                <a:gd name="connsiteX6" fmla="*/ 35594 w 108161"/>
                <a:gd name="connsiteY6" fmla="*/ 163164 h 273819"/>
                <a:gd name="connsiteX7" fmla="*/ 61014 w 108161"/>
                <a:gd name="connsiteY7" fmla="*/ 158981 h 273819"/>
                <a:gd name="connsiteX8" fmla="*/ 59325 w 108161"/>
                <a:gd name="connsiteY8" fmla="*/ 268813 h 273819"/>
                <a:gd name="connsiteX9" fmla="*/ 63382 w 108161"/>
                <a:gd name="connsiteY9" fmla="*/ 273141 h 273819"/>
                <a:gd name="connsiteX10" fmla="*/ 95602 w 108161"/>
                <a:gd name="connsiteY10" fmla="*/ 273194 h 273819"/>
                <a:gd name="connsiteX11" fmla="*/ 104474 w 108161"/>
                <a:gd name="connsiteY11" fmla="*/ 262797 h 273819"/>
                <a:gd name="connsiteX12" fmla="*/ 108144 w 108161"/>
                <a:gd name="connsiteY12" fmla="*/ 110943 h 27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61" h="273819">
                  <a:moveTo>
                    <a:pt x="108144" y="110943"/>
                  </a:moveTo>
                  <a:cubicBezTo>
                    <a:pt x="108229" y="72591"/>
                    <a:pt x="107974" y="34742"/>
                    <a:pt x="107974" y="0"/>
                  </a:cubicBezTo>
                  <a:cubicBezTo>
                    <a:pt x="82000" y="9963"/>
                    <a:pt x="55118" y="23099"/>
                    <a:pt x="39484" y="46356"/>
                  </a:cubicBezTo>
                  <a:lnTo>
                    <a:pt x="0" y="66914"/>
                  </a:lnTo>
                  <a:cubicBezTo>
                    <a:pt x="1258" y="83330"/>
                    <a:pt x="1258" y="95218"/>
                    <a:pt x="3459" y="119185"/>
                  </a:cubicBezTo>
                  <a:cubicBezTo>
                    <a:pt x="3812" y="125434"/>
                    <a:pt x="4834" y="131623"/>
                    <a:pt x="6513" y="137652"/>
                  </a:cubicBezTo>
                  <a:cubicBezTo>
                    <a:pt x="10630" y="150675"/>
                    <a:pt x="22027" y="161736"/>
                    <a:pt x="35594" y="163164"/>
                  </a:cubicBezTo>
                  <a:cubicBezTo>
                    <a:pt x="44296" y="164359"/>
                    <a:pt x="53155" y="162899"/>
                    <a:pt x="61014" y="158981"/>
                  </a:cubicBezTo>
                  <a:cubicBezTo>
                    <a:pt x="60558" y="195012"/>
                    <a:pt x="60052" y="229273"/>
                    <a:pt x="59325" y="268813"/>
                  </a:cubicBezTo>
                  <a:cubicBezTo>
                    <a:pt x="59272" y="271122"/>
                    <a:pt x="61077" y="273046"/>
                    <a:pt x="63382" y="273141"/>
                  </a:cubicBezTo>
                  <a:cubicBezTo>
                    <a:pt x="74103" y="274028"/>
                    <a:pt x="84878" y="274047"/>
                    <a:pt x="95602" y="273194"/>
                  </a:cubicBezTo>
                  <a:cubicBezTo>
                    <a:pt x="100546" y="272090"/>
                    <a:pt x="104162" y="267851"/>
                    <a:pt x="104474" y="262797"/>
                  </a:cubicBezTo>
                  <a:cubicBezTo>
                    <a:pt x="107295" y="215533"/>
                    <a:pt x="108027" y="162771"/>
                    <a:pt x="108144" y="110943"/>
                  </a:cubicBezTo>
                  <a:close/>
                </a:path>
              </a:pathLst>
            </a:custGeom>
            <a:solidFill>
              <a:schemeClr val="accent1">
                <a:lumMod val="40000"/>
                <a:lumOff val="60000"/>
              </a:schemeClr>
            </a:solidFill>
            <a:ln w="3131" cap="flat">
              <a:noFill/>
              <a:prstDash val="solid"/>
              <a:miter/>
            </a:ln>
          </p:spPr>
          <p:txBody>
            <a:bodyPr rtlCol="0" anchor="ctr"/>
            <a:lstStyle/>
            <a:p>
              <a:endParaRPr lang="ja-JP" altLang="en-US"/>
            </a:p>
          </p:txBody>
        </p:sp>
        <p:sp>
          <p:nvSpPr>
            <p:cNvPr id="193" name="フリーフォーム: 図形 192">
              <a:extLst>
                <a:ext uri="{FF2B5EF4-FFF2-40B4-BE49-F238E27FC236}">
                  <a16:creationId xmlns:a16="http://schemas.microsoft.com/office/drawing/2014/main" id="{8C7BC4CA-E793-24EC-EE25-072105C4217A}"/>
                </a:ext>
              </a:extLst>
            </p:cNvPr>
            <p:cNvSpPr/>
            <p:nvPr/>
          </p:nvSpPr>
          <p:spPr>
            <a:xfrm>
              <a:off x="10108421" y="4059306"/>
              <a:ext cx="96619" cy="273819"/>
            </a:xfrm>
            <a:custGeom>
              <a:avLst/>
              <a:gdLst>
                <a:gd name="connsiteX0" fmla="*/ 46230 w 96619"/>
                <a:gd name="connsiteY0" fmla="*/ 97341 h 273819"/>
                <a:gd name="connsiteX1" fmla="*/ 48648 w 96619"/>
                <a:gd name="connsiteY1" fmla="*/ 268813 h 273819"/>
                <a:gd name="connsiteX2" fmla="*/ 44588 w 96619"/>
                <a:gd name="connsiteY2" fmla="*/ 273141 h 273819"/>
                <a:gd name="connsiteX3" fmla="*/ 12372 w 96619"/>
                <a:gd name="connsiteY3" fmla="*/ 273194 h 273819"/>
                <a:gd name="connsiteX4" fmla="*/ 3500 w 96619"/>
                <a:gd name="connsiteY4" fmla="*/ 262797 h 273819"/>
                <a:gd name="connsiteX5" fmla="*/ 0 w 96619"/>
                <a:gd name="connsiteY5" fmla="*/ 0 h 273819"/>
                <a:gd name="connsiteX6" fmla="*/ 68490 w 96619"/>
                <a:gd name="connsiteY6" fmla="*/ 46356 h 273819"/>
                <a:gd name="connsiteX7" fmla="*/ 88249 w 96619"/>
                <a:gd name="connsiteY7" fmla="*/ 115496 h 273819"/>
                <a:gd name="connsiteX8" fmla="*/ 96611 w 96619"/>
                <a:gd name="connsiteY8" fmla="*/ 244362 h 273819"/>
                <a:gd name="connsiteX9" fmla="*/ 92746 w 96619"/>
                <a:gd name="connsiteY9" fmla="*/ 248730 h 273819"/>
                <a:gd name="connsiteX10" fmla="*/ 92488 w 96619"/>
                <a:gd name="connsiteY10" fmla="*/ 248736 h 273819"/>
                <a:gd name="connsiteX11" fmla="*/ 54935 w 96619"/>
                <a:gd name="connsiteY11" fmla="*/ 248736 h 27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619" h="273819">
                  <a:moveTo>
                    <a:pt x="46230" y="97341"/>
                  </a:moveTo>
                  <a:cubicBezTo>
                    <a:pt x="46931" y="159239"/>
                    <a:pt x="47526" y="207727"/>
                    <a:pt x="48648" y="268813"/>
                  </a:cubicBezTo>
                  <a:cubicBezTo>
                    <a:pt x="48702" y="271122"/>
                    <a:pt x="46897" y="273046"/>
                    <a:pt x="44588" y="273141"/>
                  </a:cubicBezTo>
                  <a:cubicBezTo>
                    <a:pt x="33867" y="274028"/>
                    <a:pt x="23096" y="274047"/>
                    <a:pt x="12372" y="273194"/>
                  </a:cubicBezTo>
                  <a:cubicBezTo>
                    <a:pt x="7397" y="272147"/>
                    <a:pt x="3752" y="267876"/>
                    <a:pt x="3500" y="262797"/>
                  </a:cubicBezTo>
                  <a:cubicBezTo>
                    <a:pt x="1613" y="183379"/>
                    <a:pt x="163" y="69977"/>
                    <a:pt x="0" y="0"/>
                  </a:cubicBezTo>
                  <a:cubicBezTo>
                    <a:pt x="25974" y="9963"/>
                    <a:pt x="52856" y="23099"/>
                    <a:pt x="68490" y="46356"/>
                  </a:cubicBezTo>
                  <a:cubicBezTo>
                    <a:pt x="81994" y="66449"/>
                    <a:pt x="86570" y="91347"/>
                    <a:pt x="88249" y="115496"/>
                  </a:cubicBezTo>
                  <a:cubicBezTo>
                    <a:pt x="91048" y="155720"/>
                    <a:pt x="94290" y="202406"/>
                    <a:pt x="96611" y="244362"/>
                  </a:cubicBezTo>
                  <a:cubicBezTo>
                    <a:pt x="96750" y="246636"/>
                    <a:pt x="95020" y="248589"/>
                    <a:pt x="92746" y="248730"/>
                  </a:cubicBezTo>
                  <a:cubicBezTo>
                    <a:pt x="92661" y="248733"/>
                    <a:pt x="92576" y="248736"/>
                    <a:pt x="92488" y="248736"/>
                  </a:cubicBezTo>
                  <a:lnTo>
                    <a:pt x="54935" y="248736"/>
                  </a:lnTo>
                </a:path>
              </a:pathLst>
            </a:custGeom>
            <a:solidFill>
              <a:schemeClr val="accent1">
                <a:lumMod val="40000"/>
                <a:lumOff val="60000"/>
              </a:schemeClr>
            </a:solidFill>
            <a:ln w="3131" cap="flat">
              <a:noFill/>
              <a:prstDash val="solid"/>
              <a:miter/>
            </a:ln>
          </p:spPr>
          <p:txBody>
            <a:bodyPr rtlCol="0" anchor="ctr"/>
            <a:lstStyle/>
            <a:p>
              <a:endParaRPr lang="ja-JP" altLang="en-US"/>
            </a:p>
          </p:txBody>
        </p:sp>
        <p:sp>
          <p:nvSpPr>
            <p:cNvPr id="194" name="フリーフォーム: 図形 193">
              <a:extLst>
                <a:ext uri="{FF2B5EF4-FFF2-40B4-BE49-F238E27FC236}">
                  <a16:creationId xmlns:a16="http://schemas.microsoft.com/office/drawing/2014/main" id="{0F5DC10A-6C4B-D0B4-E5D1-EC8BE04E1C4B}"/>
                </a:ext>
              </a:extLst>
            </p:cNvPr>
            <p:cNvSpPr/>
            <p:nvPr/>
          </p:nvSpPr>
          <p:spPr>
            <a:xfrm>
              <a:off x="9964154" y="4053023"/>
              <a:ext cx="81497" cy="286450"/>
            </a:xfrm>
            <a:custGeom>
              <a:avLst/>
              <a:gdLst>
                <a:gd name="connsiteX0" fmla="*/ 22511 w 81497"/>
                <a:gd name="connsiteY0" fmla="*/ 103624 h 286450"/>
                <a:gd name="connsiteX1" fmla="*/ 21228 w 81497"/>
                <a:gd name="connsiteY1" fmla="*/ 206314 h 286450"/>
                <a:gd name="connsiteX2" fmla="*/ 20420 w 81497"/>
                <a:gd name="connsiteY2" fmla="*/ 256975 h 286450"/>
                <a:gd name="connsiteX3" fmla="*/ 20181 w 81497"/>
                <a:gd name="connsiteY3" fmla="*/ 270498 h 286450"/>
                <a:gd name="connsiteX4" fmla="*/ 22791 w 81497"/>
                <a:gd name="connsiteY4" fmla="*/ 282188 h 286450"/>
                <a:gd name="connsiteX5" fmla="*/ 32188 w 81497"/>
                <a:gd name="connsiteY5" fmla="*/ 285783 h 286450"/>
                <a:gd name="connsiteX6" fmla="*/ 44453 w 81497"/>
                <a:gd name="connsiteY6" fmla="*/ 286346 h 286450"/>
                <a:gd name="connsiteX7" fmla="*/ 56379 w 81497"/>
                <a:gd name="connsiteY7" fmla="*/ 286308 h 286450"/>
                <a:gd name="connsiteX8" fmla="*/ 68723 w 81497"/>
                <a:gd name="connsiteY8" fmla="*/ 283940 h 286450"/>
                <a:gd name="connsiteX9" fmla="*/ 77928 w 81497"/>
                <a:gd name="connsiteY9" fmla="*/ 267118 h 286450"/>
                <a:gd name="connsiteX10" fmla="*/ 80025 w 81497"/>
                <a:gd name="connsiteY10" fmla="*/ 219136 h 286450"/>
                <a:gd name="connsiteX11" fmla="*/ 81481 w 81497"/>
                <a:gd name="connsiteY11" fmla="*/ 117417 h 286450"/>
                <a:gd name="connsiteX12" fmla="*/ 81312 w 81497"/>
                <a:gd name="connsiteY12" fmla="*/ 6280 h 286450"/>
                <a:gd name="connsiteX13" fmla="*/ 74924 w 81497"/>
                <a:gd name="connsiteY13" fmla="*/ 0 h 286450"/>
                <a:gd name="connsiteX14" fmla="*/ 73349 w 81497"/>
                <a:gd name="connsiteY14" fmla="*/ 213 h 286450"/>
                <a:gd name="connsiteX15" fmla="*/ 1101 w 81497"/>
                <a:gd name="connsiteY15" fmla="*/ 49462 h 286450"/>
                <a:gd name="connsiteX16" fmla="*/ 11963 w 81497"/>
                <a:gd name="connsiteY16" fmla="*/ 55812 h 286450"/>
                <a:gd name="connsiteX17" fmla="*/ 76695 w 81497"/>
                <a:gd name="connsiteY17" fmla="*/ 12343 h 286450"/>
                <a:gd name="connsiteX18" fmla="*/ 68732 w 81497"/>
                <a:gd name="connsiteY18" fmla="*/ 6280 h 286450"/>
                <a:gd name="connsiteX19" fmla="*/ 68103 w 81497"/>
                <a:gd name="connsiteY19" fmla="*/ 193203 h 286450"/>
                <a:gd name="connsiteX20" fmla="*/ 66688 w 81497"/>
                <a:gd name="connsiteY20" fmla="*/ 239748 h 286450"/>
                <a:gd name="connsiteX21" fmla="*/ 65631 w 81497"/>
                <a:gd name="connsiteY21" fmla="*/ 261859 h 286450"/>
                <a:gd name="connsiteX22" fmla="*/ 59870 w 81497"/>
                <a:gd name="connsiteY22" fmla="*/ 273495 h 286450"/>
                <a:gd name="connsiteX23" fmla="*/ 36459 w 81497"/>
                <a:gd name="connsiteY23" fmla="*/ 273420 h 286450"/>
                <a:gd name="connsiteX24" fmla="*/ 31572 w 81497"/>
                <a:gd name="connsiteY24" fmla="*/ 273187 h 286450"/>
                <a:gd name="connsiteX25" fmla="*/ 31355 w 81497"/>
                <a:gd name="connsiteY25" fmla="*/ 273187 h 286450"/>
                <a:gd name="connsiteX26" fmla="*/ 32651 w 81497"/>
                <a:gd name="connsiteY26" fmla="*/ 275074 h 286450"/>
                <a:gd name="connsiteX27" fmla="*/ 32707 w 81497"/>
                <a:gd name="connsiteY27" fmla="*/ 272005 h 286450"/>
                <a:gd name="connsiteX28" fmla="*/ 32937 w 81497"/>
                <a:gd name="connsiteY28" fmla="*/ 259183 h 286450"/>
                <a:gd name="connsiteX29" fmla="*/ 33710 w 81497"/>
                <a:gd name="connsiteY29" fmla="*/ 211167 h 286450"/>
                <a:gd name="connsiteX30" fmla="*/ 35066 w 81497"/>
                <a:gd name="connsiteY30" fmla="*/ 103611 h 286450"/>
                <a:gd name="connsiteX31" fmla="*/ 22486 w 81497"/>
                <a:gd name="connsiteY31" fmla="*/ 103611 h 2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1497" h="286450">
                  <a:moveTo>
                    <a:pt x="22511" y="103624"/>
                  </a:moveTo>
                  <a:cubicBezTo>
                    <a:pt x="22125" y="137856"/>
                    <a:pt x="21697" y="172088"/>
                    <a:pt x="21228" y="206314"/>
                  </a:cubicBezTo>
                  <a:cubicBezTo>
                    <a:pt x="20983" y="223202"/>
                    <a:pt x="20713" y="240090"/>
                    <a:pt x="20420" y="256975"/>
                  </a:cubicBezTo>
                  <a:cubicBezTo>
                    <a:pt x="20341" y="261482"/>
                    <a:pt x="20263" y="265989"/>
                    <a:pt x="20181" y="270498"/>
                  </a:cubicBezTo>
                  <a:cubicBezTo>
                    <a:pt x="20106" y="274675"/>
                    <a:pt x="19766" y="278864"/>
                    <a:pt x="22791" y="282188"/>
                  </a:cubicBezTo>
                  <a:cubicBezTo>
                    <a:pt x="25276" y="284660"/>
                    <a:pt x="28688" y="285965"/>
                    <a:pt x="32188" y="285783"/>
                  </a:cubicBezTo>
                  <a:cubicBezTo>
                    <a:pt x="36277" y="285959"/>
                    <a:pt x="40365" y="286210"/>
                    <a:pt x="44453" y="286346"/>
                  </a:cubicBezTo>
                  <a:cubicBezTo>
                    <a:pt x="48425" y="286474"/>
                    <a:pt x="52407" y="286509"/>
                    <a:pt x="56379" y="286308"/>
                  </a:cubicBezTo>
                  <a:cubicBezTo>
                    <a:pt x="60621" y="286471"/>
                    <a:pt x="64842" y="285660"/>
                    <a:pt x="68723" y="283940"/>
                  </a:cubicBezTo>
                  <a:cubicBezTo>
                    <a:pt x="74544" y="280348"/>
                    <a:pt x="78041" y="273955"/>
                    <a:pt x="77928" y="267118"/>
                  </a:cubicBezTo>
                  <a:cubicBezTo>
                    <a:pt x="78871" y="251135"/>
                    <a:pt x="79525" y="235137"/>
                    <a:pt x="80025" y="219136"/>
                  </a:cubicBezTo>
                  <a:cubicBezTo>
                    <a:pt x="81082" y="185240"/>
                    <a:pt x="81403" y="151326"/>
                    <a:pt x="81481" y="117417"/>
                  </a:cubicBezTo>
                  <a:cubicBezTo>
                    <a:pt x="81563" y="80370"/>
                    <a:pt x="81315" y="43323"/>
                    <a:pt x="81312" y="6280"/>
                  </a:cubicBezTo>
                  <a:cubicBezTo>
                    <a:pt x="81280" y="2782"/>
                    <a:pt x="78422" y="-30"/>
                    <a:pt x="74924" y="0"/>
                  </a:cubicBezTo>
                  <a:cubicBezTo>
                    <a:pt x="74393" y="5"/>
                    <a:pt x="73861" y="76"/>
                    <a:pt x="73349" y="213"/>
                  </a:cubicBezTo>
                  <a:cubicBezTo>
                    <a:pt x="45818" y="10821"/>
                    <a:pt x="18219" y="24429"/>
                    <a:pt x="1101" y="49462"/>
                  </a:cubicBezTo>
                  <a:cubicBezTo>
                    <a:pt x="-3478" y="56161"/>
                    <a:pt x="7419" y="62460"/>
                    <a:pt x="11963" y="55812"/>
                  </a:cubicBezTo>
                  <a:cubicBezTo>
                    <a:pt x="27059" y="33753"/>
                    <a:pt x="52492" y="21668"/>
                    <a:pt x="76695" y="12343"/>
                  </a:cubicBezTo>
                  <a:lnTo>
                    <a:pt x="68732" y="6280"/>
                  </a:lnTo>
                  <a:cubicBezTo>
                    <a:pt x="68732" y="68586"/>
                    <a:pt x="69421" y="130903"/>
                    <a:pt x="68103" y="193203"/>
                  </a:cubicBezTo>
                  <a:cubicBezTo>
                    <a:pt x="67779" y="208717"/>
                    <a:pt x="67307" y="224234"/>
                    <a:pt x="66688" y="239748"/>
                  </a:cubicBezTo>
                  <a:cubicBezTo>
                    <a:pt x="66383" y="247119"/>
                    <a:pt x="66031" y="254491"/>
                    <a:pt x="65631" y="261859"/>
                  </a:cubicBezTo>
                  <a:cubicBezTo>
                    <a:pt x="65354" y="266891"/>
                    <a:pt x="66182" y="272813"/>
                    <a:pt x="59870" y="273495"/>
                  </a:cubicBezTo>
                  <a:cubicBezTo>
                    <a:pt x="52077" y="274080"/>
                    <a:pt x="44249" y="274052"/>
                    <a:pt x="36459" y="273420"/>
                  </a:cubicBezTo>
                  <a:cubicBezTo>
                    <a:pt x="34852" y="273077"/>
                    <a:pt x="33204" y="272999"/>
                    <a:pt x="31572" y="273187"/>
                  </a:cubicBezTo>
                  <a:lnTo>
                    <a:pt x="31355" y="273187"/>
                  </a:lnTo>
                  <a:cubicBezTo>
                    <a:pt x="30361" y="273209"/>
                    <a:pt x="30792" y="273838"/>
                    <a:pt x="32651" y="275074"/>
                  </a:cubicBezTo>
                  <a:cubicBezTo>
                    <a:pt x="32685" y="275074"/>
                    <a:pt x="32713" y="271763"/>
                    <a:pt x="32707" y="272005"/>
                  </a:cubicBezTo>
                  <a:cubicBezTo>
                    <a:pt x="32786" y="267731"/>
                    <a:pt x="32861" y="263457"/>
                    <a:pt x="32937" y="259183"/>
                  </a:cubicBezTo>
                  <a:cubicBezTo>
                    <a:pt x="33217" y="243179"/>
                    <a:pt x="33475" y="227171"/>
                    <a:pt x="33710" y="211167"/>
                  </a:cubicBezTo>
                  <a:cubicBezTo>
                    <a:pt x="34242" y="175315"/>
                    <a:pt x="34692" y="139463"/>
                    <a:pt x="35066" y="103611"/>
                  </a:cubicBezTo>
                  <a:cubicBezTo>
                    <a:pt x="35160" y="95516"/>
                    <a:pt x="22581" y="95510"/>
                    <a:pt x="22486" y="103611"/>
                  </a:cubicBezTo>
                  <a:close/>
                </a:path>
              </a:pathLst>
            </a:custGeom>
            <a:solidFill>
              <a:srgbClr val="211715"/>
            </a:solidFill>
            <a:ln w="3131" cap="flat">
              <a:noFill/>
              <a:prstDash val="solid"/>
              <a:miter/>
            </a:ln>
          </p:spPr>
          <p:txBody>
            <a:bodyPr rtlCol="0" anchor="ctr"/>
            <a:lstStyle/>
            <a:p>
              <a:endParaRPr lang="ja-JP" altLang="en-US"/>
            </a:p>
          </p:txBody>
        </p:sp>
        <p:sp>
          <p:nvSpPr>
            <p:cNvPr id="195" name="フリーフォーム: 図形 194">
              <a:extLst>
                <a:ext uri="{FF2B5EF4-FFF2-40B4-BE49-F238E27FC236}">
                  <a16:creationId xmlns:a16="http://schemas.microsoft.com/office/drawing/2014/main" id="{42B767B0-C9F2-152D-55CA-7538C92E6C41}"/>
                </a:ext>
              </a:extLst>
            </p:cNvPr>
            <p:cNvSpPr/>
            <p:nvPr/>
          </p:nvSpPr>
          <p:spPr>
            <a:xfrm>
              <a:off x="10121480" y="4086486"/>
              <a:ext cx="34769" cy="78702"/>
            </a:xfrm>
            <a:custGeom>
              <a:avLst/>
              <a:gdLst>
                <a:gd name="connsiteX0" fmla="*/ 11662 w 34769"/>
                <a:gd name="connsiteY0" fmla="*/ 75617 h 78702"/>
                <a:gd name="connsiteX1" fmla="*/ 28431 w 34769"/>
                <a:gd name="connsiteY1" fmla="*/ 38750 h 78702"/>
                <a:gd name="connsiteX2" fmla="*/ 34350 w 34769"/>
                <a:gd name="connsiteY2" fmla="*/ 24032 h 78702"/>
                <a:gd name="connsiteX3" fmla="*/ 30047 w 34769"/>
                <a:gd name="connsiteY3" fmla="*/ 12081 h 78702"/>
                <a:gd name="connsiteX4" fmla="*/ 21688 w 34769"/>
                <a:gd name="connsiteY4" fmla="*/ 1822 h 78702"/>
                <a:gd name="connsiteX5" fmla="*/ 12794 w 34769"/>
                <a:gd name="connsiteY5" fmla="*/ 1822 h 78702"/>
                <a:gd name="connsiteX6" fmla="*/ 12794 w 34769"/>
                <a:gd name="connsiteY6" fmla="*/ 10719 h 78702"/>
                <a:gd name="connsiteX7" fmla="*/ 20056 w 34769"/>
                <a:gd name="connsiteY7" fmla="*/ 19600 h 78702"/>
                <a:gd name="connsiteX8" fmla="*/ 21874 w 34769"/>
                <a:gd name="connsiteY8" fmla="*/ 21893 h 78702"/>
                <a:gd name="connsiteX9" fmla="*/ 22314 w 34769"/>
                <a:gd name="connsiteY9" fmla="*/ 22453 h 78702"/>
                <a:gd name="connsiteX10" fmla="*/ 22141 w 34769"/>
                <a:gd name="connsiteY10" fmla="*/ 20824 h 78702"/>
                <a:gd name="connsiteX11" fmla="*/ 20701 w 34769"/>
                <a:gd name="connsiteY11" fmla="*/ 24453 h 78702"/>
                <a:gd name="connsiteX12" fmla="*/ 15483 w 34769"/>
                <a:gd name="connsiteY12" fmla="*/ 37347 h 78702"/>
                <a:gd name="connsiteX13" fmla="*/ 803 w 34769"/>
                <a:gd name="connsiteY13" fmla="*/ 69255 h 78702"/>
                <a:gd name="connsiteX14" fmla="*/ 3058 w 34769"/>
                <a:gd name="connsiteY14" fmla="*/ 77863 h 78702"/>
                <a:gd name="connsiteX15" fmla="*/ 11662 w 34769"/>
                <a:gd name="connsiteY15" fmla="*/ 75605 h 7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769" h="78702">
                  <a:moveTo>
                    <a:pt x="11662" y="75617"/>
                  </a:moveTo>
                  <a:cubicBezTo>
                    <a:pt x="17527" y="63453"/>
                    <a:pt x="23264" y="51229"/>
                    <a:pt x="28431" y="38750"/>
                  </a:cubicBezTo>
                  <a:cubicBezTo>
                    <a:pt x="30431" y="33913"/>
                    <a:pt x="32752" y="29001"/>
                    <a:pt x="34350" y="24032"/>
                  </a:cubicBezTo>
                  <a:cubicBezTo>
                    <a:pt x="35903" y="19192"/>
                    <a:pt x="32853" y="15635"/>
                    <a:pt x="30047" y="12081"/>
                  </a:cubicBezTo>
                  <a:cubicBezTo>
                    <a:pt x="27314" y="8622"/>
                    <a:pt x="24497" y="5225"/>
                    <a:pt x="21688" y="1822"/>
                  </a:cubicBezTo>
                  <a:cubicBezTo>
                    <a:pt x="19223" y="-607"/>
                    <a:pt x="15260" y="-607"/>
                    <a:pt x="12794" y="1822"/>
                  </a:cubicBezTo>
                  <a:cubicBezTo>
                    <a:pt x="10414" y="4310"/>
                    <a:pt x="10414" y="8232"/>
                    <a:pt x="12794" y="10719"/>
                  </a:cubicBezTo>
                  <a:cubicBezTo>
                    <a:pt x="15229" y="13666"/>
                    <a:pt x="17669" y="16613"/>
                    <a:pt x="20056" y="19600"/>
                  </a:cubicBezTo>
                  <a:cubicBezTo>
                    <a:pt x="20499" y="20154"/>
                    <a:pt x="21210" y="21585"/>
                    <a:pt x="21874" y="21893"/>
                  </a:cubicBezTo>
                  <a:lnTo>
                    <a:pt x="22314" y="22453"/>
                  </a:lnTo>
                  <a:cubicBezTo>
                    <a:pt x="22732" y="19861"/>
                    <a:pt x="22676" y="19318"/>
                    <a:pt x="22141" y="20824"/>
                  </a:cubicBezTo>
                  <a:cubicBezTo>
                    <a:pt x="21581" y="22001"/>
                    <a:pt x="21100" y="23213"/>
                    <a:pt x="20701" y="24453"/>
                  </a:cubicBezTo>
                  <a:cubicBezTo>
                    <a:pt x="19002" y="28771"/>
                    <a:pt x="17285" y="33083"/>
                    <a:pt x="15483" y="37347"/>
                  </a:cubicBezTo>
                  <a:cubicBezTo>
                    <a:pt x="11266" y="47373"/>
                    <a:pt x="5806" y="58868"/>
                    <a:pt x="803" y="69255"/>
                  </a:cubicBezTo>
                  <a:cubicBezTo>
                    <a:pt x="-858" y="72267"/>
                    <a:pt x="136" y="76051"/>
                    <a:pt x="3058" y="77863"/>
                  </a:cubicBezTo>
                  <a:cubicBezTo>
                    <a:pt x="6061" y="79583"/>
                    <a:pt x="9889" y="78578"/>
                    <a:pt x="11662" y="75605"/>
                  </a:cubicBezTo>
                  <a:close/>
                </a:path>
              </a:pathLst>
            </a:custGeom>
            <a:solidFill>
              <a:srgbClr val="211715"/>
            </a:solidFill>
            <a:ln w="3131" cap="flat">
              <a:noFill/>
              <a:prstDash val="solid"/>
              <a:miter/>
            </a:ln>
          </p:spPr>
          <p:txBody>
            <a:bodyPr rtlCol="0" anchor="ctr"/>
            <a:lstStyle/>
            <a:p>
              <a:endParaRPr lang="ja-JP" altLang="en-US"/>
            </a:p>
          </p:txBody>
        </p:sp>
        <p:sp>
          <p:nvSpPr>
            <p:cNvPr id="196" name="フリーフォーム: 図形 195">
              <a:extLst>
                <a:ext uri="{FF2B5EF4-FFF2-40B4-BE49-F238E27FC236}">
                  <a16:creationId xmlns:a16="http://schemas.microsoft.com/office/drawing/2014/main" id="{D103DA12-12CB-A3A1-ED93-F3BFA1ABEC7D}"/>
                </a:ext>
              </a:extLst>
            </p:cNvPr>
            <p:cNvSpPr/>
            <p:nvPr/>
          </p:nvSpPr>
          <p:spPr>
            <a:xfrm>
              <a:off x="9991004" y="4086489"/>
              <a:ext cx="34786" cy="78713"/>
            </a:xfrm>
            <a:custGeom>
              <a:avLst/>
              <a:gdLst>
                <a:gd name="connsiteX0" fmla="*/ 33973 w 34786"/>
                <a:gd name="connsiteY0" fmla="*/ 69265 h 78713"/>
                <a:gd name="connsiteX1" fmla="*/ 19318 w 34786"/>
                <a:gd name="connsiteY1" fmla="*/ 37401 h 78713"/>
                <a:gd name="connsiteX2" fmla="*/ 14138 w 34786"/>
                <a:gd name="connsiteY2" fmla="*/ 24604 h 78713"/>
                <a:gd name="connsiteX3" fmla="*/ 12314 w 34786"/>
                <a:gd name="connsiteY3" fmla="*/ 20072 h 78713"/>
                <a:gd name="connsiteX4" fmla="*/ 12462 w 34786"/>
                <a:gd name="connsiteY4" fmla="*/ 22453 h 78713"/>
                <a:gd name="connsiteX5" fmla="*/ 12899 w 34786"/>
                <a:gd name="connsiteY5" fmla="*/ 21893 h 78713"/>
                <a:gd name="connsiteX6" fmla="*/ 14717 w 34786"/>
                <a:gd name="connsiteY6" fmla="*/ 19601 h 78713"/>
                <a:gd name="connsiteX7" fmla="*/ 21982 w 34786"/>
                <a:gd name="connsiteY7" fmla="*/ 10719 h 78713"/>
                <a:gd name="connsiteX8" fmla="*/ 21982 w 34786"/>
                <a:gd name="connsiteY8" fmla="*/ 1823 h 78713"/>
                <a:gd name="connsiteX9" fmla="*/ 13085 w 34786"/>
                <a:gd name="connsiteY9" fmla="*/ 1823 h 78713"/>
                <a:gd name="connsiteX10" fmla="*/ 5091 w 34786"/>
                <a:gd name="connsiteY10" fmla="*/ 11622 h 78713"/>
                <a:gd name="connsiteX11" fmla="*/ 194 w 34786"/>
                <a:gd name="connsiteY11" fmla="*/ 23098 h 78713"/>
                <a:gd name="connsiteX12" fmla="*/ 6308 w 34786"/>
                <a:gd name="connsiteY12" fmla="*/ 38637 h 78713"/>
                <a:gd name="connsiteX13" fmla="*/ 23111 w 34786"/>
                <a:gd name="connsiteY13" fmla="*/ 75614 h 78713"/>
                <a:gd name="connsiteX14" fmla="*/ 31715 w 34786"/>
                <a:gd name="connsiteY14" fmla="*/ 77872 h 78713"/>
                <a:gd name="connsiteX15" fmla="*/ 33973 w 34786"/>
                <a:gd name="connsiteY15" fmla="*/ 69265 h 7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786" h="78713">
                  <a:moveTo>
                    <a:pt x="33973" y="69265"/>
                  </a:moveTo>
                  <a:cubicBezTo>
                    <a:pt x="28916" y="58811"/>
                    <a:pt x="23708" y="47826"/>
                    <a:pt x="19318" y="37401"/>
                  </a:cubicBezTo>
                  <a:cubicBezTo>
                    <a:pt x="17532" y="33161"/>
                    <a:pt x="15821" y="28888"/>
                    <a:pt x="14138" y="24604"/>
                  </a:cubicBezTo>
                  <a:cubicBezTo>
                    <a:pt x="13723" y="23023"/>
                    <a:pt x="13110" y="21500"/>
                    <a:pt x="12314" y="20072"/>
                  </a:cubicBezTo>
                  <a:lnTo>
                    <a:pt x="12462" y="22453"/>
                  </a:lnTo>
                  <a:lnTo>
                    <a:pt x="12899" y="21893"/>
                  </a:lnTo>
                  <a:cubicBezTo>
                    <a:pt x="13528" y="21645"/>
                    <a:pt x="14308" y="20113"/>
                    <a:pt x="14717" y="19601"/>
                  </a:cubicBezTo>
                  <a:cubicBezTo>
                    <a:pt x="17107" y="16613"/>
                    <a:pt x="19545" y="13666"/>
                    <a:pt x="21982" y="10719"/>
                  </a:cubicBezTo>
                  <a:cubicBezTo>
                    <a:pt x="24344" y="8224"/>
                    <a:pt x="24344" y="4318"/>
                    <a:pt x="21982" y="1823"/>
                  </a:cubicBezTo>
                  <a:cubicBezTo>
                    <a:pt x="19513" y="-608"/>
                    <a:pt x="15554" y="-608"/>
                    <a:pt x="13085" y="1823"/>
                  </a:cubicBezTo>
                  <a:cubicBezTo>
                    <a:pt x="10402" y="5074"/>
                    <a:pt x="7713" y="8320"/>
                    <a:pt x="5091" y="11622"/>
                  </a:cubicBezTo>
                  <a:cubicBezTo>
                    <a:pt x="2414" y="14993"/>
                    <a:pt x="-831" y="18424"/>
                    <a:pt x="194" y="23098"/>
                  </a:cubicBezTo>
                  <a:cubicBezTo>
                    <a:pt x="1788" y="28441"/>
                    <a:pt x="3836" y="33639"/>
                    <a:pt x="6308" y="38637"/>
                  </a:cubicBezTo>
                  <a:cubicBezTo>
                    <a:pt x="11490" y="51153"/>
                    <a:pt x="17214" y="63422"/>
                    <a:pt x="23111" y="75614"/>
                  </a:cubicBezTo>
                  <a:cubicBezTo>
                    <a:pt x="24881" y="78589"/>
                    <a:pt x="28712" y="79594"/>
                    <a:pt x="31715" y="77872"/>
                  </a:cubicBezTo>
                  <a:cubicBezTo>
                    <a:pt x="34656" y="76073"/>
                    <a:pt x="35650" y="72275"/>
                    <a:pt x="33973" y="69265"/>
                  </a:cubicBezTo>
                  <a:close/>
                </a:path>
              </a:pathLst>
            </a:custGeom>
            <a:solidFill>
              <a:srgbClr val="211715"/>
            </a:solidFill>
            <a:ln w="3131" cap="flat">
              <a:noFill/>
              <a:prstDash val="solid"/>
              <a:miter/>
            </a:ln>
          </p:spPr>
          <p:txBody>
            <a:bodyPr rtlCol="0" anchor="ctr"/>
            <a:lstStyle/>
            <a:p>
              <a:endParaRPr lang="ja-JP" altLang="en-US"/>
            </a:p>
          </p:txBody>
        </p:sp>
        <p:sp>
          <p:nvSpPr>
            <p:cNvPr id="197" name="フリーフォーム: 図形 196">
              <a:extLst>
                <a:ext uri="{FF2B5EF4-FFF2-40B4-BE49-F238E27FC236}">
                  <a16:creationId xmlns:a16="http://schemas.microsoft.com/office/drawing/2014/main" id="{2891DBAA-6850-60DE-ED4A-C16E75728851}"/>
                </a:ext>
              </a:extLst>
            </p:cNvPr>
            <p:cNvSpPr/>
            <p:nvPr/>
          </p:nvSpPr>
          <p:spPr>
            <a:xfrm>
              <a:off x="10031894" y="4263649"/>
              <a:ext cx="84326" cy="12579"/>
            </a:xfrm>
            <a:custGeom>
              <a:avLst/>
              <a:gdLst>
                <a:gd name="connsiteX0" fmla="*/ 6075 w 84326"/>
                <a:gd name="connsiteY0" fmla="*/ 12580 h 12579"/>
                <a:gd name="connsiteX1" fmla="*/ 78250 w 84326"/>
                <a:gd name="connsiteY1" fmla="*/ 12580 h 12579"/>
                <a:gd name="connsiteX2" fmla="*/ 78250 w 84326"/>
                <a:gd name="connsiteY2" fmla="*/ 0 h 12579"/>
                <a:gd name="connsiteX3" fmla="*/ 6075 w 84326"/>
                <a:gd name="connsiteY3" fmla="*/ 0 h 12579"/>
                <a:gd name="connsiteX4" fmla="*/ 6075 w 84326"/>
                <a:gd name="connsiteY4" fmla="*/ 12580 h 12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326" h="12579">
                  <a:moveTo>
                    <a:pt x="6075" y="12580"/>
                  </a:moveTo>
                  <a:lnTo>
                    <a:pt x="78250" y="12580"/>
                  </a:lnTo>
                  <a:cubicBezTo>
                    <a:pt x="86345" y="12580"/>
                    <a:pt x="86358" y="0"/>
                    <a:pt x="78250" y="0"/>
                  </a:cubicBezTo>
                  <a:lnTo>
                    <a:pt x="6075" y="0"/>
                  </a:lnTo>
                  <a:cubicBezTo>
                    <a:pt x="-2017" y="0"/>
                    <a:pt x="-2033" y="12580"/>
                    <a:pt x="6075" y="12580"/>
                  </a:cubicBezTo>
                  <a:close/>
                </a:path>
              </a:pathLst>
            </a:custGeom>
            <a:solidFill>
              <a:srgbClr val="211715"/>
            </a:solidFill>
            <a:ln w="3131" cap="flat">
              <a:noFill/>
              <a:prstDash val="solid"/>
              <a:miter/>
            </a:ln>
          </p:spPr>
          <p:txBody>
            <a:bodyPr rtlCol="0" anchor="ctr"/>
            <a:lstStyle/>
            <a:p>
              <a:endParaRPr lang="ja-JP" altLang="en-US"/>
            </a:p>
          </p:txBody>
        </p:sp>
        <p:sp>
          <p:nvSpPr>
            <p:cNvPr id="198" name="フリーフォーム: 図形 197">
              <a:extLst>
                <a:ext uri="{FF2B5EF4-FFF2-40B4-BE49-F238E27FC236}">
                  <a16:creationId xmlns:a16="http://schemas.microsoft.com/office/drawing/2014/main" id="{AAFAFF7C-E90A-21C9-7A2B-354D2637E71F}"/>
                </a:ext>
              </a:extLst>
            </p:cNvPr>
            <p:cNvSpPr/>
            <p:nvPr/>
          </p:nvSpPr>
          <p:spPr>
            <a:xfrm>
              <a:off x="10032868" y="4072684"/>
              <a:ext cx="81603" cy="23856"/>
            </a:xfrm>
            <a:custGeom>
              <a:avLst/>
              <a:gdLst>
                <a:gd name="connsiteX0" fmla="*/ 3054 w 81603"/>
                <a:gd name="connsiteY0" fmla="*/ 14577 h 23856"/>
                <a:gd name="connsiteX1" fmla="*/ 78780 w 81603"/>
                <a:gd name="connsiteY1" fmla="*/ 11967 h 23856"/>
                <a:gd name="connsiteX2" fmla="*/ 72430 w 81603"/>
                <a:gd name="connsiteY2" fmla="*/ 1104 h 23856"/>
                <a:gd name="connsiteX3" fmla="*/ 9403 w 81603"/>
                <a:gd name="connsiteY3" fmla="*/ 3714 h 23856"/>
                <a:gd name="connsiteX4" fmla="*/ 3054 w 81603"/>
                <a:gd name="connsiteY4" fmla="*/ 14577 h 23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03" h="23856">
                  <a:moveTo>
                    <a:pt x="3054" y="14577"/>
                  </a:moveTo>
                  <a:cubicBezTo>
                    <a:pt x="26823" y="27829"/>
                    <a:pt x="55979" y="26824"/>
                    <a:pt x="78780" y="11967"/>
                  </a:cubicBezTo>
                  <a:cubicBezTo>
                    <a:pt x="85419" y="7422"/>
                    <a:pt x="79135" y="-3484"/>
                    <a:pt x="72430" y="1104"/>
                  </a:cubicBezTo>
                  <a:cubicBezTo>
                    <a:pt x="53557" y="13674"/>
                    <a:pt x="29251" y="14681"/>
                    <a:pt x="9403" y="3714"/>
                  </a:cubicBezTo>
                  <a:cubicBezTo>
                    <a:pt x="2377" y="-336"/>
                    <a:pt x="-3966" y="10529"/>
                    <a:pt x="3054" y="14577"/>
                  </a:cubicBezTo>
                  <a:close/>
                </a:path>
              </a:pathLst>
            </a:custGeom>
            <a:solidFill>
              <a:srgbClr val="211715"/>
            </a:solidFill>
            <a:ln w="3131" cap="flat">
              <a:noFill/>
              <a:prstDash val="solid"/>
              <a:miter/>
            </a:ln>
          </p:spPr>
          <p:txBody>
            <a:bodyPr rtlCol="0" anchor="ctr"/>
            <a:lstStyle/>
            <a:p>
              <a:endParaRPr lang="ja-JP" altLang="en-US"/>
            </a:p>
          </p:txBody>
        </p:sp>
        <p:sp>
          <p:nvSpPr>
            <p:cNvPr id="199" name="フリーフォーム: 図形 198">
              <a:extLst>
                <a:ext uri="{FF2B5EF4-FFF2-40B4-BE49-F238E27FC236}">
                  <a16:creationId xmlns:a16="http://schemas.microsoft.com/office/drawing/2014/main" id="{5249FFBD-EC8E-A9D3-BF83-1D0696859EE0}"/>
                </a:ext>
              </a:extLst>
            </p:cNvPr>
            <p:cNvSpPr/>
            <p:nvPr/>
          </p:nvSpPr>
          <p:spPr>
            <a:xfrm>
              <a:off x="10102140" y="4053025"/>
              <a:ext cx="109022" cy="286465"/>
            </a:xfrm>
            <a:custGeom>
              <a:avLst/>
              <a:gdLst>
                <a:gd name="connsiteX0" fmla="*/ 46221 w 109022"/>
                <a:gd name="connsiteY0" fmla="*/ 103622 h 286465"/>
                <a:gd name="connsiteX1" fmla="*/ 47368 w 109022"/>
                <a:gd name="connsiteY1" fmla="*/ 196595 h 286465"/>
                <a:gd name="connsiteX2" fmla="*/ 48067 w 109022"/>
                <a:gd name="connsiteY2" fmla="*/ 242344 h 286465"/>
                <a:gd name="connsiteX3" fmla="*/ 48472 w 109022"/>
                <a:gd name="connsiteY3" fmla="*/ 265949 h 286465"/>
                <a:gd name="connsiteX4" fmla="*/ 48582 w 109022"/>
                <a:gd name="connsiteY4" fmla="*/ 272025 h 286465"/>
                <a:gd name="connsiteX5" fmla="*/ 48639 w 109022"/>
                <a:gd name="connsiteY5" fmla="*/ 275095 h 286465"/>
                <a:gd name="connsiteX6" fmla="*/ 49394 w 109022"/>
                <a:gd name="connsiteY6" fmla="*/ 274151 h 286465"/>
                <a:gd name="connsiteX7" fmla="*/ 49708 w 109022"/>
                <a:gd name="connsiteY7" fmla="*/ 273176 h 286465"/>
                <a:gd name="connsiteX8" fmla="*/ 45450 w 109022"/>
                <a:gd name="connsiteY8" fmla="*/ 273377 h 286465"/>
                <a:gd name="connsiteX9" fmla="*/ 39566 w 109022"/>
                <a:gd name="connsiteY9" fmla="*/ 273661 h 286465"/>
                <a:gd name="connsiteX10" fmla="*/ 28443 w 109022"/>
                <a:gd name="connsiteY10" fmla="*/ 273849 h 286465"/>
                <a:gd name="connsiteX11" fmla="*/ 18910 w 109022"/>
                <a:gd name="connsiteY11" fmla="*/ 273076 h 286465"/>
                <a:gd name="connsiteX12" fmla="*/ 16061 w 109022"/>
                <a:gd name="connsiteY12" fmla="*/ 269075 h 286465"/>
                <a:gd name="connsiteX13" fmla="*/ 15574 w 109022"/>
                <a:gd name="connsiteY13" fmla="*/ 257222 h 286465"/>
                <a:gd name="connsiteX14" fmla="*/ 14130 w 109022"/>
                <a:gd name="connsiteY14" fmla="*/ 209454 h 286465"/>
                <a:gd name="connsiteX15" fmla="*/ 12793 w 109022"/>
                <a:gd name="connsiteY15" fmla="*/ 111497 h 286465"/>
                <a:gd name="connsiteX16" fmla="*/ 12561 w 109022"/>
                <a:gd name="connsiteY16" fmla="*/ 6278 h 286465"/>
                <a:gd name="connsiteX17" fmla="*/ 4598 w 109022"/>
                <a:gd name="connsiteY17" fmla="*/ 12341 h 286465"/>
                <a:gd name="connsiteX18" fmla="*/ 55765 w 109022"/>
                <a:gd name="connsiteY18" fmla="*/ 40614 h 286465"/>
                <a:gd name="connsiteX19" fmla="*/ 84107 w 109022"/>
                <a:gd name="connsiteY19" fmla="*/ 91876 h 286465"/>
                <a:gd name="connsiteX20" fmla="*/ 90642 w 109022"/>
                <a:gd name="connsiteY20" fmla="*/ 156560 h 286465"/>
                <a:gd name="connsiteX21" fmla="*/ 95108 w 109022"/>
                <a:gd name="connsiteY21" fmla="*/ 225000 h 286465"/>
                <a:gd name="connsiteX22" fmla="*/ 96284 w 109022"/>
                <a:gd name="connsiteY22" fmla="*/ 245029 h 286465"/>
                <a:gd name="connsiteX23" fmla="*/ 96442 w 109022"/>
                <a:gd name="connsiteY23" fmla="*/ 247860 h 286465"/>
                <a:gd name="connsiteX24" fmla="*/ 96599 w 109022"/>
                <a:gd name="connsiteY24" fmla="*/ 250662 h 286465"/>
                <a:gd name="connsiteX25" fmla="*/ 97797 w 109022"/>
                <a:gd name="connsiteY25" fmla="*/ 248747 h 286465"/>
                <a:gd name="connsiteX26" fmla="*/ 90249 w 109022"/>
                <a:gd name="connsiteY26" fmla="*/ 248747 h 286465"/>
                <a:gd name="connsiteX27" fmla="*/ 61206 w 109022"/>
                <a:gd name="connsiteY27" fmla="*/ 248747 h 286465"/>
                <a:gd name="connsiteX28" fmla="*/ 61206 w 109022"/>
                <a:gd name="connsiteY28" fmla="*/ 261326 h 286465"/>
                <a:gd name="connsiteX29" fmla="*/ 89101 w 109022"/>
                <a:gd name="connsiteY29" fmla="*/ 261326 h 286465"/>
                <a:gd name="connsiteX30" fmla="*/ 103829 w 109022"/>
                <a:gd name="connsiteY30" fmla="*/ 260021 h 286465"/>
                <a:gd name="connsiteX31" fmla="*/ 108861 w 109022"/>
                <a:gd name="connsiteY31" fmla="*/ 245045 h 286465"/>
                <a:gd name="connsiteX32" fmla="*/ 104143 w 109022"/>
                <a:gd name="connsiteY32" fmla="*/ 170275 h 286465"/>
                <a:gd name="connsiteX33" fmla="*/ 98124 w 109022"/>
                <a:gd name="connsiteY33" fmla="*/ 98339 h 286465"/>
                <a:gd name="connsiteX34" fmla="*/ 70364 w 109022"/>
                <a:gd name="connsiteY34" fmla="*/ 37249 h 286465"/>
                <a:gd name="connsiteX35" fmla="*/ 7963 w 109022"/>
                <a:gd name="connsiteY35" fmla="*/ 215 h 286465"/>
                <a:gd name="connsiteX36" fmla="*/ 214 w 109022"/>
                <a:gd name="connsiteY36" fmla="*/ 4706 h 286465"/>
                <a:gd name="connsiteX37" fmla="*/ 0 w 109022"/>
                <a:gd name="connsiteY37" fmla="*/ 6281 h 286465"/>
                <a:gd name="connsiteX38" fmla="*/ 1623 w 109022"/>
                <a:gd name="connsiteY38" fmla="*/ 211731 h 286465"/>
                <a:gd name="connsiteX39" fmla="*/ 3195 w 109022"/>
                <a:gd name="connsiteY39" fmla="*/ 262144 h 286465"/>
                <a:gd name="connsiteX40" fmla="*/ 9255 w 109022"/>
                <a:gd name="connsiteY40" fmla="*/ 281510 h 286465"/>
                <a:gd name="connsiteX41" fmla="*/ 31270 w 109022"/>
                <a:gd name="connsiteY41" fmla="*/ 286454 h 286465"/>
                <a:gd name="connsiteX42" fmla="*/ 42236 w 109022"/>
                <a:gd name="connsiteY42" fmla="*/ 286121 h 286465"/>
                <a:gd name="connsiteX43" fmla="*/ 53492 w 109022"/>
                <a:gd name="connsiteY43" fmla="*/ 285344 h 286465"/>
                <a:gd name="connsiteX44" fmla="*/ 61039 w 109022"/>
                <a:gd name="connsiteY44" fmla="*/ 265194 h 286465"/>
                <a:gd name="connsiteX45" fmla="*/ 60219 w 109022"/>
                <a:gd name="connsiteY45" fmla="*/ 215379 h 286465"/>
                <a:gd name="connsiteX46" fmla="*/ 58800 w 109022"/>
                <a:gd name="connsiteY46" fmla="*/ 103622 h 286465"/>
                <a:gd name="connsiteX47" fmla="*/ 46221 w 109022"/>
                <a:gd name="connsiteY47" fmla="*/ 103622 h 286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022" h="286465">
                  <a:moveTo>
                    <a:pt x="46221" y="103622"/>
                  </a:moveTo>
                  <a:cubicBezTo>
                    <a:pt x="46573" y="134615"/>
                    <a:pt x="46957" y="165608"/>
                    <a:pt x="47368" y="196595"/>
                  </a:cubicBezTo>
                  <a:cubicBezTo>
                    <a:pt x="47579" y="211844"/>
                    <a:pt x="47812" y="227094"/>
                    <a:pt x="48067" y="242344"/>
                  </a:cubicBezTo>
                  <a:cubicBezTo>
                    <a:pt x="48196" y="250212"/>
                    <a:pt x="48331" y="258081"/>
                    <a:pt x="48472" y="265949"/>
                  </a:cubicBezTo>
                  <a:cubicBezTo>
                    <a:pt x="48507" y="267975"/>
                    <a:pt x="48545" y="270000"/>
                    <a:pt x="48582" y="272025"/>
                  </a:cubicBezTo>
                  <a:cubicBezTo>
                    <a:pt x="48582" y="272431"/>
                    <a:pt x="48548" y="275060"/>
                    <a:pt x="48639" y="275095"/>
                  </a:cubicBezTo>
                  <a:lnTo>
                    <a:pt x="49394" y="274151"/>
                  </a:lnTo>
                  <a:cubicBezTo>
                    <a:pt x="50391" y="273444"/>
                    <a:pt x="50498" y="273120"/>
                    <a:pt x="49708" y="273176"/>
                  </a:cubicBezTo>
                  <a:cubicBezTo>
                    <a:pt x="49277" y="272726"/>
                    <a:pt x="46221" y="273337"/>
                    <a:pt x="45450" y="273377"/>
                  </a:cubicBezTo>
                  <a:cubicBezTo>
                    <a:pt x="43488" y="273475"/>
                    <a:pt x="41528" y="273579"/>
                    <a:pt x="39566" y="273661"/>
                  </a:cubicBezTo>
                  <a:cubicBezTo>
                    <a:pt x="35861" y="273815"/>
                    <a:pt x="32150" y="273918"/>
                    <a:pt x="28443" y="273849"/>
                  </a:cubicBezTo>
                  <a:cubicBezTo>
                    <a:pt x="25244" y="274167"/>
                    <a:pt x="22014" y="273903"/>
                    <a:pt x="18910" y="273076"/>
                  </a:cubicBezTo>
                  <a:cubicBezTo>
                    <a:pt x="17385" y="272264"/>
                    <a:pt x="16331" y="270783"/>
                    <a:pt x="16061" y="269075"/>
                  </a:cubicBezTo>
                  <a:cubicBezTo>
                    <a:pt x="15596" y="265144"/>
                    <a:pt x="15432" y="261178"/>
                    <a:pt x="15574" y="257222"/>
                  </a:cubicBezTo>
                  <a:cubicBezTo>
                    <a:pt x="14960" y="241303"/>
                    <a:pt x="14479" y="225380"/>
                    <a:pt x="14130" y="209454"/>
                  </a:cubicBezTo>
                  <a:cubicBezTo>
                    <a:pt x="13372" y="176807"/>
                    <a:pt x="12998" y="144150"/>
                    <a:pt x="12793" y="111497"/>
                  </a:cubicBezTo>
                  <a:cubicBezTo>
                    <a:pt x="12573" y="76422"/>
                    <a:pt x="12561" y="41350"/>
                    <a:pt x="12561" y="6278"/>
                  </a:cubicBezTo>
                  <a:lnTo>
                    <a:pt x="4598" y="12341"/>
                  </a:lnTo>
                  <a:cubicBezTo>
                    <a:pt x="22712" y="19320"/>
                    <a:pt x="41116" y="27610"/>
                    <a:pt x="55765" y="40614"/>
                  </a:cubicBezTo>
                  <a:cubicBezTo>
                    <a:pt x="71040" y="54162"/>
                    <a:pt x="79667" y="72167"/>
                    <a:pt x="84107" y="91876"/>
                  </a:cubicBezTo>
                  <a:cubicBezTo>
                    <a:pt x="88881" y="112988"/>
                    <a:pt x="89167" y="135037"/>
                    <a:pt x="90642" y="156560"/>
                  </a:cubicBezTo>
                  <a:cubicBezTo>
                    <a:pt x="92202" y="179367"/>
                    <a:pt x="93690" y="202180"/>
                    <a:pt x="95108" y="225000"/>
                  </a:cubicBezTo>
                  <a:cubicBezTo>
                    <a:pt x="95511" y="231673"/>
                    <a:pt x="95904" y="238350"/>
                    <a:pt x="96284" y="245029"/>
                  </a:cubicBezTo>
                  <a:cubicBezTo>
                    <a:pt x="96338" y="245967"/>
                    <a:pt x="96388" y="246910"/>
                    <a:pt x="96442" y="247860"/>
                  </a:cubicBezTo>
                  <a:cubicBezTo>
                    <a:pt x="96495" y="248810"/>
                    <a:pt x="96545" y="249744"/>
                    <a:pt x="96599" y="250662"/>
                  </a:cubicBezTo>
                  <a:cubicBezTo>
                    <a:pt x="99250" y="249171"/>
                    <a:pt x="99649" y="248533"/>
                    <a:pt x="97797" y="248747"/>
                  </a:cubicBezTo>
                  <a:cubicBezTo>
                    <a:pt x="95287" y="248470"/>
                    <a:pt x="92759" y="248470"/>
                    <a:pt x="90249" y="248747"/>
                  </a:cubicBezTo>
                  <a:lnTo>
                    <a:pt x="61206" y="248747"/>
                  </a:lnTo>
                  <a:cubicBezTo>
                    <a:pt x="53111" y="248747"/>
                    <a:pt x="53099" y="261326"/>
                    <a:pt x="61206" y="261326"/>
                  </a:cubicBezTo>
                  <a:lnTo>
                    <a:pt x="89101" y="261326"/>
                  </a:lnTo>
                  <a:cubicBezTo>
                    <a:pt x="93680" y="261326"/>
                    <a:pt x="99690" y="262317"/>
                    <a:pt x="103829" y="260021"/>
                  </a:cubicBezTo>
                  <a:cubicBezTo>
                    <a:pt x="109628" y="256801"/>
                    <a:pt x="109175" y="250763"/>
                    <a:pt x="108861" y="245045"/>
                  </a:cubicBezTo>
                  <a:cubicBezTo>
                    <a:pt x="107449" y="220112"/>
                    <a:pt x="105832" y="195192"/>
                    <a:pt x="104143" y="170275"/>
                  </a:cubicBezTo>
                  <a:cubicBezTo>
                    <a:pt x="102530" y="146374"/>
                    <a:pt x="102017" y="122010"/>
                    <a:pt x="98124" y="98339"/>
                  </a:cubicBezTo>
                  <a:cubicBezTo>
                    <a:pt x="94441" y="75934"/>
                    <a:pt x="86243" y="53914"/>
                    <a:pt x="70364" y="37249"/>
                  </a:cubicBezTo>
                  <a:cubicBezTo>
                    <a:pt x="53435" y="19433"/>
                    <a:pt x="30518" y="8907"/>
                    <a:pt x="7963" y="215"/>
                  </a:cubicBezTo>
                  <a:cubicBezTo>
                    <a:pt x="4582" y="-685"/>
                    <a:pt x="1113" y="1326"/>
                    <a:pt x="214" y="4706"/>
                  </a:cubicBezTo>
                  <a:cubicBezTo>
                    <a:pt x="75" y="5220"/>
                    <a:pt x="3" y="5749"/>
                    <a:pt x="0" y="6281"/>
                  </a:cubicBezTo>
                  <a:cubicBezTo>
                    <a:pt x="0" y="74765"/>
                    <a:pt x="0" y="143264"/>
                    <a:pt x="1623" y="211731"/>
                  </a:cubicBezTo>
                  <a:cubicBezTo>
                    <a:pt x="2022" y="228541"/>
                    <a:pt x="2544" y="245347"/>
                    <a:pt x="3195" y="262144"/>
                  </a:cubicBezTo>
                  <a:cubicBezTo>
                    <a:pt x="3488" y="269377"/>
                    <a:pt x="3560" y="276220"/>
                    <a:pt x="9255" y="281510"/>
                  </a:cubicBezTo>
                  <a:cubicBezTo>
                    <a:pt x="15048" y="286894"/>
                    <a:pt x="23863" y="286463"/>
                    <a:pt x="31270" y="286454"/>
                  </a:cubicBezTo>
                  <a:cubicBezTo>
                    <a:pt x="34927" y="286454"/>
                    <a:pt x="38585" y="286297"/>
                    <a:pt x="42236" y="286121"/>
                  </a:cubicBezTo>
                  <a:cubicBezTo>
                    <a:pt x="46004" y="286275"/>
                    <a:pt x="49781" y="286014"/>
                    <a:pt x="53492" y="285344"/>
                  </a:cubicBezTo>
                  <a:cubicBezTo>
                    <a:pt x="62706" y="282683"/>
                    <a:pt x="61168" y="272648"/>
                    <a:pt x="61039" y="265194"/>
                  </a:cubicBezTo>
                  <a:cubicBezTo>
                    <a:pt x="60741" y="248589"/>
                    <a:pt x="60467" y="231984"/>
                    <a:pt x="60219" y="215379"/>
                  </a:cubicBezTo>
                  <a:cubicBezTo>
                    <a:pt x="59662" y="178128"/>
                    <a:pt x="59187" y="140873"/>
                    <a:pt x="58800" y="103622"/>
                  </a:cubicBezTo>
                  <a:cubicBezTo>
                    <a:pt x="58709" y="95533"/>
                    <a:pt x="46129" y="95511"/>
                    <a:pt x="46221" y="103622"/>
                  </a:cubicBezTo>
                  <a:close/>
                </a:path>
              </a:pathLst>
            </a:custGeom>
            <a:solidFill>
              <a:srgbClr val="211715"/>
            </a:solidFill>
            <a:ln w="3131" cap="flat">
              <a:noFill/>
              <a:prstDash val="solid"/>
              <a:miter/>
            </a:ln>
          </p:spPr>
          <p:txBody>
            <a:bodyPr rtlCol="0" anchor="ctr"/>
            <a:lstStyle/>
            <a:p>
              <a:endParaRPr lang="ja-JP" altLang="en-US"/>
            </a:p>
          </p:txBody>
        </p:sp>
        <p:sp>
          <p:nvSpPr>
            <p:cNvPr id="200" name="フリーフォーム: 図形 199">
              <a:extLst>
                <a:ext uri="{FF2B5EF4-FFF2-40B4-BE49-F238E27FC236}">
                  <a16:creationId xmlns:a16="http://schemas.microsoft.com/office/drawing/2014/main" id="{A586087C-BB4C-BFF5-3E39-80FEA6975C33}"/>
                </a:ext>
              </a:extLst>
            </p:cNvPr>
            <p:cNvSpPr/>
            <p:nvPr/>
          </p:nvSpPr>
          <p:spPr>
            <a:xfrm>
              <a:off x="9924897" y="4120200"/>
              <a:ext cx="72978" cy="109057"/>
            </a:xfrm>
            <a:custGeom>
              <a:avLst/>
              <a:gdLst>
                <a:gd name="connsiteX0" fmla="*/ 28 w 72978"/>
                <a:gd name="connsiteY0" fmla="*/ 6035 h 109057"/>
                <a:gd name="connsiteX1" fmla="*/ 1915 w 72978"/>
                <a:gd name="connsiteY1" fmla="*/ 38132 h 109057"/>
                <a:gd name="connsiteX2" fmla="*/ 3616 w 72978"/>
                <a:gd name="connsiteY2" fmla="*/ 59747 h 109057"/>
                <a:gd name="connsiteX3" fmla="*/ 7723 w 72978"/>
                <a:gd name="connsiteY3" fmla="*/ 81133 h 109057"/>
                <a:gd name="connsiteX4" fmla="*/ 33128 w 72978"/>
                <a:gd name="connsiteY4" fmla="*/ 106682 h 109057"/>
                <a:gd name="connsiteX5" fmla="*/ 69879 w 72978"/>
                <a:gd name="connsiteY5" fmla="*/ 103836 h 109057"/>
                <a:gd name="connsiteX6" fmla="*/ 72134 w 72978"/>
                <a:gd name="connsiteY6" fmla="*/ 95231 h 109057"/>
                <a:gd name="connsiteX7" fmla="*/ 63530 w 72978"/>
                <a:gd name="connsiteY7" fmla="*/ 92973 h 109057"/>
                <a:gd name="connsiteX8" fmla="*/ 35392 w 72978"/>
                <a:gd name="connsiteY8" fmla="*/ 94102 h 109057"/>
                <a:gd name="connsiteX9" fmla="*/ 17623 w 72978"/>
                <a:gd name="connsiteY9" fmla="*/ 70235 h 109057"/>
                <a:gd name="connsiteX10" fmla="*/ 14252 w 72978"/>
                <a:gd name="connsiteY10" fmla="*/ 34176 h 109057"/>
                <a:gd name="connsiteX11" fmla="*/ 12601 w 72978"/>
                <a:gd name="connsiteY11" fmla="*/ 6042 h 109057"/>
                <a:gd name="connsiteX12" fmla="*/ 21 w 72978"/>
                <a:gd name="connsiteY12" fmla="*/ 6042 h 10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78" h="109057">
                  <a:moveTo>
                    <a:pt x="28" y="6035"/>
                  </a:moveTo>
                  <a:cubicBezTo>
                    <a:pt x="833" y="16728"/>
                    <a:pt x="1242" y="27437"/>
                    <a:pt x="1915" y="38132"/>
                  </a:cubicBezTo>
                  <a:cubicBezTo>
                    <a:pt x="2374" y="45347"/>
                    <a:pt x="2940" y="52552"/>
                    <a:pt x="3616" y="59747"/>
                  </a:cubicBezTo>
                  <a:cubicBezTo>
                    <a:pt x="3978" y="67034"/>
                    <a:pt x="5358" y="74233"/>
                    <a:pt x="7723" y="81133"/>
                  </a:cubicBezTo>
                  <a:cubicBezTo>
                    <a:pt x="12164" y="92879"/>
                    <a:pt x="21407" y="102175"/>
                    <a:pt x="33128" y="106682"/>
                  </a:cubicBezTo>
                  <a:cubicBezTo>
                    <a:pt x="44968" y="111047"/>
                    <a:pt x="58683" y="108987"/>
                    <a:pt x="69879" y="103836"/>
                  </a:cubicBezTo>
                  <a:cubicBezTo>
                    <a:pt x="72854" y="102065"/>
                    <a:pt x="73861" y="98234"/>
                    <a:pt x="72134" y="95231"/>
                  </a:cubicBezTo>
                  <a:cubicBezTo>
                    <a:pt x="70332" y="92300"/>
                    <a:pt x="66539" y="91303"/>
                    <a:pt x="63530" y="92973"/>
                  </a:cubicBezTo>
                  <a:cubicBezTo>
                    <a:pt x="54708" y="97209"/>
                    <a:pt x="44525" y="97618"/>
                    <a:pt x="35392" y="94102"/>
                  </a:cubicBezTo>
                  <a:cubicBezTo>
                    <a:pt x="25998" y="89441"/>
                    <a:pt x="19394" y="80573"/>
                    <a:pt x="17623" y="70235"/>
                  </a:cubicBezTo>
                  <a:cubicBezTo>
                    <a:pt x="15614" y="58316"/>
                    <a:pt x="14488" y="46263"/>
                    <a:pt x="14252" y="34176"/>
                  </a:cubicBezTo>
                  <a:cubicBezTo>
                    <a:pt x="13702" y="24795"/>
                    <a:pt x="13309" y="15410"/>
                    <a:pt x="12601" y="6042"/>
                  </a:cubicBezTo>
                  <a:cubicBezTo>
                    <a:pt x="11997" y="-1981"/>
                    <a:pt x="-589" y="-2047"/>
                    <a:pt x="21" y="6042"/>
                  </a:cubicBezTo>
                  <a:close/>
                </a:path>
              </a:pathLst>
            </a:custGeom>
            <a:solidFill>
              <a:srgbClr val="211715"/>
            </a:solidFill>
            <a:ln w="3131" cap="flat">
              <a:noFill/>
              <a:prstDash val="solid"/>
              <a:miter/>
            </a:ln>
          </p:spPr>
          <p:txBody>
            <a:bodyPr rtlCol="0" anchor="ctr"/>
            <a:lstStyle/>
            <a:p>
              <a:endParaRPr lang="ja-JP" altLang="en-US"/>
            </a:p>
          </p:txBody>
        </p:sp>
        <p:sp>
          <p:nvSpPr>
            <p:cNvPr id="201" name="フリーフォーム: 図形 200">
              <a:extLst>
                <a:ext uri="{FF2B5EF4-FFF2-40B4-BE49-F238E27FC236}">
                  <a16:creationId xmlns:a16="http://schemas.microsoft.com/office/drawing/2014/main" id="{2B455C30-91FC-0E66-2A9B-F7CEF515FEA8}"/>
                </a:ext>
              </a:extLst>
            </p:cNvPr>
            <p:cNvSpPr/>
            <p:nvPr/>
          </p:nvSpPr>
          <p:spPr>
            <a:xfrm>
              <a:off x="9916875" y="4053726"/>
              <a:ext cx="64696" cy="92363"/>
            </a:xfrm>
            <a:custGeom>
              <a:avLst/>
              <a:gdLst>
                <a:gd name="connsiteX0" fmla="*/ 10776 w 64696"/>
                <a:gd name="connsiteY0" fmla="*/ 59276 h 92363"/>
                <a:gd name="connsiteX1" fmla="*/ 8760 w 64696"/>
                <a:gd name="connsiteY1" fmla="*/ 55188 h 92363"/>
                <a:gd name="connsiteX2" fmla="*/ 3971 w 64696"/>
                <a:gd name="connsiteY2" fmla="*/ 47087 h 92363"/>
                <a:gd name="connsiteX3" fmla="*/ 5 w 64696"/>
                <a:gd name="connsiteY3" fmla="*/ 34950 h 92363"/>
                <a:gd name="connsiteX4" fmla="*/ 1923 w 64696"/>
                <a:gd name="connsiteY4" fmla="*/ 27440 h 92363"/>
                <a:gd name="connsiteX5" fmla="*/ 14726 w 64696"/>
                <a:gd name="connsiteY5" fmla="*/ 8807 h 92363"/>
                <a:gd name="connsiteX6" fmla="*/ 18280 w 64696"/>
                <a:gd name="connsiteY6" fmla="*/ 4936 h 92363"/>
                <a:gd name="connsiteX7" fmla="*/ 25960 w 64696"/>
                <a:gd name="connsiteY7" fmla="*/ 1753 h 92363"/>
                <a:gd name="connsiteX8" fmla="*/ 32564 w 64696"/>
                <a:gd name="connsiteY8" fmla="*/ 5410 h 92363"/>
                <a:gd name="connsiteX9" fmla="*/ 42496 w 64696"/>
                <a:gd name="connsiteY9" fmla="*/ 1420 h 92363"/>
                <a:gd name="connsiteX10" fmla="*/ 52874 w 64696"/>
                <a:gd name="connsiteY10" fmla="*/ 1533 h 92363"/>
                <a:gd name="connsiteX11" fmla="*/ 60972 w 64696"/>
                <a:gd name="connsiteY11" fmla="*/ 7804 h 92363"/>
                <a:gd name="connsiteX12" fmla="*/ 64526 w 64696"/>
                <a:gd name="connsiteY12" fmla="*/ 14543 h 92363"/>
                <a:gd name="connsiteX13" fmla="*/ 63325 w 64696"/>
                <a:gd name="connsiteY13" fmla="*/ 19333 h 92363"/>
                <a:gd name="connsiteX14" fmla="*/ 56450 w 64696"/>
                <a:gd name="connsiteY14" fmla="*/ 21849 h 92363"/>
                <a:gd name="connsiteX15" fmla="*/ 59950 w 64696"/>
                <a:gd name="connsiteY15" fmla="*/ 28963 h 92363"/>
                <a:gd name="connsiteX16" fmla="*/ 60739 w 64696"/>
                <a:gd name="connsiteY16" fmla="*/ 33252 h 92363"/>
                <a:gd name="connsiteX17" fmla="*/ 60617 w 64696"/>
                <a:gd name="connsiteY17" fmla="*/ 35020 h 92363"/>
                <a:gd name="connsiteX18" fmla="*/ 59878 w 64696"/>
                <a:gd name="connsiteY18" fmla="*/ 36756 h 92363"/>
                <a:gd name="connsiteX19" fmla="*/ 54484 w 64696"/>
                <a:gd name="connsiteY19" fmla="*/ 54301 h 92363"/>
                <a:gd name="connsiteX20" fmla="*/ 54044 w 64696"/>
                <a:gd name="connsiteY20" fmla="*/ 83671 h 92363"/>
                <a:gd name="connsiteX21" fmla="*/ 39401 w 64696"/>
                <a:gd name="connsiteY21" fmla="*/ 91461 h 92363"/>
                <a:gd name="connsiteX22" fmla="*/ 29608 w 64696"/>
                <a:gd name="connsiteY22" fmla="*/ 92307 h 92363"/>
                <a:gd name="connsiteX23" fmla="*/ 22183 w 64696"/>
                <a:gd name="connsiteY23" fmla="*/ 87996 h 92363"/>
                <a:gd name="connsiteX24" fmla="*/ 18834 w 64696"/>
                <a:gd name="connsiteY24" fmla="*/ 80970 h 92363"/>
                <a:gd name="connsiteX25" fmla="*/ 13512 w 64696"/>
                <a:gd name="connsiteY25" fmla="*/ 65591 h 92363"/>
                <a:gd name="connsiteX26" fmla="*/ 10776 w 64696"/>
                <a:gd name="connsiteY26" fmla="*/ 59276 h 9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4696" h="92363">
                  <a:moveTo>
                    <a:pt x="10776" y="59276"/>
                  </a:moveTo>
                  <a:cubicBezTo>
                    <a:pt x="10147" y="57927"/>
                    <a:pt x="9456" y="56543"/>
                    <a:pt x="8760" y="55188"/>
                  </a:cubicBezTo>
                  <a:cubicBezTo>
                    <a:pt x="7364" y="52374"/>
                    <a:pt x="5763" y="49667"/>
                    <a:pt x="3971" y="47087"/>
                  </a:cubicBezTo>
                  <a:cubicBezTo>
                    <a:pt x="1304" y="43612"/>
                    <a:pt x="-96" y="39330"/>
                    <a:pt x="5" y="34950"/>
                  </a:cubicBezTo>
                  <a:cubicBezTo>
                    <a:pt x="200" y="32354"/>
                    <a:pt x="848" y="29812"/>
                    <a:pt x="1923" y="27440"/>
                  </a:cubicBezTo>
                  <a:cubicBezTo>
                    <a:pt x="6326" y="20594"/>
                    <a:pt x="10132" y="14612"/>
                    <a:pt x="14726" y="8807"/>
                  </a:cubicBezTo>
                  <a:cubicBezTo>
                    <a:pt x="15840" y="7453"/>
                    <a:pt x="17025" y="6161"/>
                    <a:pt x="18280" y="4936"/>
                  </a:cubicBezTo>
                  <a:cubicBezTo>
                    <a:pt x="20327" y="2915"/>
                    <a:pt x="23082" y="1773"/>
                    <a:pt x="25960" y="1753"/>
                  </a:cubicBezTo>
                  <a:cubicBezTo>
                    <a:pt x="28583" y="1969"/>
                    <a:pt x="30989" y="3301"/>
                    <a:pt x="32564" y="5410"/>
                  </a:cubicBezTo>
                  <a:cubicBezTo>
                    <a:pt x="38587" y="7297"/>
                    <a:pt x="39820" y="3524"/>
                    <a:pt x="42496" y="1420"/>
                  </a:cubicBezTo>
                  <a:cubicBezTo>
                    <a:pt x="45697" y="-513"/>
                    <a:pt x="49717" y="-469"/>
                    <a:pt x="52874" y="1533"/>
                  </a:cubicBezTo>
                  <a:cubicBezTo>
                    <a:pt x="55824" y="3278"/>
                    <a:pt x="58544" y="5385"/>
                    <a:pt x="60972" y="7804"/>
                  </a:cubicBezTo>
                  <a:cubicBezTo>
                    <a:pt x="62887" y="9581"/>
                    <a:pt x="64142" y="11958"/>
                    <a:pt x="64526" y="14543"/>
                  </a:cubicBezTo>
                  <a:cubicBezTo>
                    <a:pt x="64976" y="16240"/>
                    <a:pt x="64523" y="18049"/>
                    <a:pt x="63325" y="19333"/>
                  </a:cubicBezTo>
                  <a:cubicBezTo>
                    <a:pt x="61504" y="21124"/>
                    <a:pt x="58997" y="22041"/>
                    <a:pt x="56450" y="21849"/>
                  </a:cubicBezTo>
                  <a:cubicBezTo>
                    <a:pt x="58459" y="25937"/>
                    <a:pt x="59950" y="28963"/>
                    <a:pt x="59950" y="28963"/>
                  </a:cubicBezTo>
                  <a:cubicBezTo>
                    <a:pt x="60519" y="30319"/>
                    <a:pt x="60790" y="31782"/>
                    <a:pt x="60739" y="33252"/>
                  </a:cubicBezTo>
                  <a:cubicBezTo>
                    <a:pt x="60774" y="33844"/>
                    <a:pt x="60730" y="34438"/>
                    <a:pt x="60617" y="35020"/>
                  </a:cubicBezTo>
                  <a:cubicBezTo>
                    <a:pt x="60444" y="35627"/>
                    <a:pt x="60195" y="36210"/>
                    <a:pt x="59878" y="36756"/>
                  </a:cubicBezTo>
                  <a:cubicBezTo>
                    <a:pt x="57151" y="41929"/>
                    <a:pt x="52176" y="48030"/>
                    <a:pt x="54484" y="54301"/>
                  </a:cubicBezTo>
                  <a:cubicBezTo>
                    <a:pt x="60170" y="70787"/>
                    <a:pt x="59387" y="79007"/>
                    <a:pt x="54044" y="83671"/>
                  </a:cubicBezTo>
                  <a:cubicBezTo>
                    <a:pt x="49783" y="87294"/>
                    <a:pt x="44789" y="89951"/>
                    <a:pt x="39401" y="91461"/>
                  </a:cubicBezTo>
                  <a:cubicBezTo>
                    <a:pt x="36193" y="92210"/>
                    <a:pt x="32898" y="92495"/>
                    <a:pt x="29608" y="92307"/>
                  </a:cubicBezTo>
                  <a:cubicBezTo>
                    <a:pt x="26822" y="91489"/>
                    <a:pt x="24274" y="90009"/>
                    <a:pt x="22183" y="87996"/>
                  </a:cubicBezTo>
                  <a:cubicBezTo>
                    <a:pt x="20588" y="85913"/>
                    <a:pt x="19447" y="83520"/>
                    <a:pt x="18834" y="80970"/>
                  </a:cubicBezTo>
                  <a:cubicBezTo>
                    <a:pt x="17997" y="77948"/>
                    <a:pt x="15440" y="70466"/>
                    <a:pt x="13512" y="65591"/>
                  </a:cubicBezTo>
                  <a:cubicBezTo>
                    <a:pt x="12846" y="63830"/>
                    <a:pt x="11877" y="61604"/>
                    <a:pt x="10776" y="59276"/>
                  </a:cubicBezTo>
                  <a:close/>
                </a:path>
              </a:pathLst>
            </a:custGeom>
            <a:solidFill>
              <a:srgbClr val="FFFFFF"/>
            </a:solidFill>
            <a:ln w="3131" cap="flat">
              <a:noFill/>
              <a:prstDash val="solid"/>
              <a:miter/>
            </a:ln>
          </p:spPr>
          <p:txBody>
            <a:bodyPr rtlCol="0" anchor="ctr"/>
            <a:lstStyle/>
            <a:p>
              <a:endParaRPr lang="ja-JP" altLang="en-US"/>
            </a:p>
          </p:txBody>
        </p:sp>
        <p:sp>
          <p:nvSpPr>
            <p:cNvPr id="202" name="フリーフォーム: 図形 201">
              <a:extLst>
                <a:ext uri="{FF2B5EF4-FFF2-40B4-BE49-F238E27FC236}">
                  <a16:creationId xmlns:a16="http://schemas.microsoft.com/office/drawing/2014/main" id="{73D2729F-A9A1-3E4B-08D2-64EC11BB1B58}"/>
                </a:ext>
              </a:extLst>
            </p:cNvPr>
            <p:cNvSpPr/>
            <p:nvPr/>
          </p:nvSpPr>
          <p:spPr>
            <a:xfrm>
              <a:off x="9910618" y="4049305"/>
              <a:ext cx="73291" cy="103181"/>
            </a:xfrm>
            <a:custGeom>
              <a:avLst/>
              <a:gdLst>
                <a:gd name="connsiteX0" fmla="*/ 65896 w 73291"/>
                <a:gd name="connsiteY0" fmla="*/ 20844 h 103181"/>
                <a:gd name="connsiteX1" fmla="*/ 42479 w 73291"/>
                <a:gd name="connsiteY1" fmla="*/ 4475 h 103181"/>
                <a:gd name="connsiteX2" fmla="*/ 34648 w 73291"/>
                <a:gd name="connsiteY2" fmla="*/ 308 h 103181"/>
                <a:gd name="connsiteX3" fmla="*/ 20999 w 73291"/>
                <a:gd name="connsiteY3" fmla="*/ 4107 h 103181"/>
                <a:gd name="connsiteX4" fmla="*/ 11435 w 73291"/>
                <a:gd name="connsiteY4" fmla="*/ 15577 h 103181"/>
                <a:gd name="connsiteX5" fmla="*/ 1831 w 73291"/>
                <a:gd name="connsiteY5" fmla="*/ 30732 h 103181"/>
                <a:gd name="connsiteX6" fmla="*/ 51 w 73291"/>
                <a:gd name="connsiteY6" fmla="*/ 41739 h 103181"/>
                <a:gd name="connsiteX7" fmla="*/ 6224 w 73291"/>
                <a:gd name="connsiteY7" fmla="*/ 56806 h 103181"/>
                <a:gd name="connsiteX8" fmla="*/ 17146 w 73291"/>
                <a:gd name="connsiteY8" fmla="*/ 81132 h 103181"/>
                <a:gd name="connsiteX9" fmla="*/ 21549 w 73291"/>
                <a:gd name="connsiteY9" fmla="*/ 93435 h 103181"/>
                <a:gd name="connsiteX10" fmla="*/ 34569 w 73291"/>
                <a:gd name="connsiteY10" fmla="*/ 102910 h 103181"/>
                <a:gd name="connsiteX11" fmla="*/ 45724 w 73291"/>
                <a:gd name="connsiteY11" fmla="*/ 102247 h 103181"/>
                <a:gd name="connsiteX12" fmla="*/ 56439 w 73291"/>
                <a:gd name="connsiteY12" fmla="*/ 98281 h 103181"/>
                <a:gd name="connsiteX13" fmla="*/ 70736 w 73291"/>
                <a:gd name="connsiteY13" fmla="*/ 80198 h 103181"/>
                <a:gd name="connsiteX14" fmla="*/ 69509 w 73291"/>
                <a:gd name="connsiteY14" fmla="*/ 66228 h 103181"/>
                <a:gd name="connsiteX15" fmla="*/ 66801 w 73291"/>
                <a:gd name="connsiteY15" fmla="*/ 57058 h 103181"/>
                <a:gd name="connsiteX16" fmla="*/ 68059 w 73291"/>
                <a:gd name="connsiteY16" fmla="*/ 50529 h 103181"/>
                <a:gd name="connsiteX17" fmla="*/ 73277 w 73291"/>
                <a:gd name="connsiteY17" fmla="*/ 36333 h 103181"/>
                <a:gd name="connsiteX18" fmla="*/ 67166 w 73291"/>
                <a:gd name="connsiteY18" fmla="*/ 21829 h 103181"/>
                <a:gd name="connsiteX19" fmla="*/ 58272 w 73291"/>
                <a:gd name="connsiteY19" fmla="*/ 30726 h 103181"/>
                <a:gd name="connsiteX20" fmla="*/ 60713 w 73291"/>
                <a:gd name="connsiteY20" fmla="*/ 37679 h 103181"/>
                <a:gd name="connsiteX21" fmla="*/ 60442 w 73291"/>
                <a:gd name="connsiteY21" fmla="*/ 38500 h 103181"/>
                <a:gd name="connsiteX22" fmla="*/ 59002 w 73291"/>
                <a:gd name="connsiteY22" fmla="*/ 41016 h 103181"/>
                <a:gd name="connsiteX23" fmla="*/ 55807 w 73291"/>
                <a:gd name="connsiteY23" fmla="*/ 47123 h 103181"/>
                <a:gd name="connsiteX24" fmla="*/ 54332 w 73291"/>
                <a:gd name="connsiteY24" fmla="*/ 59231 h 103181"/>
                <a:gd name="connsiteX25" fmla="*/ 58068 w 73291"/>
                <a:gd name="connsiteY25" fmla="*/ 72924 h 103181"/>
                <a:gd name="connsiteX26" fmla="*/ 58187 w 73291"/>
                <a:gd name="connsiteY26" fmla="*/ 79607 h 103181"/>
                <a:gd name="connsiteX27" fmla="*/ 55860 w 73291"/>
                <a:gd name="connsiteY27" fmla="*/ 83654 h 103181"/>
                <a:gd name="connsiteX28" fmla="*/ 39837 w 73291"/>
                <a:gd name="connsiteY28" fmla="*/ 90482 h 103181"/>
                <a:gd name="connsiteX29" fmla="*/ 37418 w 73291"/>
                <a:gd name="connsiteY29" fmla="*/ 90636 h 103181"/>
                <a:gd name="connsiteX30" fmla="*/ 37878 w 73291"/>
                <a:gd name="connsiteY30" fmla="*/ 90799 h 103181"/>
                <a:gd name="connsiteX31" fmla="*/ 33101 w 73291"/>
                <a:gd name="connsiteY31" fmla="*/ 88205 h 103181"/>
                <a:gd name="connsiteX32" fmla="*/ 29446 w 73291"/>
                <a:gd name="connsiteY32" fmla="*/ 78305 h 103181"/>
                <a:gd name="connsiteX33" fmla="*/ 20791 w 73291"/>
                <a:gd name="connsiteY33" fmla="*/ 57124 h 103181"/>
                <a:gd name="connsiteX34" fmla="*/ 12665 w 73291"/>
                <a:gd name="connsiteY34" fmla="*/ 38534 h 103181"/>
                <a:gd name="connsiteX35" fmla="*/ 17602 w 73291"/>
                <a:gd name="connsiteY35" fmla="*/ 28864 h 103181"/>
                <a:gd name="connsiteX36" fmla="*/ 25427 w 73291"/>
                <a:gd name="connsiteY36" fmla="*/ 17690 h 103181"/>
                <a:gd name="connsiteX37" fmla="*/ 29613 w 73291"/>
                <a:gd name="connsiteY37" fmla="*/ 13287 h 103181"/>
                <a:gd name="connsiteX38" fmla="*/ 31475 w 73291"/>
                <a:gd name="connsiteY38" fmla="*/ 12529 h 103181"/>
                <a:gd name="connsiteX39" fmla="*/ 30993 w 73291"/>
                <a:gd name="connsiteY39" fmla="*/ 12331 h 103181"/>
                <a:gd name="connsiteX40" fmla="*/ 30931 w 73291"/>
                <a:gd name="connsiteY40" fmla="*/ 12287 h 103181"/>
                <a:gd name="connsiteX41" fmla="*/ 31519 w 73291"/>
                <a:gd name="connsiteY41" fmla="*/ 12620 h 103181"/>
                <a:gd name="connsiteX42" fmla="*/ 33274 w 73291"/>
                <a:gd name="connsiteY42" fmla="*/ 13605 h 103181"/>
                <a:gd name="connsiteX43" fmla="*/ 37739 w 73291"/>
                <a:gd name="connsiteY43" fmla="*/ 16360 h 103181"/>
                <a:gd name="connsiteX44" fmla="*/ 59543 w 73291"/>
                <a:gd name="connsiteY44" fmla="*/ 31707 h 103181"/>
                <a:gd name="connsiteX45" fmla="*/ 68154 w 73291"/>
                <a:gd name="connsiteY45" fmla="*/ 29442 h 103181"/>
                <a:gd name="connsiteX46" fmla="*/ 65896 w 73291"/>
                <a:gd name="connsiteY46" fmla="*/ 20838 h 10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3291" h="103180">
                  <a:moveTo>
                    <a:pt x="65896" y="20844"/>
                  </a:moveTo>
                  <a:cubicBezTo>
                    <a:pt x="58320" y="15089"/>
                    <a:pt x="50545" y="9523"/>
                    <a:pt x="42479" y="4475"/>
                  </a:cubicBezTo>
                  <a:cubicBezTo>
                    <a:pt x="40060" y="2754"/>
                    <a:pt x="37428" y="1354"/>
                    <a:pt x="34648" y="308"/>
                  </a:cubicBezTo>
                  <a:cubicBezTo>
                    <a:pt x="29751" y="-678"/>
                    <a:pt x="24682" y="734"/>
                    <a:pt x="20999" y="4107"/>
                  </a:cubicBezTo>
                  <a:cubicBezTo>
                    <a:pt x="17338" y="7510"/>
                    <a:pt x="14124" y="11364"/>
                    <a:pt x="11435" y="15577"/>
                  </a:cubicBezTo>
                  <a:cubicBezTo>
                    <a:pt x="7658" y="20241"/>
                    <a:pt x="4438" y="25326"/>
                    <a:pt x="1831" y="30732"/>
                  </a:cubicBezTo>
                  <a:cubicBezTo>
                    <a:pt x="419" y="34221"/>
                    <a:pt x="-188" y="37983"/>
                    <a:pt x="51" y="41739"/>
                  </a:cubicBezTo>
                  <a:cubicBezTo>
                    <a:pt x="793" y="47205"/>
                    <a:pt x="2916" y="52391"/>
                    <a:pt x="6224" y="56806"/>
                  </a:cubicBezTo>
                  <a:cubicBezTo>
                    <a:pt x="10809" y="64457"/>
                    <a:pt x="14476" y="72622"/>
                    <a:pt x="17146" y="81132"/>
                  </a:cubicBezTo>
                  <a:cubicBezTo>
                    <a:pt x="18231" y="85360"/>
                    <a:pt x="19703" y="89479"/>
                    <a:pt x="21549" y="93435"/>
                  </a:cubicBezTo>
                  <a:cubicBezTo>
                    <a:pt x="24443" y="98211"/>
                    <a:pt x="29135" y="101625"/>
                    <a:pt x="34569" y="102910"/>
                  </a:cubicBezTo>
                  <a:cubicBezTo>
                    <a:pt x="38296" y="103427"/>
                    <a:pt x="42086" y="103202"/>
                    <a:pt x="45724" y="102247"/>
                  </a:cubicBezTo>
                  <a:cubicBezTo>
                    <a:pt x="49486" y="101509"/>
                    <a:pt x="53102" y="100170"/>
                    <a:pt x="56439" y="98281"/>
                  </a:cubicBezTo>
                  <a:cubicBezTo>
                    <a:pt x="63911" y="94278"/>
                    <a:pt x="69714" y="88913"/>
                    <a:pt x="70736" y="80198"/>
                  </a:cubicBezTo>
                  <a:cubicBezTo>
                    <a:pt x="71132" y="75505"/>
                    <a:pt x="70717" y="70780"/>
                    <a:pt x="69509" y="66228"/>
                  </a:cubicBezTo>
                  <a:cubicBezTo>
                    <a:pt x="68786" y="63115"/>
                    <a:pt x="67581" y="60143"/>
                    <a:pt x="66801" y="57058"/>
                  </a:cubicBezTo>
                  <a:cubicBezTo>
                    <a:pt x="66317" y="54801"/>
                    <a:pt x="66773" y="52445"/>
                    <a:pt x="68059" y="50529"/>
                  </a:cubicBezTo>
                  <a:cubicBezTo>
                    <a:pt x="70550" y="45780"/>
                    <a:pt x="73525" y="41956"/>
                    <a:pt x="73277" y="36333"/>
                  </a:cubicBezTo>
                  <a:cubicBezTo>
                    <a:pt x="72978" y="30937"/>
                    <a:pt x="70817" y="25812"/>
                    <a:pt x="67166" y="21829"/>
                  </a:cubicBezTo>
                  <a:cubicBezTo>
                    <a:pt x="61964" y="15614"/>
                    <a:pt x="53105" y="24555"/>
                    <a:pt x="58272" y="30726"/>
                  </a:cubicBezTo>
                  <a:cubicBezTo>
                    <a:pt x="60018" y="32602"/>
                    <a:pt x="60902" y="35122"/>
                    <a:pt x="60713" y="37679"/>
                  </a:cubicBezTo>
                  <a:cubicBezTo>
                    <a:pt x="60552" y="40113"/>
                    <a:pt x="61197" y="37015"/>
                    <a:pt x="60442" y="38500"/>
                  </a:cubicBezTo>
                  <a:cubicBezTo>
                    <a:pt x="60005" y="39358"/>
                    <a:pt x="59499" y="40179"/>
                    <a:pt x="59002" y="41016"/>
                  </a:cubicBezTo>
                  <a:cubicBezTo>
                    <a:pt x="57816" y="42985"/>
                    <a:pt x="56747" y="45025"/>
                    <a:pt x="55807" y="47123"/>
                  </a:cubicBezTo>
                  <a:cubicBezTo>
                    <a:pt x="54011" y="50891"/>
                    <a:pt x="53492" y="55142"/>
                    <a:pt x="54332" y="59231"/>
                  </a:cubicBezTo>
                  <a:cubicBezTo>
                    <a:pt x="55411" y="63851"/>
                    <a:pt x="57348" y="68191"/>
                    <a:pt x="58068" y="72924"/>
                  </a:cubicBezTo>
                  <a:cubicBezTo>
                    <a:pt x="58426" y="75134"/>
                    <a:pt x="58467" y="77385"/>
                    <a:pt x="58187" y="79607"/>
                  </a:cubicBezTo>
                  <a:cubicBezTo>
                    <a:pt x="58036" y="81230"/>
                    <a:pt x="57187" y="82707"/>
                    <a:pt x="55860" y="83654"/>
                  </a:cubicBezTo>
                  <a:cubicBezTo>
                    <a:pt x="51357" y="87535"/>
                    <a:pt x="45756" y="89921"/>
                    <a:pt x="39837" y="90482"/>
                  </a:cubicBezTo>
                  <a:cubicBezTo>
                    <a:pt x="39029" y="90465"/>
                    <a:pt x="38217" y="90516"/>
                    <a:pt x="37418" y="90636"/>
                  </a:cubicBezTo>
                  <a:cubicBezTo>
                    <a:pt x="36711" y="90853"/>
                    <a:pt x="36129" y="89985"/>
                    <a:pt x="37878" y="90799"/>
                  </a:cubicBezTo>
                  <a:cubicBezTo>
                    <a:pt x="36123" y="90275"/>
                    <a:pt x="34497" y="89391"/>
                    <a:pt x="33101" y="88205"/>
                  </a:cubicBezTo>
                  <a:cubicBezTo>
                    <a:pt x="30981" y="85768"/>
                    <a:pt x="30462" y="81324"/>
                    <a:pt x="29446" y="78305"/>
                  </a:cubicBezTo>
                  <a:cubicBezTo>
                    <a:pt x="27081" y="71043"/>
                    <a:pt x="24188" y="63964"/>
                    <a:pt x="20791" y="57124"/>
                  </a:cubicBezTo>
                  <a:cubicBezTo>
                    <a:pt x="17879" y="51400"/>
                    <a:pt x="11671" y="44997"/>
                    <a:pt x="12665" y="38534"/>
                  </a:cubicBezTo>
                  <a:cubicBezTo>
                    <a:pt x="13527" y="34966"/>
                    <a:pt x="15219" y="31653"/>
                    <a:pt x="17602" y="28864"/>
                  </a:cubicBezTo>
                  <a:cubicBezTo>
                    <a:pt x="20084" y="25071"/>
                    <a:pt x="22581" y="21222"/>
                    <a:pt x="25427" y="17690"/>
                  </a:cubicBezTo>
                  <a:cubicBezTo>
                    <a:pt x="26600" y="16027"/>
                    <a:pt x="28012" y="14544"/>
                    <a:pt x="29613" y="13287"/>
                  </a:cubicBezTo>
                  <a:cubicBezTo>
                    <a:pt x="30170" y="12925"/>
                    <a:pt x="30975" y="12885"/>
                    <a:pt x="31475" y="12529"/>
                  </a:cubicBezTo>
                  <a:cubicBezTo>
                    <a:pt x="32623" y="12482"/>
                    <a:pt x="32462" y="12419"/>
                    <a:pt x="30993" y="12331"/>
                  </a:cubicBezTo>
                  <a:cubicBezTo>
                    <a:pt x="31424" y="12485"/>
                    <a:pt x="31402" y="12473"/>
                    <a:pt x="30931" y="12287"/>
                  </a:cubicBezTo>
                  <a:cubicBezTo>
                    <a:pt x="30802" y="12441"/>
                    <a:pt x="30616" y="12086"/>
                    <a:pt x="31519" y="12620"/>
                  </a:cubicBezTo>
                  <a:cubicBezTo>
                    <a:pt x="32091" y="12963"/>
                    <a:pt x="32695" y="13268"/>
                    <a:pt x="33274" y="13605"/>
                  </a:cubicBezTo>
                  <a:cubicBezTo>
                    <a:pt x="34786" y="14482"/>
                    <a:pt x="36267" y="15416"/>
                    <a:pt x="37739" y="16360"/>
                  </a:cubicBezTo>
                  <a:cubicBezTo>
                    <a:pt x="45218" y="21159"/>
                    <a:pt x="52470" y="26332"/>
                    <a:pt x="59543" y="31707"/>
                  </a:cubicBezTo>
                  <a:cubicBezTo>
                    <a:pt x="62549" y="33437"/>
                    <a:pt x="66386" y="32428"/>
                    <a:pt x="68154" y="29442"/>
                  </a:cubicBezTo>
                  <a:cubicBezTo>
                    <a:pt x="69817" y="26431"/>
                    <a:pt x="68823" y="22644"/>
                    <a:pt x="65896" y="20838"/>
                  </a:cubicBezTo>
                  <a:close/>
                </a:path>
              </a:pathLst>
            </a:custGeom>
            <a:solidFill>
              <a:srgbClr val="211715"/>
            </a:solidFill>
            <a:ln w="3131" cap="flat">
              <a:noFill/>
              <a:prstDash val="solid"/>
              <a:miter/>
            </a:ln>
          </p:spPr>
          <p:txBody>
            <a:bodyPr rtlCol="0" anchor="ctr"/>
            <a:lstStyle/>
            <a:p>
              <a:endParaRPr lang="ja-JP" altLang="en-US"/>
            </a:p>
          </p:txBody>
        </p:sp>
        <p:sp>
          <p:nvSpPr>
            <p:cNvPr id="203" name="フリーフォーム: 図形 202">
              <a:extLst>
                <a:ext uri="{FF2B5EF4-FFF2-40B4-BE49-F238E27FC236}">
                  <a16:creationId xmlns:a16="http://schemas.microsoft.com/office/drawing/2014/main" id="{D3706B14-D6A5-39F6-6DF1-FF133868CA12}"/>
                </a:ext>
              </a:extLst>
            </p:cNvPr>
            <p:cNvSpPr/>
            <p:nvPr/>
          </p:nvSpPr>
          <p:spPr>
            <a:xfrm>
              <a:off x="9949370" y="4047405"/>
              <a:ext cx="38388" cy="34465"/>
            </a:xfrm>
            <a:custGeom>
              <a:avLst/>
              <a:gdLst>
                <a:gd name="connsiteX0" fmla="*/ 9464 w 38388"/>
                <a:gd name="connsiteY0" fmla="*/ 16678 h 34465"/>
                <a:gd name="connsiteX1" fmla="*/ 12609 w 38388"/>
                <a:gd name="connsiteY1" fmla="*/ 13976 h 34465"/>
                <a:gd name="connsiteX2" fmla="*/ 13499 w 38388"/>
                <a:gd name="connsiteY2" fmla="*/ 13033 h 34465"/>
                <a:gd name="connsiteX3" fmla="*/ 14128 w 38388"/>
                <a:gd name="connsiteY3" fmla="*/ 12451 h 34465"/>
                <a:gd name="connsiteX4" fmla="*/ 13480 w 38388"/>
                <a:gd name="connsiteY4" fmla="*/ 12945 h 34465"/>
                <a:gd name="connsiteX5" fmla="*/ 14109 w 38388"/>
                <a:gd name="connsiteY5" fmla="*/ 12564 h 34465"/>
                <a:gd name="connsiteX6" fmla="*/ 13612 w 38388"/>
                <a:gd name="connsiteY6" fmla="*/ 12769 h 34465"/>
                <a:gd name="connsiteX7" fmla="*/ 14684 w 38388"/>
                <a:gd name="connsiteY7" fmla="*/ 12498 h 34465"/>
                <a:gd name="connsiteX8" fmla="*/ 13939 w 38388"/>
                <a:gd name="connsiteY8" fmla="*/ 12615 h 34465"/>
                <a:gd name="connsiteX9" fmla="*/ 14508 w 38388"/>
                <a:gd name="connsiteY9" fmla="*/ 12590 h 34465"/>
                <a:gd name="connsiteX10" fmla="*/ 15653 w 38388"/>
                <a:gd name="connsiteY10" fmla="*/ 12646 h 34465"/>
                <a:gd name="connsiteX11" fmla="*/ 15131 w 38388"/>
                <a:gd name="connsiteY11" fmla="*/ 12596 h 34465"/>
                <a:gd name="connsiteX12" fmla="*/ 15886 w 38388"/>
                <a:gd name="connsiteY12" fmla="*/ 12775 h 34465"/>
                <a:gd name="connsiteX13" fmla="*/ 16993 w 38388"/>
                <a:gd name="connsiteY13" fmla="*/ 13127 h 34465"/>
                <a:gd name="connsiteX14" fmla="*/ 16886 w 38388"/>
                <a:gd name="connsiteY14" fmla="*/ 13102 h 34465"/>
                <a:gd name="connsiteX15" fmla="*/ 17968 w 38388"/>
                <a:gd name="connsiteY15" fmla="*/ 13706 h 34465"/>
                <a:gd name="connsiteX16" fmla="*/ 20568 w 38388"/>
                <a:gd name="connsiteY16" fmla="*/ 15470 h 34465"/>
                <a:gd name="connsiteX17" fmla="*/ 20763 w 38388"/>
                <a:gd name="connsiteY17" fmla="*/ 15646 h 34465"/>
                <a:gd name="connsiteX18" fmla="*/ 22040 w 38388"/>
                <a:gd name="connsiteY18" fmla="*/ 16738 h 34465"/>
                <a:gd name="connsiteX19" fmla="*/ 24330 w 38388"/>
                <a:gd name="connsiteY19" fmla="*/ 18842 h 34465"/>
                <a:gd name="connsiteX20" fmla="*/ 25119 w 38388"/>
                <a:gd name="connsiteY20" fmla="*/ 19710 h 34465"/>
                <a:gd name="connsiteX21" fmla="*/ 24805 w 38388"/>
                <a:gd name="connsiteY21" fmla="*/ 19351 h 34465"/>
                <a:gd name="connsiteX22" fmla="*/ 25103 w 38388"/>
                <a:gd name="connsiteY22" fmla="*/ 19829 h 34465"/>
                <a:gd name="connsiteX23" fmla="*/ 25380 w 38388"/>
                <a:gd name="connsiteY23" fmla="*/ 20320 h 34465"/>
                <a:gd name="connsiteX24" fmla="*/ 25220 w 38388"/>
                <a:gd name="connsiteY24" fmla="*/ 19848 h 34465"/>
                <a:gd name="connsiteX25" fmla="*/ 25600 w 38388"/>
                <a:gd name="connsiteY25" fmla="*/ 20946 h 34465"/>
                <a:gd name="connsiteX26" fmla="*/ 25890 w 38388"/>
                <a:gd name="connsiteY26" fmla="*/ 22119 h 34465"/>
                <a:gd name="connsiteX27" fmla="*/ 25868 w 38388"/>
                <a:gd name="connsiteY27" fmla="*/ 22320 h 34465"/>
                <a:gd name="connsiteX28" fmla="*/ 26009 w 38388"/>
                <a:gd name="connsiteY28" fmla="*/ 21578 h 34465"/>
                <a:gd name="connsiteX29" fmla="*/ 25833 w 38388"/>
                <a:gd name="connsiteY29" fmla="*/ 22251 h 34465"/>
                <a:gd name="connsiteX30" fmla="*/ 26201 w 38388"/>
                <a:gd name="connsiteY30" fmla="*/ 21370 h 34465"/>
                <a:gd name="connsiteX31" fmla="*/ 26616 w 38388"/>
                <a:gd name="connsiteY31" fmla="*/ 20939 h 34465"/>
                <a:gd name="connsiteX32" fmla="*/ 26041 w 38388"/>
                <a:gd name="connsiteY32" fmla="*/ 21527 h 34465"/>
                <a:gd name="connsiteX33" fmla="*/ 26299 w 38388"/>
                <a:gd name="connsiteY33" fmla="*/ 21313 h 34465"/>
                <a:gd name="connsiteX34" fmla="*/ 25298 w 38388"/>
                <a:gd name="connsiteY34" fmla="*/ 21873 h 34465"/>
                <a:gd name="connsiteX35" fmla="*/ 26151 w 38388"/>
                <a:gd name="connsiteY35" fmla="*/ 21518 h 34465"/>
                <a:gd name="connsiteX36" fmla="*/ 25446 w 38388"/>
                <a:gd name="connsiteY36" fmla="*/ 21757 h 34465"/>
                <a:gd name="connsiteX37" fmla="*/ 25556 w 38388"/>
                <a:gd name="connsiteY37" fmla="*/ 21842 h 34465"/>
                <a:gd name="connsiteX38" fmla="*/ 23814 w 38388"/>
                <a:gd name="connsiteY38" fmla="*/ 21858 h 34465"/>
                <a:gd name="connsiteX39" fmla="*/ 17524 w 38388"/>
                <a:gd name="connsiteY39" fmla="*/ 28147 h 34465"/>
                <a:gd name="connsiteX40" fmla="*/ 23814 w 38388"/>
                <a:gd name="connsiteY40" fmla="*/ 34437 h 34465"/>
                <a:gd name="connsiteX41" fmla="*/ 35513 w 38388"/>
                <a:gd name="connsiteY41" fmla="*/ 29833 h 34465"/>
                <a:gd name="connsiteX42" fmla="*/ 36567 w 38388"/>
                <a:gd name="connsiteY42" fmla="*/ 14653 h 34465"/>
                <a:gd name="connsiteX43" fmla="*/ 27912 w 38388"/>
                <a:gd name="connsiteY43" fmla="*/ 5381 h 34465"/>
                <a:gd name="connsiteX44" fmla="*/ 15452 w 38388"/>
                <a:gd name="connsiteY44" fmla="*/ 35 h 34465"/>
                <a:gd name="connsiteX45" fmla="*/ 7750 w 38388"/>
                <a:gd name="connsiteY45" fmla="*/ 1686 h 34465"/>
                <a:gd name="connsiteX46" fmla="*/ 4605 w 38388"/>
                <a:gd name="connsiteY46" fmla="*/ 4123 h 34465"/>
                <a:gd name="connsiteX47" fmla="*/ 3422 w 38388"/>
                <a:gd name="connsiteY47" fmla="*/ 5359 h 34465"/>
                <a:gd name="connsiteX48" fmla="*/ 3108 w 38388"/>
                <a:gd name="connsiteY48" fmla="*/ 5784 h 34465"/>
                <a:gd name="connsiteX49" fmla="*/ 218 w 38388"/>
                <a:gd name="connsiteY49" fmla="*/ 9558 h 34465"/>
                <a:gd name="connsiteX50" fmla="*/ 847 w 38388"/>
                <a:gd name="connsiteY50" fmla="*/ 14404 h 34465"/>
                <a:gd name="connsiteX51" fmla="*/ 9451 w 38388"/>
                <a:gd name="connsiteY51" fmla="*/ 16659 h 3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8388" h="34465">
                  <a:moveTo>
                    <a:pt x="9464" y="16678"/>
                  </a:moveTo>
                  <a:cubicBezTo>
                    <a:pt x="10590" y="15872"/>
                    <a:pt x="11643" y="14968"/>
                    <a:pt x="12609" y="13976"/>
                  </a:cubicBezTo>
                  <a:cubicBezTo>
                    <a:pt x="12904" y="13662"/>
                    <a:pt x="13194" y="13347"/>
                    <a:pt x="13499" y="13033"/>
                  </a:cubicBezTo>
                  <a:cubicBezTo>
                    <a:pt x="13697" y="12832"/>
                    <a:pt x="13904" y="12637"/>
                    <a:pt x="14128" y="12451"/>
                  </a:cubicBezTo>
                  <a:lnTo>
                    <a:pt x="13480" y="12945"/>
                  </a:lnTo>
                  <a:cubicBezTo>
                    <a:pt x="13681" y="12805"/>
                    <a:pt x="13892" y="12678"/>
                    <a:pt x="14109" y="12564"/>
                  </a:cubicBezTo>
                  <a:cubicBezTo>
                    <a:pt x="14710" y="12275"/>
                    <a:pt x="14546" y="12343"/>
                    <a:pt x="13612" y="12769"/>
                  </a:cubicBezTo>
                  <a:cubicBezTo>
                    <a:pt x="13980" y="12725"/>
                    <a:pt x="14342" y="12635"/>
                    <a:pt x="14684" y="12498"/>
                  </a:cubicBezTo>
                  <a:cubicBezTo>
                    <a:pt x="13687" y="12616"/>
                    <a:pt x="13439" y="12655"/>
                    <a:pt x="13939" y="12615"/>
                  </a:cubicBezTo>
                  <a:cubicBezTo>
                    <a:pt x="14128" y="12615"/>
                    <a:pt x="14316" y="12590"/>
                    <a:pt x="14508" y="12590"/>
                  </a:cubicBezTo>
                  <a:cubicBezTo>
                    <a:pt x="14886" y="12658"/>
                    <a:pt x="15269" y="12677"/>
                    <a:pt x="15653" y="12646"/>
                  </a:cubicBezTo>
                  <a:cubicBezTo>
                    <a:pt x="14621" y="12493"/>
                    <a:pt x="14449" y="12476"/>
                    <a:pt x="15131" y="12596"/>
                  </a:cubicBezTo>
                  <a:cubicBezTo>
                    <a:pt x="15383" y="12649"/>
                    <a:pt x="15637" y="12709"/>
                    <a:pt x="15886" y="12775"/>
                  </a:cubicBezTo>
                  <a:cubicBezTo>
                    <a:pt x="16260" y="12876"/>
                    <a:pt x="16625" y="13011"/>
                    <a:pt x="16993" y="13127"/>
                  </a:cubicBezTo>
                  <a:cubicBezTo>
                    <a:pt x="18251" y="13524"/>
                    <a:pt x="15788" y="12445"/>
                    <a:pt x="16886" y="13102"/>
                  </a:cubicBezTo>
                  <a:cubicBezTo>
                    <a:pt x="17241" y="13313"/>
                    <a:pt x="17612" y="13495"/>
                    <a:pt x="17968" y="13706"/>
                  </a:cubicBezTo>
                  <a:cubicBezTo>
                    <a:pt x="18895" y="14198"/>
                    <a:pt x="19767" y="14790"/>
                    <a:pt x="20568" y="15470"/>
                  </a:cubicBezTo>
                  <a:cubicBezTo>
                    <a:pt x="19439" y="14382"/>
                    <a:pt x="20534" y="15470"/>
                    <a:pt x="20763" y="15646"/>
                  </a:cubicBezTo>
                  <a:cubicBezTo>
                    <a:pt x="21194" y="16001"/>
                    <a:pt x="21622" y="16364"/>
                    <a:pt x="22040" y="16738"/>
                  </a:cubicBezTo>
                  <a:cubicBezTo>
                    <a:pt x="22817" y="17420"/>
                    <a:pt x="23613" y="18106"/>
                    <a:pt x="24330" y="18842"/>
                  </a:cubicBezTo>
                  <a:cubicBezTo>
                    <a:pt x="24588" y="19103"/>
                    <a:pt x="24839" y="19471"/>
                    <a:pt x="25119" y="19710"/>
                  </a:cubicBezTo>
                  <a:cubicBezTo>
                    <a:pt x="24534" y="18930"/>
                    <a:pt x="24434" y="18813"/>
                    <a:pt x="24805" y="19351"/>
                  </a:cubicBezTo>
                  <a:cubicBezTo>
                    <a:pt x="24908" y="19508"/>
                    <a:pt x="25009" y="19666"/>
                    <a:pt x="25103" y="19829"/>
                  </a:cubicBezTo>
                  <a:cubicBezTo>
                    <a:pt x="25198" y="19993"/>
                    <a:pt x="25292" y="20144"/>
                    <a:pt x="25380" y="20320"/>
                  </a:cubicBezTo>
                  <a:cubicBezTo>
                    <a:pt x="25670" y="20921"/>
                    <a:pt x="25616" y="20764"/>
                    <a:pt x="25220" y="19848"/>
                  </a:cubicBezTo>
                  <a:cubicBezTo>
                    <a:pt x="25298" y="20229"/>
                    <a:pt x="25427" y="20597"/>
                    <a:pt x="25600" y="20946"/>
                  </a:cubicBezTo>
                  <a:cubicBezTo>
                    <a:pt x="25714" y="21336"/>
                    <a:pt x="25795" y="21725"/>
                    <a:pt x="25890" y="22119"/>
                  </a:cubicBezTo>
                  <a:cubicBezTo>
                    <a:pt x="26204" y="23377"/>
                    <a:pt x="25670" y="20729"/>
                    <a:pt x="25868" y="22320"/>
                  </a:cubicBezTo>
                  <a:cubicBezTo>
                    <a:pt x="25852" y="22833"/>
                    <a:pt x="25899" y="22586"/>
                    <a:pt x="26009" y="21578"/>
                  </a:cubicBezTo>
                  <a:cubicBezTo>
                    <a:pt x="25965" y="21806"/>
                    <a:pt x="25908" y="22031"/>
                    <a:pt x="25833" y="22251"/>
                  </a:cubicBezTo>
                  <a:lnTo>
                    <a:pt x="26201" y="21370"/>
                  </a:lnTo>
                  <a:cubicBezTo>
                    <a:pt x="25865" y="21920"/>
                    <a:pt x="26003" y="21776"/>
                    <a:pt x="26616" y="20939"/>
                  </a:cubicBezTo>
                  <a:cubicBezTo>
                    <a:pt x="26405" y="21115"/>
                    <a:pt x="26214" y="21313"/>
                    <a:pt x="26041" y="21527"/>
                  </a:cubicBezTo>
                  <a:cubicBezTo>
                    <a:pt x="25449" y="22263"/>
                    <a:pt x="27468" y="20678"/>
                    <a:pt x="26299" y="21313"/>
                  </a:cubicBezTo>
                  <a:cubicBezTo>
                    <a:pt x="25943" y="21455"/>
                    <a:pt x="25607" y="21643"/>
                    <a:pt x="25298" y="21873"/>
                  </a:cubicBezTo>
                  <a:lnTo>
                    <a:pt x="26151" y="21518"/>
                  </a:lnTo>
                  <a:cubicBezTo>
                    <a:pt x="25918" y="21606"/>
                    <a:pt x="25682" y="21688"/>
                    <a:pt x="25446" y="21757"/>
                  </a:cubicBezTo>
                  <a:cubicBezTo>
                    <a:pt x="23946" y="22194"/>
                    <a:pt x="25487" y="21656"/>
                    <a:pt x="25556" y="21842"/>
                  </a:cubicBezTo>
                  <a:cubicBezTo>
                    <a:pt x="25556" y="21842"/>
                    <a:pt x="23949" y="21867"/>
                    <a:pt x="23814" y="21858"/>
                  </a:cubicBezTo>
                  <a:cubicBezTo>
                    <a:pt x="20348" y="21878"/>
                    <a:pt x="17546" y="24682"/>
                    <a:pt x="17524" y="28147"/>
                  </a:cubicBezTo>
                  <a:cubicBezTo>
                    <a:pt x="17600" y="31589"/>
                    <a:pt x="20374" y="34361"/>
                    <a:pt x="23814" y="34437"/>
                  </a:cubicBezTo>
                  <a:cubicBezTo>
                    <a:pt x="28201" y="34707"/>
                    <a:pt x="32484" y="33022"/>
                    <a:pt x="35513" y="29833"/>
                  </a:cubicBezTo>
                  <a:cubicBezTo>
                    <a:pt x="38919" y="25458"/>
                    <a:pt x="39337" y="19456"/>
                    <a:pt x="36567" y="14653"/>
                  </a:cubicBezTo>
                  <a:cubicBezTo>
                    <a:pt x="34460" y="10919"/>
                    <a:pt x="31491" y="7741"/>
                    <a:pt x="27912" y="5381"/>
                  </a:cubicBezTo>
                  <a:cubicBezTo>
                    <a:pt x="24383" y="2396"/>
                    <a:pt x="20046" y="535"/>
                    <a:pt x="15452" y="35"/>
                  </a:cubicBezTo>
                  <a:cubicBezTo>
                    <a:pt x="12779" y="-153"/>
                    <a:pt x="10109" y="419"/>
                    <a:pt x="7750" y="1686"/>
                  </a:cubicBezTo>
                  <a:cubicBezTo>
                    <a:pt x="6589" y="2344"/>
                    <a:pt x="5533" y="3165"/>
                    <a:pt x="4605" y="4123"/>
                  </a:cubicBezTo>
                  <a:cubicBezTo>
                    <a:pt x="4199" y="4523"/>
                    <a:pt x="3819" y="4951"/>
                    <a:pt x="3422" y="5359"/>
                  </a:cubicBezTo>
                  <a:cubicBezTo>
                    <a:pt x="3108" y="5674"/>
                    <a:pt x="1759" y="6778"/>
                    <a:pt x="3108" y="5784"/>
                  </a:cubicBezTo>
                  <a:cubicBezTo>
                    <a:pt x="1724" y="6656"/>
                    <a:pt x="699" y="7995"/>
                    <a:pt x="218" y="9558"/>
                  </a:cubicBezTo>
                  <a:cubicBezTo>
                    <a:pt x="-219" y="11193"/>
                    <a:pt x="7" y="12935"/>
                    <a:pt x="847" y="14404"/>
                  </a:cubicBezTo>
                  <a:cubicBezTo>
                    <a:pt x="2624" y="17370"/>
                    <a:pt x="6448" y="18372"/>
                    <a:pt x="9451" y="16659"/>
                  </a:cubicBezTo>
                  <a:close/>
                </a:path>
              </a:pathLst>
            </a:custGeom>
            <a:solidFill>
              <a:srgbClr val="211715"/>
            </a:solidFill>
            <a:ln w="3131" cap="flat">
              <a:noFill/>
              <a:prstDash val="solid"/>
              <a:miter/>
            </a:ln>
          </p:spPr>
          <p:txBody>
            <a:bodyPr rtlCol="0" anchor="ctr"/>
            <a:lstStyle/>
            <a:p>
              <a:endParaRPr lang="ja-JP" altLang="en-US"/>
            </a:p>
          </p:txBody>
        </p:sp>
        <p:sp>
          <p:nvSpPr>
            <p:cNvPr id="204" name="フリーフォーム: 図形 203">
              <a:extLst>
                <a:ext uri="{FF2B5EF4-FFF2-40B4-BE49-F238E27FC236}">
                  <a16:creationId xmlns:a16="http://schemas.microsoft.com/office/drawing/2014/main" id="{CDB3F120-0BF0-F922-1E95-F7B537F6FBC3}"/>
                </a:ext>
              </a:extLst>
            </p:cNvPr>
            <p:cNvSpPr/>
            <p:nvPr/>
          </p:nvSpPr>
          <p:spPr>
            <a:xfrm>
              <a:off x="9230381" y="4364056"/>
              <a:ext cx="96619" cy="273823"/>
            </a:xfrm>
            <a:custGeom>
              <a:avLst/>
              <a:gdLst>
                <a:gd name="connsiteX0" fmla="*/ 50386 w 96619"/>
                <a:gd name="connsiteY0" fmla="*/ 97344 h 273823"/>
                <a:gd name="connsiteX1" fmla="*/ 47971 w 96619"/>
                <a:gd name="connsiteY1" fmla="*/ 268817 h 273823"/>
                <a:gd name="connsiteX2" fmla="*/ 52028 w 96619"/>
                <a:gd name="connsiteY2" fmla="*/ 273144 h 273823"/>
                <a:gd name="connsiteX3" fmla="*/ 84247 w 96619"/>
                <a:gd name="connsiteY3" fmla="*/ 273197 h 273823"/>
                <a:gd name="connsiteX4" fmla="*/ 93119 w 96619"/>
                <a:gd name="connsiteY4" fmla="*/ 262800 h 273823"/>
                <a:gd name="connsiteX5" fmla="*/ 96619 w 96619"/>
                <a:gd name="connsiteY5" fmla="*/ 0 h 273823"/>
                <a:gd name="connsiteX6" fmla="*/ 28130 w 96619"/>
                <a:gd name="connsiteY6" fmla="*/ 46359 h 273823"/>
                <a:gd name="connsiteX7" fmla="*/ 8370 w 96619"/>
                <a:gd name="connsiteY7" fmla="*/ 115496 h 273823"/>
                <a:gd name="connsiteX8" fmla="*/ 8 w 96619"/>
                <a:gd name="connsiteY8" fmla="*/ 244365 h 273823"/>
                <a:gd name="connsiteX9" fmla="*/ 3869 w 96619"/>
                <a:gd name="connsiteY9" fmla="*/ 248730 h 273823"/>
                <a:gd name="connsiteX10" fmla="*/ 4131 w 96619"/>
                <a:gd name="connsiteY10" fmla="*/ 248736 h 273823"/>
                <a:gd name="connsiteX11" fmla="*/ 41684 w 96619"/>
                <a:gd name="connsiteY11" fmla="*/ 248736 h 27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619" h="273823">
                  <a:moveTo>
                    <a:pt x="50386" y="97344"/>
                  </a:moveTo>
                  <a:cubicBezTo>
                    <a:pt x="49688" y="159242"/>
                    <a:pt x="49093" y="207730"/>
                    <a:pt x="47971" y="268817"/>
                  </a:cubicBezTo>
                  <a:cubicBezTo>
                    <a:pt x="47917" y="271125"/>
                    <a:pt x="49722" y="273050"/>
                    <a:pt x="52028" y="273144"/>
                  </a:cubicBezTo>
                  <a:cubicBezTo>
                    <a:pt x="62748" y="274031"/>
                    <a:pt x="73523" y="274050"/>
                    <a:pt x="84247" y="273197"/>
                  </a:cubicBezTo>
                  <a:cubicBezTo>
                    <a:pt x="89222" y="272147"/>
                    <a:pt x="92865" y="267879"/>
                    <a:pt x="93119" y="262800"/>
                  </a:cubicBezTo>
                  <a:cubicBezTo>
                    <a:pt x="95006" y="183382"/>
                    <a:pt x="96456" y="69980"/>
                    <a:pt x="96619" y="0"/>
                  </a:cubicBezTo>
                  <a:cubicBezTo>
                    <a:pt x="70645" y="9966"/>
                    <a:pt x="43763" y="23102"/>
                    <a:pt x="28130" y="46359"/>
                  </a:cubicBezTo>
                  <a:cubicBezTo>
                    <a:pt x="14625" y="66452"/>
                    <a:pt x="10050" y="91347"/>
                    <a:pt x="8370" y="115496"/>
                  </a:cubicBezTo>
                  <a:cubicBezTo>
                    <a:pt x="5571" y="155723"/>
                    <a:pt x="2329" y="202409"/>
                    <a:pt x="8" y="244365"/>
                  </a:cubicBezTo>
                  <a:cubicBezTo>
                    <a:pt x="-131" y="246636"/>
                    <a:pt x="1597" y="248589"/>
                    <a:pt x="3869" y="248730"/>
                  </a:cubicBezTo>
                  <a:cubicBezTo>
                    <a:pt x="3956" y="248733"/>
                    <a:pt x="4043" y="248736"/>
                    <a:pt x="4131" y="248736"/>
                  </a:cubicBezTo>
                  <a:lnTo>
                    <a:pt x="41684" y="248736"/>
                  </a:lnTo>
                </a:path>
              </a:pathLst>
            </a:custGeom>
            <a:solidFill>
              <a:schemeClr val="accent1">
                <a:lumMod val="40000"/>
                <a:lumOff val="60000"/>
              </a:schemeClr>
            </a:solidFill>
            <a:ln w="3131" cap="flat">
              <a:noFill/>
              <a:prstDash val="solid"/>
              <a:miter/>
            </a:ln>
          </p:spPr>
          <p:txBody>
            <a:bodyPr rtlCol="0" anchor="ctr"/>
            <a:lstStyle/>
            <a:p>
              <a:endParaRPr lang="ja-JP" altLang="en-US"/>
            </a:p>
          </p:txBody>
        </p:sp>
        <p:sp>
          <p:nvSpPr>
            <p:cNvPr id="205" name="フリーフォーム: 図形 204">
              <a:extLst>
                <a:ext uri="{FF2B5EF4-FFF2-40B4-BE49-F238E27FC236}">
                  <a16:creationId xmlns:a16="http://schemas.microsoft.com/office/drawing/2014/main" id="{4369A0F6-A462-0B8D-5836-AA8C9E86D63C}"/>
                </a:ext>
              </a:extLst>
            </p:cNvPr>
            <p:cNvSpPr/>
            <p:nvPr/>
          </p:nvSpPr>
          <p:spPr>
            <a:xfrm>
              <a:off x="9396232" y="4364056"/>
              <a:ext cx="96619" cy="273823"/>
            </a:xfrm>
            <a:custGeom>
              <a:avLst/>
              <a:gdLst>
                <a:gd name="connsiteX0" fmla="*/ 46230 w 96619"/>
                <a:gd name="connsiteY0" fmla="*/ 97344 h 273823"/>
                <a:gd name="connsiteX1" fmla="*/ 48649 w 96619"/>
                <a:gd name="connsiteY1" fmla="*/ 268817 h 273823"/>
                <a:gd name="connsiteX2" fmla="*/ 44588 w 96619"/>
                <a:gd name="connsiteY2" fmla="*/ 273144 h 273823"/>
                <a:gd name="connsiteX3" fmla="*/ 12372 w 96619"/>
                <a:gd name="connsiteY3" fmla="*/ 273197 h 273823"/>
                <a:gd name="connsiteX4" fmla="*/ 3500 w 96619"/>
                <a:gd name="connsiteY4" fmla="*/ 262800 h 273823"/>
                <a:gd name="connsiteX5" fmla="*/ 0 w 96619"/>
                <a:gd name="connsiteY5" fmla="*/ 0 h 273823"/>
                <a:gd name="connsiteX6" fmla="*/ 68490 w 96619"/>
                <a:gd name="connsiteY6" fmla="*/ 46359 h 273823"/>
                <a:gd name="connsiteX7" fmla="*/ 88249 w 96619"/>
                <a:gd name="connsiteY7" fmla="*/ 115496 h 273823"/>
                <a:gd name="connsiteX8" fmla="*/ 96611 w 96619"/>
                <a:gd name="connsiteY8" fmla="*/ 244365 h 273823"/>
                <a:gd name="connsiteX9" fmla="*/ 92749 w 96619"/>
                <a:gd name="connsiteY9" fmla="*/ 248730 h 273823"/>
                <a:gd name="connsiteX10" fmla="*/ 92488 w 96619"/>
                <a:gd name="connsiteY10" fmla="*/ 248736 h 273823"/>
                <a:gd name="connsiteX11" fmla="*/ 54935 w 96619"/>
                <a:gd name="connsiteY11" fmla="*/ 248736 h 27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619" h="273823">
                  <a:moveTo>
                    <a:pt x="46230" y="97344"/>
                  </a:moveTo>
                  <a:cubicBezTo>
                    <a:pt x="46931" y="159242"/>
                    <a:pt x="47526" y="207730"/>
                    <a:pt x="48649" y="268817"/>
                  </a:cubicBezTo>
                  <a:cubicBezTo>
                    <a:pt x="48702" y="271125"/>
                    <a:pt x="46896" y="273050"/>
                    <a:pt x="44588" y="273144"/>
                  </a:cubicBezTo>
                  <a:cubicBezTo>
                    <a:pt x="33869" y="274031"/>
                    <a:pt x="23095" y="274050"/>
                    <a:pt x="12372" y="273197"/>
                  </a:cubicBezTo>
                  <a:cubicBezTo>
                    <a:pt x="7397" y="272147"/>
                    <a:pt x="3754" y="267879"/>
                    <a:pt x="3500" y="262800"/>
                  </a:cubicBezTo>
                  <a:cubicBezTo>
                    <a:pt x="1613" y="183382"/>
                    <a:pt x="164" y="69980"/>
                    <a:pt x="0" y="0"/>
                  </a:cubicBezTo>
                  <a:cubicBezTo>
                    <a:pt x="25974" y="9966"/>
                    <a:pt x="52856" y="23102"/>
                    <a:pt x="68490" y="46359"/>
                  </a:cubicBezTo>
                  <a:cubicBezTo>
                    <a:pt x="81994" y="66452"/>
                    <a:pt x="86570" y="91347"/>
                    <a:pt x="88249" y="115496"/>
                  </a:cubicBezTo>
                  <a:cubicBezTo>
                    <a:pt x="91048" y="155723"/>
                    <a:pt x="94290" y="202409"/>
                    <a:pt x="96611" y="244365"/>
                  </a:cubicBezTo>
                  <a:cubicBezTo>
                    <a:pt x="96750" y="246636"/>
                    <a:pt x="95023" y="248589"/>
                    <a:pt x="92749" y="248730"/>
                  </a:cubicBezTo>
                  <a:cubicBezTo>
                    <a:pt x="92665" y="248733"/>
                    <a:pt x="92577" y="248736"/>
                    <a:pt x="92488" y="248736"/>
                  </a:cubicBezTo>
                  <a:lnTo>
                    <a:pt x="54935" y="248736"/>
                  </a:lnTo>
                </a:path>
              </a:pathLst>
            </a:custGeom>
            <a:solidFill>
              <a:schemeClr val="accent1">
                <a:lumMod val="40000"/>
                <a:lumOff val="60000"/>
              </a:schemeClr>
            </a:solidFill>
            <a:ln w="3131" cap="flat">
              <a:noFill/>
              <a:prstDash val="solid"/>
              <a:miter/>
            </a:ln>
          </p:spPr>
          <p:txBody>
            <a:bodyPr rtlCol="0" anchor="ctr"/>
            <a:lstStyle/>
            <a:p>
              <a:endParaRPr lang="ja-JP" altLang="en-US"/>
            </a:p>
          </p:txBody>
        </p:sp>
        <p:sp>
          <p:nvSpPr>
            <p:cNvPr id="206" name="フリーフォーム: 図形 205">
              <a:extLst>
                <a:ext uri="{FF2B5EF4-FFF2-40B4-BE49-F238E27FC236}">
                  <a16:creationId xmlns:a16="http://schemas.microsoft.com/office/drawing/2014/main" id="{6104DFEC-BB59-E10B-1381-37999972B90F}"/>
                </a:ext>
              </a:extLst>
            </p:cNvPr>
            <p:cNvSpPr/>
            <p:nvPr/>
          </p:nvSpPr>
          <p:spPr>
            <a:xfrm>
              <a:off x="9224049" y="4357775"/>
              <a:ext cx="109414" cy="286451"/>
            </a:xfrm>
            <a:custGeom>
              <a:avLst/>
              <a:gdLst>
                <a:gd name="connsiteX0" fmla="*/ 50428 w 109414"/>
                <a:gd name="connsiteY0" fmla="*/ 103625 h 286451"/>
                <a:gd name="connsiteX1" fmla="*/ 49145 w 109414"/>
                <a:gd name="connsiteY1" fmla="*/ 206315 h 286451"/>
                <a:gd name="connsiteX2" fmla="*/ 48337 w 109414"/>
                <a:gd name="connsiteY2" fmla="*/ 256976 h 286451"/>
                <a:gd name="connsiteX3" fmla="*/ 48098 w 109414"/>
                <a:gd name="connsiteY3" fmla="*/ 270499 h 286451"/>
                <a:gd name="connsiteX4" fmla="*/ 50708 w 109414"/>
                <a:gd name="connsiteY4" fmla="*/ 282189 h 286451"/>
                <a:gd name="connsiteX5" fmla="*/ 60105 w 109414"/>
                <a:gd name="connsiteY5" fmla="*/ 285784 h 286451"/>
                <a:gd name="connsiteX6" fmla="*/ 72370 w 109414"/>
                <a:gd name="connsiteY6" fmla="*/ 286346 h 286451"/>
                <a:gd name="connsiteX7" fmla="*/ 84296 w 109414"/>
                <a:gd name="connsiteY7" fmla="*/ 286306 h 286451"/>
                <a:gd name="connsiteX8" fmla="*/ 96639 w 109414"/>
                <a:gd name="connsiteY8" fmla="*/ 283941 h 286451"/>
                <a:gd name="connsiteX9" fmla="*/ 105845 w 109414"/>
                <a:gd name="connsiteY9" fmla="*/ 267119 h 286451"/>
                <a:gd name="connsiteX10" fmla="*/ 107942 w 109414"/>
                <a:gd name="connsiteY10" fmla="*/ 219137 h 286451"/>
                <a:gd name="connsiteX11" fmla="*/ 109398 w 109414"/>
                <a:gd name="connsiteY11" fmla="*/ 117415 h 286451"/>
                <a:gd name="connsiteX12" fmla="*/ 109228 w 109414"/>
                <a:gd name="connsiteY12" fmla="*/ 6277 h 286451"/>
                <a:gd name="connsiteX13" fmla="*/ 102838 w 109414"/>
                <a:gd name="connsiteY13" fmla="*/ 0 h 286451"/>
                <a:gd name="connsiteX14" fmla="*/ 101266 w 109414"/>
                <a:gd name="connsiteY14" fmla="*/ 214 h 286451"/>
                <a:gd name="connsiteX15" fmla="*/ 44554 w 109414"/>
                <a:gd name="connsiteY15" fmla="*/ 31720 h 286451"/>
                <a:gd name="connsiteX16" fmla="*/ 12834 w 109414"/>
                <a:gd name="connsiteY16" fmla="*/ 89171 h 286451"/>
                <a:gd name="connsiteX17" fmla="*/ 5749 w 109414"/>
                <a:gd name="connsiteY17" fmla="*/ 160139 h 286451"/>
                <a:gd name="connsiteX18" fmla="*/ 883 w 109414"/>
                <a:gd name="connsiteY18" fmla="*/ 235783 h 286451"/>
                <a:gd name="connsiteX19" fmla="*/ 311 w 109414"/>
                <a:gd name="connsiteY19" fmla="*/ 245727 h 286451"/>
                <a:gd name="connsiteX20" fmla="*/ 1239 w 109414"/>
                <a:gd name="connsiteY20" fmla="*/ 255728 h 286451"/>
                <a:gd name="connsiteX21" fmla="*/ 16139 w 109414"/>
                <a:gd name="connsiteY21" fmla="*/ 261304 h 286451"/>
                <a:gd name="connsiteX22" fmla="*/ 48016 w 109414"/>
                <a:gd name="connsiteY22" fmla="*/ 261304 h 286451"/>
                <a:gd name="connsiteX23" fmla="*/ 48016 w 109414"/>
                <a:gd name="connsiteY23" fmla="*/ 248724 h 286451"/>
                <a:gd name="connsiteX24" fmla="*/ 11431 w 109414"/>
                <a:gd name="connsiteY24" fmla="*/ 248724 h 286451"/>
                <a:gd name="connsiteX25" fmla="*/ 12630 w 109414"/>
                <a:gd name="connsiteY25" fmla="*/ 250642 h 286451"/>
                <a:gd name="connsiteX26" fmla="*/ 13026 w 109414"/>
                <a:gd name="connsiteY26" fmla="*/ 243607 h 286451"/>
                <a:gd name="connsiteX27" fmla="*/ 13605 w 109414"/>
                <a:gd name="connsiteY27" fmla="*/ 233635 h 286451"/>
                <a:gd name="connsiteX28" fmla="*/ 18007 w 109414"/>
                <a:gd name="connsiteY28" fmla="*/ 165183 h 286451"/>
                <a:gd name="connsiteX29" fmla="*/ 23568 w 109414"/>
                <a:gd name="connsiteY29" fmla="*/ 99690 h 286451"/>
                <a:gd name="connsiteX30" fmla="*/ 48180 w 109414"/>
                <a:gd name="connsiteY30" fmla="*/ 45680 h 286451"/>
                <a:gd name="connsiteX31" fmla="*/ 104634 w 109414"/>
                <a:gd name="connsiteY31" fmla="*/ 12344 h 286451"/>
                <a:gd name="connsiteX32" fmla="*/ 96671 w 109414"/>
                <a:gd name="connsiteY32" fmla="*/ 6277 h 286451"/>
                <a:gd name="connsiteX33" fmla="*/ 96042 w 109414"/>
                <a:gd name="connsiteY33" fmla="*/ 193201 h 286451"/>
                <a:gd name="connsiteX34" fmla="*/ 94627 w 109414"/>
                <a:gd name="connsiteY34" fmla="*/ 239745 h 286451"/>
                <a:gd name="connsiteX35" fmla="*/ 93570 w 109414"/>
                <a:gd name="connsiteY35" fmla="*/ 261857 h 286451"/>
                <a:gd name="connsiteX36" fmla="*/ 87809 w 109414"/>
                <a:gd name="connsiteY36" fmla="*/ 273493 h 286451"/>
                <a:gd name="connsiteX37" fmla="*/ 64398 w 109414"/>
                <a:gd name="connsiteY37" fmla="*/ 273418 h 286451"/>
                <a:gd name="connsiteX38" fmla="*/ 59511 w 109414"/>
                <a:gd name="connsiteY38" fmla="*/ 273182 h 286451"/>
                <a:gd name="connsiteX39" fmla="*/ 59294 w 109414"/>
                <a:gd name="connsiteY39" fmla="*/ 273201 h 286451"/>
                <a:gd name="connsiteX40" fmla="*/ 60589 w 109414"/>
                <a:gd name="connsiteY40" fmla="*/ 275088 h 286451"/>
                <a:gd name="connsiteX41" fmla="*/ 60646 w 109414"/>
                <a:gd name="connsiteY41" fmla="*/ 272018 h 286451"/>
                <a:gd name="connsiteX42" fmla="*/ 60876 w 109414"/>
                <a:gd name="connsiteY42" fmla="*/ 259193 h 286451"/>
                <a:gd name="connsiteX43" fmla="*/ 61649 w 109414"/>
                <a:gd name="connsiteY43" fmla="*/ 211180 h 286451"/>
                <a:gd name="connsiteX44" fmla="*/ 63005 w 109414"/>
                <a:gd name="connsiteY44" fmla="*/ 103625 h 286451"/>
                <a:gd name="connsiteX45" fmla="*/ 50425 w 109414"/>
                <a:gd name="connsiteY45" fmla="*/ 103625 h 28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9414" h="286451">
                  <a:moveTo>
                    <a:pt x="50428" y="103625"/>
                  </a:moveTo>
                  <a:cubicBezTo>
                    <a:pt x="50042" y="137857"/>
                    <a:pt x="49615" y="172086"/>
                    <a:pt x="49145" y="206315"/>
                  </a:cubicBezTo>
                  <a:cubicBezTo>
                    <a:pt x="48900" y="223203"/>
                    <a:pt x="48630" y="240091"/>
                    <a:pt x="48337" y="256976"/>
                  </a:cubicBezTo>
                  <a:cubicBezTo>
                    <a:pt x="48257" y="261483"/>
                    <a:pt x="48177" y="265990"/>
                    <a:pt x="48098" y="270499"/>
                  </a:cubicBezTo>
                  <a:cubicBezTo>
                    <a:pt x="48022" y="274676"/>
                    <a:pt x="47683" y="278865"/>
                    <a:pt x="50708" y="282189"/>
                  </a:cubicBezTo>
                  <a:cubicBezTo>
                    <a:pt x="53193" y="284661"/>
                    <a:pt x="56606" y="285966"/>
                    <a:pt x="60105" y="285784"/>
                  </a:cubicBezTo>
                  <a:cubicBezTo>
                    <a:pt x="64193" y="285960"/>
                    <a:pt x="68282" y="286211"/>
                    <a:pt x="72370" y="286346"/>
                  </a:cubicBezTo>
                  <a:cubicBezTo>
                    <a:pt x="76342" y="286475"/>
                    <a:pt x="80324" y="286510"/>
                    <a:pt x="84296" y="286306"/>
                  </a:cubicBezTo>
                  <a:cubicBezTo>
                    <a:pt x="88537" y="286469"/>
                    <a:pt x="92760" y="285661"/>
                    <a:pt x="96639" y="283941"/>
                  </a:cubicBezTo>
                  <a:cubicBezTo>
                    <a:pt x="102460" y="280349"/>
                    <a:pt x="105958" y="273956"/>
                    <a:pt x="105845" y="267119"/>
                  </a:cubicBezTo>
                  <a:cubicBezTo>
                    <a:pt x="106788" y="251136"/>
                    <a:pt x="107442" y="235138"/>
                    <a:pt x="107942" y="219137"/>
                  </a:cubicBezTo>
                  <a:cubicBezTo>
                    <a:pt x="108999" y="185241"/>
                    <a:pt x="109320" y="151327"/>
                    <a:pt x="109398" y="117415"/>
                  </a:cubicBezTo>
                  <a:cubicBezTo>
                    <a:pt x="109480" y="80371"/>
                    <a:pt x="109232" y="43324"/>
                    <a:pt x="109228" y="6277"/>
                  </a:cubicBezTo>
                  <a:cubicBezTo>
                    <a:pt x="109197" y="2780"/>
                    <a:pt x="106335" y="-31"/>
                    <a:pt x="102838" y="0"/>
                  </a:cubicBezTo>
                  <a:cubicBezTo>
                    <a:pt x="102307" y="7"/>
                    <a:pt x="101778" y="79"/>
                    <a:pt x="101266" y="214"/>
                  </a:cubicBezTo>
                  <a:cubicBezTo>
                    <a:pt x="81028" y="8010"/>
                    <a:pt x="60932" y="17197"/>
                    <a:pt x="44554" y="31720"/>
                  </a:cubicBezTo>
                  <a:cubicBezTo>
                    <a:pt x="27618" y="46740"/>
                    <a:pt x="17671" y="67304"/>
                    <a:pt x="12834" y="89171"/>
                  </a:cubicBezTo>
                  <a:cubicBezTo>
                    <a:pt x="7711" y="112346"/>
                    <a:pt x="7359" y="136536"/>
                    <a:pt x="5749" y="160139"/>
                  </a:cubicBezTo>
                  <a:cubicBezTo>
                    <a:pt x="4029" y="185345"/>
                    <a:pt x="2408" y="210558"/>
                    <a:pt x="883" y="235783"/>
                  </a:cubicBezTo>
                  <a:cubicBezTo>
                    <a:pt x="692" y="239098"/>
                    <a:pt x="502" y="242412"/>
                    <a:pt x="311" y="245727"/>
                  </a:cubicBezTo>
                  <a:cubicBezTo>
                    <a:pt x="-314" y="249083"/>
                    <a:pt x="7" y="252545"/>
                    <a:pt x="1239" y="255728"/>
                  </a:cubicBezTo>
                  <a:cubicBezTo>
                    <a:pt x="4352" y="261555"/>
                    <a:pt x="10406" y="261304"/>
                    <a:pt x="16139" y="261304"/>
                  </a:cubicBezTo>
                  <a:lnTo>
                    <a:pt x="48016" y="261304"/>
                  </a:lnTo>
                  <a:cubicBezTo>
                    <a:pt x="56111" y="261304"/>
                    <a:pt x="56124" y="248724"/>
                    <a:pt x="48016" y="248724"/>
                  </a:cubicBezTo>
                  <a:lnTo>
                    <a:pt x="11431" y="248724"/>
                  </a:lnTo>
                  <a:cubicBezTo>
                    <a:pt x="9580" y="248513"/>
                    <a:pt x="9979" y="249155"/>
                    <a:pt x="12630" y="250642"/>
                  </a:cubicBezTo>
                  <a:cubicBezTo>
                    <a:pt x="13325" y="250089"/>
                    <a:pt x="12979" y="244412"/>
                    <a:pt x="13026" y="243607"/>
                  </a:cubicBezTo>
                  <a:cubicBezTo>
                    <a:pt x="13215" y="240283"/>
                    <a:pt x="13407" y="236959"/>
                    <a:pt x="13605" y="233635"/>
                  </a:cubicBezTo>
                  <a:cubicBezTo>
                    <a:pt x="14955" y="210809"/>
                    <a:pt x="16422" y="187993"/>
                    <a:pt x="18007" y="165183"/>
                  </a:cubicBezTo>
                  <a:cubicBezTo>
                    <a:pt x="19482" y="143445"/>
                    <a:pt x="19791" y="121180"/>
                    <a:pt x="23568" y="99690"/>
                  </a:cubicBezTo>
                  <a:cubicBezTo>
                    <a:pt x="27046" y="79900"/>
                    <a:pt x="33990" y="60379"/>
                    <a:pt x="48180" y="45680"/>
                  </a:cubicBezTo>
                  <a:cubicBezTo>
                    <a:pt x="63546" y="29767"/>
                    <a:pt x="84280" y="20184"/>
                    <a:pt x="104634" y="12344"/>
                  </a:cubicBezTo>
                  <a:lnTo>
                    <a:pt x="96671" y="6277"/>
                  </a:lnTo>
                  <a:cubicBezTo>
                    <a:pt x="96671" y="68587"/>
                    <a:pt x="97360" y="130900"/>
                    <a:pt x="96042" y="193201"/>
                  </a:cubicBezTo>
                  <a:cubicBezTo>
                    <a:pt x="95717" y="208715"/>
                    <a:pt x="95245" y="224232"/>
                    <a:pt x="94627" y="239745"/>
                  </a:cubicBezTo>
                  <a:cubicBezTo>
                    <a:pt x="94321" y="247117"/>
                    <a:pt x="93968" y="254489"/>
                    <a:pt x="93570" y="261857"/>
                  </a:cubicBezTo>
                  <a:cubicBezTo>
                    <a:pt x="93293" y="266889"/>
                    <a:pt x="94120" y="272811"/>
                    <a:pt x="87809" y="273493"/>
                  </a:cubicBezTo>
                  <a:cubicBezTo>
                    <a:pt x="80015" y="274075"/>
                    <a:pt x="72188" y="274047"/>
                    <a:pt x="64398" y="273418"/>
                  </a:cubicBezTo>
                  <a:cubicBezTo>
                    <a:pt x="62792" y="273075"/>
                    <a:pt x="61142" y="272996"/>
                    <a:pt x="59511" y="273182"/>
                  </a:cubicBezTo>
                  <a:lnTo>
                    <a:pt x="59294" y="273201"/>
                  </a:lnTo>
                  <a:cubicBezTo>
                    <a:pt x="58300" y="273223"/>
                    <a:pt x="58732" y="273852"/>
                    <a:pt x="60589" y="275088"/>
                  </a:cubicBezTo>
                  <a:cubicBezTo>
                    <a:pt x="60624" y="275088"/>
                    <a:pt x="60652" y="271776"/>
                    <a:pt x="60646" y="272018"/>
                  </a:cubicBezTo>
                  <a:cubicBezTo>
                    <a:pt x="60724" y="267744"/>
                    <a:pt x="60800" y="263467"/>
                    <a:pt x="60876" y="259193"/>
                  </a:cubicBezTo>
                  <a:cubicBezTo>
                    <a:pt x="61155" y="243189"/>
                    <a:pt x="61412" y="227185"/>
                    <a:pt x="61649" y="211180"/>
                  </a:cubicBezTo>
                  <a:cubicBezTo>
                    <a:pt x="62180" y="175328"/>
                    <a:pt x="62631" y="139477"/>
                    <a:pt x="63005" y="103625"/>
                  </a:cubicBezTo>
                  <a:cubicBezTo>
                    <a:pt x="63099" y="95527"/>
                    <a:pt x="50519" y="95523"/>
                    <a:pt x="50425" y="103625"/>
                  </a:cubicBezTo>
                  <a:close/>
                </a:path>
              </a:pathLst>
            </a:custGeom>
            <a:solidFill>
              <a:srgbClr val="211715"/>
            </a:solidFill>
            <a:ln w="3131" cap="flat">
              <a:noFill/>
              <a:prstDash val="solid"/>
              <a:miter/>
            </a:ln>
          </p:spPr>
          <p:txBody>
            <a:bodyPr rtlCol="0" anchor="ctr"/>
            <a:lstStyle/>
            <a:p>
              <a:endParaRPr lang="ja-JP" altLang="en-US"/>
            </a:p>
          </p:txBody>
        </p:sp>
        <p:sp>
          <p:nvSpPr>
            <p:cNvPr id="207" name="フリーフォーム: 図形 206">
              <a:extLst>
                <a:ext uri="{FF2B5EF4-FFF2-40B4-BE49-F238E27FC236}">
                  <a16:creationId xmlns:a16="http://schemas.microsoft.com/office/drawing/2014/main" id="{A2C2F3B0-0AAD-8936-9069-E6457F467235}"/>
                </a:ext>
              </a:extLst>
            </p:cNvPr>
            <p:cNvSpPr/>
            <p:nvPr/>
          </p:nvSpPr>
          <p:spPr>
            <a:xfrm>
              <a:off x="9462260" y="4605242"/>
              <a:ext cx="46270" cy="89425"/>
            </a:xfrm>
            <a:custGeom>
              <a:avLst/>
              <a:gdLst>
                <a:gd name="connsiteX0" fmla="*/ 18627 w 46270"/>
                <a:gd name="connsiteY0" fmla="*/ 7711 h 89425"/>
                <a:gd name="connsiteX1" fmla="*/ 28939 w 46270"/>
                <a:gd name="connsiteY1" fmla="*/ 42805 h 89425"/>
                <a:gd name="connsiteX2" fmla="*/ 33487 w 46270"/>
                <a:gd name="connsiteY2" fmla="*/ 75078 h 89425"/>
                <a:gd name="connsiteX3" fmla="*/ 34345 w 46270"/>
                <a:gd name="connsiteY3" fmla="*/ 71902 h 89425"/>
                <a:gd name="connsiteX4" fmla="*/ 32295 w 46270"/>
                <a:gd name="connsiteY4" fmla="*/ 75603 h 89425"/>
                <a:gd name="connsiteX5" fmla="*/ 31568 w 46270"/>
                <a:gd name="connsiteY5" fmla="*/ 76528 h 89425"/>
                <a:gd name="connsiteX6" fmla="*/ 31075 w 46270"/>
                <a:gd name="connsiteY6" fmla="*/ 76911 h 89425"/>
                <a:gd name="connsiteX7" fmla="*/ 30562 w 46270"/>
                <a:gd name="connsiteY7" fmla="*/ 77037 h 89425"/>
                <a:gd name="connsiteX8" fmla="*/ 30524 w 46270"/>
                <a:gd name="connsiteY8" fmla="*/ 76965 h 89425"/>
                <a:gd name="connsiteX9" fmla="*/ 30682 w 46270"/>
                <a:gd name="connsiteY9" fmla="*/ 76965 h 89425"/>
                <a:gd name="connsiteX10" fmla="*/ 30663 w 46270"/>
                <a:gd name="connsiteY10" fmla="*/ 77059 h 89425"/>
                <a:gd name="connsiteX11" fmla="*/ 29358 w 46270"/>
                <a:gd name="connsiteY11" fmla="*/ 76370 h 89425"/>
                <a:gd name="connsiteX12" fmla="*/ 28276 w 46270"/>
                <a:gd name="connsiteY12" fmla="*/ 75644 h 89425"/>
                <a:gd name="connsiteX13" fmla="*/ 28037 w 46270"/>
                <a:gd name="connsiteY13" fmla="*/ 75418 h 89425"/>
                <a:gd name="connsiteX14" fmla="*/ 25700 w 46270"/>
                <a:gd name="connsiteY14" fmla="*/ 73093 h 89425"/>
                <a:gd name="connsiteX15" fmla="*/ 24659 w 46270"/>
                <a:gd name="connsiteY15" fmla="*/ 71895 h 89425"/>
                <a:gd name="connsiteX16" fmla="*/ 24011 w 46270"/>
                <a:gd name="connsiteY16" fmla="*/ 71096 h 89425"/>
                <a:gd name="connsiteX17" fmla="*/ 16555 w 46270"/>
                <a:gd name="connsiteY17" fmla="*/ 58690 h 89425"/>
                <a:gd name="connsiteX18" fmla="*/ 15029 w 46270"/>
                <a:gd name="connsiteY18" fmla="*/ 55498 h 89425"/>
                <a:gd name="connsiteX19" fmla="*/ 14400 w 46270"/>
                <a:gd name="connsiteY19" fmla="*/ 54114 h 89425"/>
                <a:gd name="connsiteX20" fmla="*/ 14146 w 46270"/>
                <a:gd name="connsiteY20" fmla="*/ 53532 h 89425"/>
                <a:gd name="connsiteX21" fmla="*/ 12447 w 46270"/>
                <a:gd name="connsiteY21" fmla="*/ 48900 h 89425"/>
                <a:gd name="connsiteX22" fmla="*/ 317 w 46270"/>
                <a:gd name="connsiteY22" fmla="*/ 52246 h 89425"/>
                <a:gd name="connsiteX23" fmla="*/ 9123 w 46270"/>
                <a:gd name="connsiteY23" fmla="*/ 71392 h 89425"/>
                <a:gd name="connsiteX24" fmla="*/ 24725 w 46270"/>
                <a:gd name="connsiteY24" fmla="*/ 88107 h 89425"/>
                <a:gd name="connsiteX25" fmla="*/ 44821 w 46270"/>
                <a:gd name="connsiteY25" fmla="*/ 79028 h 89425"/>
                <a:gd name="connsiteX26" fmla="*/ 45510 w 46270"/>
                <a:gd name="connsiteY26" fmla="*/ 62794 h 89425"/>
                <a:gd name="connsiteX27" fmla="*/ 42330 w 46270"/>
                <a:gd name="connsiteY27" fmla="*/ 44824 h 89425"/>
                <a:gd name="connsiteX28" fmla="*/ 30735 w 46270"/>
                <a:gd name="connsiteY28" fmla="*/ 4377 h 89425"/>
                <a:gd name="connsiteX29" fmla="*/ 18602 w 46270"/>
                <a:gd name="connsiteY29" fmla="*/ 7720 h 8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6270" h="89425">
                  <a:moveTo>
                    <a:pt x="18627" y="7711"/>
                  </a:moveTo>
                  <a:cubicBezTo>
                    <a:pt x="22300" y="19347"/>
                    <a:pt x="25974" y="30983"/>
                    <a:pt x="28939" y="42805"/>
                  </a:cubicBezTo>
                  <a:cubicBezTo>
                    <a:pt x="32040" y="53281"/>
                    <a:pt x="33572" y="64156"/>
                    <a:pt x="33487" y="75078"/>
                  </a:cubicBezTo>
                  <a:lnTo>
                    <a:pt x="34345" y="71902"/>
                  </a:lnTo>
                  <a:cubicBezTo>
                    <a:pt x="33770" y="73191"/>
                    <a:pt x="33084" y="74430"/>
                    <a:pt x="32295" y="75603"/>
                  </a:cubicBezTo>
                  <a:cubicBezTo>
                    <a:pt x="32581" y="75201"/>
                    <a:pt x="30795" y="77625"/>
                    <a:pt x="31568" y="76528"/>
                  </a:cubicBezTo>
                  <a:cubicBezTo>
                    <a:pt x="31229" y="77006"/>
                    <a:pt x="30452" y="76704"/>
                    <a:pt x="31075" y="76911"/>
                  </a:cubicBezTo>
                  <a:cubicBezTo>
                    <a:pt x="31864" y="77176"/>
                    <a:pt x="30628" y="77072"/>
                    <a:pt x="30562" y="77037"/>
                  </a:cubicBezTo>
                  <a:cubicBezTo>
                    <a:pt x="32707" y="78069"/>
                    <a:pt x="30562" y="76235"/>
                    <a:pt x="30524" y="76965"/>
                  </a:cubicBezTo>
                  <a:cubicBezTo>
                    <a:pt x="30549" y="76603"/>
                    <a:pt x="31943" y="77748"/>
                    <a:pt x="30682" y="76965"/>
                  </a:cubicBezTo>
                  <a:cubicBezTo>
                    <a:pt x="30084" y="76587"/>
                    <a:pt x="29930" y="76738"/>
                    <a:pt x="30663" y="77059"/>
                  </a:cubicBezTo>
                  <a:cubicBezTo>
                    <a:pt x="30213" y="76855"/>
                    <a:pt x="29779" y="76625"/>
                    <a:pt x="29358" y="76370"/>
                  </a:cubicBezTo>
                  <a:cubicBezTo>
                    <a:pt x="28986" y="76147"/>
                    <a:pt x="28628" y="75899"/>
                    <a:pt x="28276" y="75644"/>
                  </a:cubicBezTo>
                  <a:cubicBezTo>
                    <a:pt x="27735" y="75257"/>
                    <a:pt x="28905" y="76201"/>
                    <a:pt x="28037" y="75418"/>
                  </a:cubicBezTo>
                  <a:cubicBezTo>
                    <a:pt x="27169" y="74634"/>
                    <a:pt x="26442" y="73908"/>
                    <a:pt x="25700" y="73093"/>
                  </a:cubicBezTo>
                  <a:cubicBezTo>
                    <a:pt x="25345" y="72700"/>
                    <a:pt x="25002" y="72301"/>
                    <a:pt x="24659" y="71895"/>
                  </a:cubicBezTo>
                  <a:cubicBezTo>
                    <a:pt x="24678" y="71920"/>
                    <a:pt x="23505" y="70427"/>
                    <a:pt x="24011" y="71096"/>
                  </a:cubicBezTo>
                  <a:cubicBezTo>
                    <a:pt x="21149" y="67200"/>
                    <a:pt x="18652" y="63046"/>
                    <a:pt x="16555" y="58690"/>
                  </a:cubicBezTo>
                  <a:cubicBezTo>
                    <a:pt x="16028" y="57643"/>
                    <a:pt x="15520" y="56576"/>
                    <a:pt x="15029" y="55498"/>
                  </a:cubicBezTo>
                  <a:cubicBezTo>
                    <a:pt x="14819" y="55039"/>
                    <a:pt x="14614" y="54576"/>
                    <a:pt x="14400" y="54114"/>
                  </a:cubicBezTo>
                  <a:cubicBezTo>
                    <a:pt x="13617" y="52359"/>
                    <a:pt x="14834" y="55218"/>
                    <a:pt x="14146" y="53532"/>
                  </a:cubicBezTo>
                  <a:cubicBezTo>
                    <a:pt x="13517" y="52010"/>
                    <a:pt x="12938" y="50472"/>
                    <a:pt x="12447" y="48900"/>
                  </a:cubicBezTo>
                  <a:cubicBezTo>
                    <a:pt x="10045" y="41198"/>
                    <a:pt x="-2104" y="44497"/>
                    <a:pt x="317" y="52246"/>
                  </a:cubicBezTo>
                  <a:cubicBezTo>
                    <a:pt x="2503" y="58948"/>
                    <a:pt x="5458" y="65373"/>
                    <a:pt x="9123" y="71392"/>
                  </a:cubicBezTo>
                  <a:cubicBezTo>
                    <a:pt x="12897" y="77732"/>
                    <a:pt x="17769" y="84965"/>
                    <a:pt x="24725" y="88107"/>
                  </a:cubicBezTo>
                  <a:cubicBezTo>
                    <a:pt x="33292" y="91975"/>
                    <a:pt x="40981" y="86849"/>
                    <a:pt x="44821" y="79028"/>
                  </a:cubicBezTo>
                  <a:cubicBezTo>
                    <a:pt x="47142" y="74292"/>
                    <a:pt x="46126" y="67889"/>
                    <a:pt x="45510" y="62794"/>
                  </a:cubicBezTo>
                  <a:cubicBezTo>
                    <a:pt x="44764" y="56753"/>
                    <a:pt x="43705" y="50755"/>
                    <a:pt x="42330" y="44824"/>
                  </a:cubicBezTo>
                  <a:cubicBezTo>
                    <a:pt x="39201" y="31144"/>
                    <a:pt x="34955" y="17750"/>
                    <a:pt x="30735" y="4377"/>
                  </a:cubicBezTo>
                  <a:cubicBezTo>
                    <a:pt x="28304" y="-3315"/>
                    <a:pt x="16155" y="-25"/>
                    <a:pt x="18602" y="7720"/>
                  </a:cubicBezTo>
                  <a:close/>
                </a:path>
              </a:pathLst>
            </a:custGeom>
            <a:solidFill>
              <a:srgbClr val="211715"/>
            </a:solidFill>
            <a:ln w="3131" cap="flat">
              <a:noFill/>
              <a:prstDash val="solid"/>
              <a:miter/>
            </a:ln>
          </p:spPr>
          <p:txBody>
            <a:bodyPr rtlCol="0" anchor="ctr"/>
            <a:lstStyle/>
            <a:p>
              <a:endParaRPr lang="ja-JP" altLang="en-US"/>
            </a:p>
          </p:txBody>
        </p:sp>
        <p:sp>
          <p:nvSpPr>
            <p:cNvPr id="208" name="フリーフォーム: 図形 207">
              <a:extLst>
                <a:ext uri="{FF2B5EF4-FFF2-40B4-BE49-F238E27FC236}">
                  <a16:creationId xmlns:a16="http://schemas.microsoft.com/office/drawing/2014/main" id="{1ABBAD60-74F9-91AB-1F38-D88D7821053C}"/>
                </a:ext>
              </a:extLst>
            </p:cNvPr>
            <p:cNvSpPr/>
            <p:nvPr/>
          </p:nvSpPr>
          <p:spPr>
            <a:xfrm>
              <a:off x="9441579" y="4638690"/>
              <a:ext cx="31675" cy="35513"/>
            </a:xfrm>
            <a:custGeom>
              <a:avLst/>
              <a:gdLst>
                <a:gd name="connsiteX0" fmla="*/ 676 w 31675"/>
                <a:gd name="connsiteY0" fmla="*/ 4633 h 35513"/>
                <a:gd name="connsiteX1" fmla="*/ 47 w 31675"/>
                <a:gd name="connsiteY1" fmla="*/ 14306 h 35513"/>
                <a:gd name="connsiteX2" fmla="*/ 1676 w 31675"/>
                <a:gd name="connsiteY2" fmla="*/ 23461 h 35513"/>
                <a:gd name="connsiteX3" fmla="*/ 6674 w 31675"/>
                <a:gd name="connsiteY3" fmla="*/ 31754 h 35513"/>
                <a:gd name="connsiteX4" fmla="*/ 16338 w 31675"/>
                <a:gd name="connsiteY4" fmla="*/ 35513 h 35513"/>
                <a:gd name="connsiteX5" fmla="*/ 28565 w 31675"/>
                <a:gd name="connsiteY5" fmla="*/ 30732 h 35513"/>
                <a:gd name="connsiteX6" fmla="*/ 31459 w 31675"/>
                <a:gd name="connsiteY6" fmla="*/ 26974 h 35513"/>
                <a:gd name="connsiteX7" fmla="*/ 30830 w 31675"/>
                <a:gd name="connsiteY7" fmla="*/ 22128 h 35513"/>
                <a:gd name="connsiteX8" fmla="*/ 27056 w 31675"/>
                <a:gd name="connsiteY8" fmla="*/ 19238 h 35513"/>
                <a:gd name="connsiteX9" fmla="*/ 22209 w 31675"/>
                <a:gd name="connsiteY9" fmla="*/ 19867 h 35513"/>
                <a:gd name="connsiteX10" fmla="*/ 17178 w 31675"/>
                <a:gd name="connsiteY10" fmla="*/ 22851 h 35513"/>
                <a:gd name="connsiteX11" fmla="*/ 18678 w 31675"/>
                <a:gd name="connsiteY11" fmla="*/ 22222 h 35513"/>
                <a:gd name="connsiteX12" fmla="*/ 15548 w 31675"/>
                <a:gd name="connsiteY12" fmla="*/ 23090 h 35513"/>
                <a:gd name="connsiteX13" fmla="*/ 17218 w 31675"/>
                <a:gd name="connsiteY13" fmla="*/ 22867 h 35513"/>
                <a:gd name="connsiteX14" fmla="*/ 14992 w 31675"/>
                <a:gd name="connsiteY14" fmla="*/ 22867 h 35513"/>
                <a:gd name="connsiteX15" fmla="*/ 16665 w 31675"/>
                <a:gd name="connsiteY15" fmla="*/ 23093 h 35513"/>
                <a:gd name="connsiteX16" fmla="*/ 14850 w 31675"/>
                <a:gd name="connsiteY16" fmla="*/ 22587 h 35513"/>
                <a:gd name="connsiteX17" fmla="*/ 16354 w 31675"/>
                <a:gd name="connsiteY17" fmla="*/ 23216 h 35513"/>
                <a:gd name="connsiteX18" fmla="*/ 14765 w 31675"/>
                <a:gd name="connsiteY18" fmla="*/ 22273 h 35513"/>
                <a:gd name="connsiteX19" fmla="*/ 16039 w 31675"/>
                <a:gd name="connsiteY19" fmla="*/ 23257 h 35513"/>
                <a:gd name="connsiteX20" fmla="*/ 14366 w 31675"/>
                <a:gd name="connsiteY20" fmla="*/ 21562 h 35513"/>
                <a:gd name="connsiteX21" fmla="*/ 15350 w 31675"/>
                <a:gd name="connsiteY21" fmla="*/ 22820 h 35513"/>
                <a:gd name="connsiteX22" fmla="*/ 13630 w 31675"/>
                <a:gd name="connsiteY22" fmla="*/ 19816 h 35513"/>
                <a:gd name="connsiteX23" fmla="*/ 14259 w 31675"/>
                <a:gd name="connsiteY23" fmla="*/ 21320 h 35513"/>
                <a:gd name="connsiteX24" fmla="*/ 12630 w 31675"/>
                <a:gd name="connsiteY24" fmla="*/ 15096 h 35513"/>
                <a:gd name="connsiteX25" fmla="*/ 12853 w 31675"/>
                <a:gd name="connsiteY25" fmla="*/ 16769 h 35513"/>
                <a:gd name="connsiteX26" fmla="*/ 12853 w 31675"/>
                <a:gd name="connsiteY26" fmla="*/ 7274 h 35513"/>
                <a:gd name="connsiteX27" fmla="*/ 12630 w 31675"/>
                <a:gd name="connsiteY27" fmla="*/ 8948 h 35513"/>
                <a:gd name="connsiteX28" fmla="*/ 12778 w 31675"/>
                <a:gd name="connsiteY28" fmla="*/ 7966 h 35513"/>
                <a:gd name="connsiteX29" fmla="*/ 12149 w 31675"/>
                <a:gd name="connsiteY29" fmla="*/ 3117 h 35513"/>
                <a:gd name="connsiteX30" fmla="*/ 3544 w 31675"/>
                <a:gd name="connsiteY30" fmla="*/ 862 h 35513"/>
                <a:gd name="connsiteX31" fmla="*/ 654 w 31675"/>
                <a:gd name="connsiteY31" fmla="*/ 4620 h 3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675" h="35513">
                  <a:moveTo>
                    <a:pt x="676" y="4633"/>
                  </a:moveTo>
                  <a:cubicBezTo>
                    <a:pt x="107" y="7825"/>
                    <a:pt x="-104" y="11067"/>
                    <a:pt x="47" y="14306"/>
                  </a:cubicBezTo>
                  <a:cubicBezTo>
                    <a:pt x="174" y="17417"/>
                    <a:pt x="722" y="20499"/>
                    <a:pt x="1676" y="23461"/>
                  </a:cubicBezTo>
                  <a:cubicBezTo>
                    <a:pt x="2624" y="26600"/>
                    <a:pt x="4342" y="29449"/>
                    <a:pt x="6674" y="31754"/>
                  </a:cubicBezTo>
                  <a:cubicBezTo>
                    <a:pt x="9291" y="34204"/>
                    <a:pt x="12753" y="35550"/>
                    <a:pt x="16338" y="35513"/>
                  </a:cubicBezTo>
                  <a:cubicBezTo>
                    <a:pt x="20807" y="35208"/>
                    <a:pt x="25075" y="33541"/>
                    <a:pt x="28565" y="30732"/>
                  </a:cubicBezTo>
                  <a:cubicBezTo>
                    <a:pt x="29946" y="29864"/>
                    <a:pt x="30972" y="28531"/>
                    <a:pt x="31459" y="26974"/>
                  </a:cubicBezTo>
                  <a:cubicBezTo>
                    <a:pt x="31894" y="25339"/>
                    <a:pt x="31668" y="23596"/>
                    <a:pt x="30830" y="22128"/>
                  </a:cubicBezTo>
                  <a:cubicBezTo>
                    <a:pt x="29994" y="20713"/>
                    <a:pt x="28641" y="19675"/>
                    <a:pt x="27056" y="19238"/>
                  </a:cubicBezTo>
                  <a:cubicBezTo>
                    <a:pt x="25423" y="18766"/>
                    <a:pt x="23667" y="18992"/>
                    <a:pt x="22209" y="19867"/>
                  </a:cubicBezTo>
                  <a:cubicBezTo>
                    <a:pt x="20657" y="21059"/>
                    <a:pt x="18968" y="22062"/>
                    <a:pt x="17178" y="22851"/>
                  </a:cubicBezTo>
                  <a:lnTo>
                    <a:pt x="18678" y="22222"/>
                  </a:lnTo>
                  <a:cubicBezTo>
                    <a:pt x="17675" y="22640"/>
                    <a:pt x="16624" y="22933"/>
                    <a:pt x="15548" y="23090"/>
                  </a:cubicBezTo>
                  <a:lnTo>
                    <a:pt x="17218" y="22867"/>
                  </a:lnTo>
                  <a:cubicBezTo>
                    <a:pt x="16479" y="22958"/>
                    <a:pt x="15731" y="22958"/>
                    <a:pt x="14992" y="22867"/>
                  </a:cubicBezTo>
                  <a:lnTo>
                    <a:pt x="16665" y="23093"/>
                  </a:lnTo>
                  <a:cubicBezTo>
                    <a:pt x="16042" y="22999"/>
                    <a:pt x="15433" y="22829"/>
                    <a:pt x="14850" y="22587"/>
                  </a:cubicBezTo>
                  <a:lnTo>
                    <a:pt x="16354" y="23216"/>
                  </a:lnTo>
                  <a:cubicBezTo>
                    <a:pt x="15790" y="22964"/>
                    <a:pt x="15257" y="22647"/>
                    <a:pt x="14765" y="22273"/>
                  </a:cubicBezTo>
                  <a:lnTo>
                    <a:pt x="16039" y="23257"/>
                  </a:lnTo>
                  <a:cubicBezTo>
                    <a:pt x="15415" y="22763"/>
                    <a:pt x="14853" y="22194"/>
                    <a:pt x="14366" y="21562"/>
                  </a:cubicBezTo>
                  <a:lnTo>
                    <a:pt x="15350" y="22820"/>
                  </a:lnTo>
                  <a:cubicBezTo>
                    <a:pt x="14658" y="21892"/>
                    <a:pt x="14080" y="20882"/>
                    <a:pt x="13630" y="19816"/>
                  </a:cubicBezTo>
                  <a:lnTo>
                    <a:pt x="14259" y="21320"/>
                  </a:lnTo>
                  <a:cubicBezTo>
                    <a:pt x="13448" y="19326"/>
                    <a:pt x="12900" y="17231"/>
                    <a:pt x="12630" y="15096"/>
                  </a:cubicBezTo>
                  <a:lnTo>
                    <a:pt x="12853" y="16769"/>
                  </a:lnTo>
                  <a:cubicBezTo>
                    <a:pt x="12437" y="13618"/>
                    <a:pt x="12437" y="10426"/>
                    <a:pt x="12853" y="7274"/>
                  </a:cubicBezTo>
                  <a:lnTo>
                    <a:pt x="12630" y="8948"/>
                  </a:lnTo>
                  <a:cubicBezTo>
                    <a:pt x="12674" y="8633"/>
                    <a:pt x="12724" y="8293"/>
                    <a:pt x="12778" y="7966"/>
                  </a:cubicBezTo>
                  <a:cubicBezTo>
                    <a:pt x="13173" y="6328"/>
                    <a:pt x="12949" y="4601"/>
                    <a:pt x="12149" y="3117"/>
                  </a:cubicBezTo>
                  <a:cubicBezTo>
                    <a:pt x="10396" y="117"/>
                    <a:pt x="6543" y="-893"/>
                    <a:pt x="3544" y="862"/>
                  </a:cubicBezTo>
                  <a:cubicBezTo>
                    <a:pt x="2114" y="1673"/>
                    <a:pt x="1072" y="3029"/>
                    <a:pt x="654" y="4620"/>
                  </a:cubicBezTo>
                  <a:close/>
                </a:path>
              </a:pathLst>
            </a:custGeom>
            <a:solidFill>
              <a:srgbClr val="211715"/>
            </a:solidFill>
            <a:ln w="3131" cap="flat">
              <a:noFill/>
              <a:prstDash val="solid"/>
              <a:miter/>
            </a:ln>
          </p:spPr>
          <p:txBody>
            <a:bodyPr rtlCol="0" anchor="ctr"/>
            <a:lstStyle/>
            <a:p>
              <a:endParaRPr lang="ja-JP" altLang="en-US"/>
            </a:p>
          </p:txBody>
        </p:sp>
        <p:sp>
          <p:nvSpPr>
            <p:cNvPr id="209" name="フリーフォーム: 図形 208">
              <a:extLst>
                <a:ext uri="{FF2B5EF4-FFF2-40B4-BE49-F238E27FC236}">
                  <a16:creationId xmlns:a16="http://schemas.microsoft.com/office/drawing/2014/main" id="{645F7959-67B3-9B0F-7BAC-2E790361B14F}"/>
                </a:ext>
              </a:extLst>
            </p:cNvPr>
            <p:cNvSpPr/>
            <p:nvPr/>
          </p:nvSpPr>
          <p:spPr>
            <a:xfrm>
              <a:off x="9214047" y="4605226"/>
              <a:ext cx="46198" cy="89506"/>
            </a:xfrm>
            <a:custGeom>
              <a:avLst/>
              <a:gdLst>
                <a:gd name="connsiteX0" fmla="*/ 15446 w 46198"/>
                <a:gd name="connsiteY0" fmla="*/ 4380 h 89506"/>
                <a:gd name="connsiteX1" fmla="*/ 4998 w 46198"/>
                <a:gd name="connsiteY1" fmla="*/ 40012 h 89506"/>
                <a:gd name="connsiteX2" fmla="*/ 95 w 46198"/>
                <a:gd name="connsiteY2" fmla="*/ 74291 h 89506"/>
                <a:gd name="connsiteX3" fmla="*/ 18650 w 46198"/>
                <a:gd name="connsiteY3" fmla="*/ 89151 h 89506"/>
                <a:gd name="connsiteX4" fmla="*/ 35400 w 46198"/>
                <a:gd name="connsiteY4" fmla="*/ 74055 h 89506"/>
                <a:gd name="connsiteX5" fmla="*/ 45882 w 46198"/>
                <a:gd name="connsiteY5" fmla="*/ 52236 h 89506"/>
                <a:gd name="connsiteX6" fmla="*/ 33749 w 46198"/>
                <a:gd name="connsiteY6" fmla="*/ 48890 h 89506"/>
                <a:gd name="connsiteX7" fmla="*/ 32051 w 46198"/>
                <a:gd name="connsiteY7" fmla="*/ 53522 h 89506"/>
                <a:gd name="connsiteX8" fmla="*/ 31916 w 46198"/>
                <a:gd name="connsiteY8" fmla="*/ 53837 h 89506"/>
                <a:gd name="connsiteX9" fmla="*/ 31305 w 46198"/>
                <a:gd name="connsiteY9" fmla="*/ 55208 h 89506"/>
                <a:gd name="connsiteX10" fmla="*/ 29799 w 46198"/>
                <a:gd name="connsiteY10" fmla="*/ 58384 h 89506"/>
                <a:gd name="connsiteX11" fmla="*/ 22195 w 46198"/>
                <a:gd name="connsiteY11" fmla="*/ 71087 h 89506"/>
                <a:gd name="connsiteX12" fmla="*/ 20717 w 46198"/>
                <a:gd name="connsiteY12" fmla="*/ 72851 h 89506"/>
                <a:gd name="connsiteX13" fmla="*/ 18383 w 46198"/>
                <a:gd name="connsiteY13" fmla="*/ 75216 h 89506"/>
                <a:gd name="connsiteX14" fmla="*/ 18150 w 46198"/>
                <a:gd name="connsiteY14" fmla="*/ 75477 h 89506"/>
                <a:gd name="connsiteX15" fmla="*/ 16848 w 46198"/>
                <a:gd name="connsiteY15" fmla="*/ 76361 h 89506"/>
                <a:gd name="connsiteX16" fmla="*/ 15760 w 46198"/>
                <a:gd name="connsiteY16" fmla="*/ 76946 h 89506"/>
                <a:gd name="connsiteX17" fmla="*/ 15741 w 46198"/>
                <a:gd name="connsiteY17" fmla="*/ 76898 h 89506"/>
                <a:gd name="connsiteX18" fmla="*/ 15682 w 46198"/>
                <a:gd name="connsiteY18" fmla="*/ 76964 h 89506"/>
                <a:gd name="connsiteX19" fmla="*/ 15235 w 46198"/>
                <a:gd name="connsiteY19" fmla="*/ 76993 h 89506"/>
                <a:gd name="connsiteX20" fmla="*/ 14801 w 46198"/>
                <a:gd name="connsiteY20" fmla="*/ 76785 h 89506"/>
                <a:gd name="connsiteX21" fmla="*/ 15260 w 46198"/>
                <a:gd name="connsiteY21" fmla="*/ 76917 h 89506"/>
                <a:gd name="connsiteX22" fmla="*/ 14631 w 46198"/>
                <a:gd name="connsiteY22" fmla="*/ 76527 h 89506"/>
                <a:gd name="connsiteX23" fmla="*/ 14093 w 46198"/>
                <a:gd name="connsiteY23" fmla="*/ 75898 h 89506"/>
                <a:gd name="connsiteX24" fmla="*/ 11851 w 46198"/>
                <a:gd name="connsiteY24" fmla="*/ 71914 h 89506"/>
                <a:gd name="connsiteX25" fmla="*/ 12710 w 46198"/>
                <a:gd name="connsiteY25" fmla="*/ 75090 h 89506"/>
                <a:gd name="connsiteX26" fmla="*/ 17257 w 46198"/>
                <a:gd name="connsiteY26" fmla="*/ 42817 h 89506"/>
                <a:gd name="connsiteX27" fmla="*/ 27569 w 46198"/>
                <a:gd name="connsiteY27" fmla="*/ 7723 h 89506"/>
                <a:gd name="connsiteX28" fmla="*/ 15439 w 46198"/>
                <a:gd name="connsiteY28" fmla="*/ 4380 h 8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6198" h="89506">
                  <a:moveTo>
                    <a:pt x="15446" y="4380"/>
                  </a:moveTo>
                  <a:cubicBezTo>
                    <a:pt x="11719" y="16183"/>
                    <a:pt x="7989" y="27995"/>
                    <a:pt x="4998" y="40012"/>
                  </a:cubicBezTo>
                  <a:cubicBezTo>
                    <a:pt x="2269" y="50997"/>
                    <a:pt x="-559" y="62891"/>
                    <a:pt x="95" y="74291"/>
                  </a:cubicBezTo>
                  <a:cubicBezTo>
                    <a:pt x="599" y="83028"/>
                    <a:pt x="9801" y="91343"/>
                    <a:pt x="18650" y="89151"/>
                  </a:cubicBezTo>
                  <a:cubicBezTo>
                    <a:pt x="26110" y="87302"/>
                    <a:pt x="31447" y="80156"/>
                    <a:pt x="35400" y="74055"/>
                  </a:cubicBezTo>
                  <a:cubicBezTo>
                    <a:pt x="39857" y="67284"/>
                    <a:pt x="43383" y="59947"/>
                    <a:pt x="45882" y="52236"/>
                  </a:cubicBezTo>
                  <a:cubicBezTo>
                    <a:pt x="48297" y="44490"/>
                    <a:pt x="36158" y="41175"/>
                    <a:pt x="33749" y="48890"/>
                  </a:cubicBezTo>
                  <a:cubicBezTo>
                    <a:pt x="33262" y="50462"/>
                    <a:pt x="32673" y="52000"/>
                    <a:pt x="32051" y="53522"/>
                  </a:cubicBezTo>
                  <a:cubicBezTo>
                    <a:pt x="31607" y="54607"/>
                    <a:pt x="32224" y="53132"/>
                    <a:pt x="31916" y="53837"/>
                  </a:cubicBezTo>
                  <a:cubicBezTo>
                    <a:pt x="31714" y="54296"/>
                    <a:pt x="31513" y="54752"/>
                    <a:pt x="31305" y="55208"/>
                  </a:cubicBezTo>
                  <a:cubicBezTo>
                    <a:pt x="30821" y="56274"/>
                    <a:pt x="30319" y="57331"/>
                    <a:pt x="29799" y="58384"/>
                  </a:cubicBezTo>
                  <a:cubicBezTo>
                    <a:pt x="27669" y="62847"/>
                    <a:pt x="25123" y="67102"/>
                    <a:pt x="22195" y="71087"/>
                  </a:cubicBezTo>
                  <a:cubicBezTo>
                    <a:pt x="22405" y="70810"/>
                    <a:pt x="21091" y="72433"/>
                    <a:pt x="20717" y="72851"/>
                  </a:cubicBezTo>
                  <a:cubicBezTo>
                    <a:pt x="19977" y="73681"/>
                    <a:pt x="19198" y="74458"/>
                    <a:pt x="18383" y="75216"/>
                  </a:cubicBezTo>
                  <a:cubicBezTo>
                    <a:pt x="18034" y="75530"/>
                    <a:pt x="17421" y="76030"/>
                    <a:pt x="18150" y="75477"/>
                  </a:cubicBezTo>
                  <a:cubicBezTo>
                    <a:pt x="17733" y="75795"/>
                    <a:pt x="17298" y="76090"/>
                    <a:pt x="16848" y="76361"/>
                  </a:cubicBezTo>
                  <a:cubicBezTo>
                    <a:pt x="16493" y="76571"/>
                    <a:pt x="16128" y="76760"/>
                    <a:pt x="15760" y="76946"/>
                  </a:cubicBezTo>
                  <a:cubicBezTo>
                    <a:pt x="15163" y="77260"/>
                    <a:pt x="16814" y="76807"/>
                    <a:pt x="15741" y="76898"/>
                  </a:cubicBezTo>
                  <a:cubicBezTo>
                    <a:pt x="14417" y="77012"/>
                    <a:pt x="15427" y="77427"/>
                    <a:pt x="15682" y="76964"/>
                  </a:cubicBezTo>
                  <a:cubicBezTo>
                    <a:pt x="15682" y="76964"/>
                    <a:pt x="13999" y="77093"/>
                    <a:pt x="15235" y="76993"/>
                  </a:cubicBezTo>
                  <a:cubicBezTo>
                    <a:pt x="16326" y="76905"/>
                    <a:pt x="14920" y="77068"/>
                    <a:pt x="14801" y="76785"/>
                  </a:cubicBezTo>
                  <a:cubicBezTo>
                    <a:pt x="15524" y="77100"/>
                    <a:pt x="15677" y="77144"/>
                    <a:pt x="15260" y="76917"/>
                  </a:cubicBezTo>
                  <a:cubicBezTo>
                    <a:pt x="15042" y="76801"/>
                    <a:pt x="14832" y="76672"/>
                    <a:pt x="14631" y="76527"/>
                  </a:cubicBezTo>
                  <a:cubicBezTo>
                    <a:pt x="15682" y="77914"/>
                    <a:pt x="13423" y="74999"/>
                    <a:pt x="14093" y="75898"/>
                  </a:cubicBezTo>
                  <a:cubicBezTo>
                    <a:pt x="13212" y="74650"/>
                    <a:pt x="12461" y="73313"/>
                    <a:pt x="11851" y="71914"/>
                  </a:cubicBezTo>
                  <a:lnTo>
                    <a:pt x="12710" y="75090"/>
                  </a:lnTo>
                  <a:cubicBezTo>
                    <a:pt x="12625" y="64168"/>
                    <a:pt x="14157" y="53293"/>
                    <a:pt x="17257" y="42817"/>
                  </a:cubicBezTo>
                  <a:cubicBezTo>
                    <a:pt x="20223" y="30986"/>
                    <a:pt x="23896" y="19350"/>
                    <a:pt x="27569" y="7723"/>
                  </a:cubicBezTo>
                  <a:cubicBezTo>
                    <a:pt x="30013" y="-13"/>
                    <a:pt x="17870" y="-3325"/>
                    <a:pt x="15439" y="4380"/>
                  </a:cubicBezTo>
                  <a:close/>
                </a:path>
              </a:pathLst>
            </a:custGeom>
            <a:solidFill>
              <a:srgbClr val="211715"/>
            </a:solidFill>
            <a:ln w="3131" cap="flat">
              <a:noFill/>
              <a:prstDash val="solid"/>
              <a:miter/>
            </a:ln>
          </p:spPr>
          <p:txBody>
            <a:bodyPr rtlCol="0" anchor="ctr"/>
            <a:lstStyle/>
            <a:p>
              <a:endParaRPr lang="ja-JP" altLang="en-US"/>
            </a:p>
          </p:txBody>
        </p:sp>
        <p:sp>
          <p:nvSpPr>
            <p:cNvPr id="210" name="フリーフォーム: 図形 209">
              <a:extLst>
                <a:ext uri="{FF2B5EF4-FFF2-40B4-BE49-F238E27FC236}">
                  <a16:creationId xmlns:a16="http://schemas.microsoft.com/office/drawing/2014/main" id="{8A564C25-5DF2-EAA6-8FFB-E164A6EC5300}"/>
                </a:ext>
              </a:extLst>
            </p:cNvPr>
            <p:cNvSpPr/>
            <p:nvPr/>
          </p:nvSpPr>
          <p:spPr>
            <a:xfrm>
              <a:off x="9249227" y="4638715"/>
              <a:ext cx="31661" cy="35484"/>
            </a:xfrm>
            <a:custGeom>
              <a:avLst/>
              <a:gdLst>
                <a:gd name="connsiteX0" fmla="*/ 18898 w 31661"/>
                <a:gd name="connsiteY0" fmla="*/ 7954 h 35484"/>
                <a:gd name="connsiteX1" fmla="*/ 19046 w 31661"/>
                <a:gd name="connsiteY1" fmla="*/ 8935 h 35484"/>
                <a:gd name="connsiteX2" fmla="*/ 18823 w 31661"/>
                <a:gd name="connsiteY2" fmla="*/ 7262 h 35484"/>
                <a:gd name="connsiteX3" fmla="*/ 18823 w 31661"/>
                <a:gd name="connsiteY3" fmla="*/ 16756 h 35484"/>
                <a:gd name="connsiteX4" fmla="*/ 19049 w 31661"/>
                <a:gd name="connsiteY4" fmla="*/ 15083 h 35484"/>
                <a:gd name="connsiteX5" fmla="*/ 17420 w 31661"/>
                <a:gd name="connsiteY5" fmla="*/ 21307 h 35484"/>
                <a:gd name="connsiteX6" fmla="*/ 18049 w 31661"/>
                <a:gd name="connsiteY6" fmla="*/ 19804 h 35484"/>
                <a:gd name="connsiteX7" fmla="*/ 16332 w 31661"/>
                <a:gd name="connsiteY7" fmla="*/ 22807 h 35484"/>
                <a:gd name="connsiteX8" fmla="*/ 17313 w 31661"/>
                <a:gd name="connsiteY8" fmla="*/ 21549 h 35484"/>
                <a:gd name="connsiteX9" fmla="*/ 15640 w 31661"/>
                <a:gd name="connsiteY9" fmla="*/ 23244 h 35484"/>
                <a:gd name="connsiteX10" fmla="*/ 16914 w 31661"/>
                <a:gd name="connsiteY10" fmla="*/ 22260 h 35484"/>
                <a:gd name="connsiteX11" fmla="*/ 15341 w 31661"/>
                <a:gd name="connsiteY11" fmla="*/ 23203 h 35484"/>
                <a:gd name="connsiteX12" fmla="*/ 16841 w 31661"/>
                <a:gd name="connsiteY12" fmla="*/ 22574 h 35484"/>
                <a:gd name="connsiteX13" fmla="*/ 15030 w 31661"/>
                <a:gd name="connsiteY13" fmla="*/ 23081 h 35484"/>
                <a:gd name="connsiteX14" fmla="*/ 16700 w 31661"/>
                <a:gd name="connsiteY14" fmla="*/ 22854 h 35484"/>
                <a:gd name="connsiteX15" fmla="*/ 14473 w 31661"/>
                <a:gd name="connsiteY15" fmla="*/ 22854 h 35484"/>
                <a:gd name="connsiteX16" fmla="*/ 16146 w 31661"/>
                <a:gd name="connsiteY16" fmla="*/ 23078 h 35484"/>
                <a:gd name="connsiteX17" fmla="*/ 13001 w 31661"/>
                <a:gd name="connsiteY17" fmla="*/ 22210 h 35484"/>
                <a:gd name="connsiteX18" fmla="*/ 14505 w 31661"/>
                <a:gd name="connsiteY18" fmla="*/ 22839 h 35484"/>
                <a:gd name="connsiteX19" fmla="*/ 9473 w 31661"/>
                <a:gd name="connsiteY19" fmla="*/ 19854 h 35484"/>
                <a:gd name="connsiteX20" fmla="*/ 4627 w 31661"/>
                <a:gd name="connsiteY20" fmla="*/ 19225 h 35484"/>
                <a:gd name="connsiteX21" fmla="*/ 853 w 31661"/>
                <a:gd name="connsiteY21" fmla="*/ 22115 h 35484"/>
                <a:gd name="connsiteX22" fmla="*/ 224 w 31661"/>
                <a:gd name="connsiteY22" fmla="*/ 26962 h 35484"/>
                <a:gd name="connsiteX23" fmla="*/ 3114 w 31661"/>
                <a:gd name="connsiteY23" fmla="*/ 30720 h 35484"/>
                <a:gd name="connsiteX24" fmla="*/ 23241 w 31661"/>
                <a:gd name="connsiteY24" fmla="*/ 33122 h 35484"/>
                <a:gd name="connsiteX25" fmla="*/ 31541 w 31661"/>
                <a:gd name="connsiteY25" fmla="*/ 15332 h 35484"/>
                <a:gd name="connsiteX26" fmla="*/ 30997 w 31661"/>
                <a:gd name="connsiteY26" fmla="*/ 4620 h 35484"/>
                <a:gd name="connsiteX27" fmla="*/ 28103 w 31661"/>
                <a:gd name="connsiteY27" fmla="*/ 862 h 35484"/>
                <a:gd name="connsiteX28" fmla="*/ 19499 w 31661"/>
                <a:gd name="connsiteY28" fmla="*/ 3117 h 35484"/>
                <a:gd name="connsiteX29" fmla="*/ 18870 w 31661"/>
                <a:gd name="connsiteY29" fmla="*/ 7966 h 35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1661" h="35484">
                  <a:moveTo>
                    <a:pt x="18898" y="7954"/>
                  </a:moveTo>
                  <a:cubicBezTo>
                    <a:pt x="18952" y="8268"/>
                    <a:pt x="19002" y="8608"/>
                    <a:pt x="19046" y="8935"/>
                  </a:cubicBezTo>
                  <a:lnTo>
                    <a:pt x="18823" y="7262"/>
                  </a:lnTo>
                  <a:cubicBezTo>
                    <a:pt x="19239" y="10413"/>
                    <a:pt x="19239" y="13605"/>
                    <a:pt x="18823" y="16756"/>
                  </a:cubicBezTo>
                  <a:lnTo>
                    <a:pt x="19049" y="15083"/>
                  </a:lnTo>
                  <a:cubicBezTo>
                    <a:pt x="18776" y="17219"/>
                    <a:pt x="18229" y="19310"/>
                    <a:pt x="17420" y="21307"/>
                  </a:cubicBezTo>
                  <a:lnTo>
                    <a:pt x="18049" y="19804"/>
                  </a:lnTo>
                  <a:cubicBezTo>
                    <a:pt x="17600" y="20870"/>
                    <a:pt x="17023" y="21879"/>
                    <a:pt x="16332" y="22807"/>
                  </a:cubicBezTo>
                  <a:lnTo>
                    <a:pt x="17313" y="21549"/>
                  </a:lnTo>
                  <a:cubicBezTo>
                    <a:pt x="16827" y="22181"/>
                    <a:pt x="16265" y="22751"/>
                    <a:pt x="15640" y="23244"/>
                  </a:cubicBezTo>
                  <a:lnTo>
                    <a:pt x="16914" y="22260"/>
                  </a:lnTo>
                  <a:cubicBezTo>
                    <a:pt x="16427" y="22634"/>
                    <a:pt x="15900" y="22952"/>
                    <a:pt x="15341" y="23203"/>
                  </a:cubicBezTo>
                  <a:lnTo>
                    <a:pt x="16841" y="22574"/>
                  </a:lnTo>
                  <a:cubicBezTo>
                    <a:pt x="16260" y="22817"/>
                    <a:pt x="15652" y="22986"/>
                    <a:pt x="15030" y="23081"/>
                  </a:cubicBezTo>
                  <a:lnTo>
                    <a:pt x="16700" y="22854"/>
                  </a:lnTo>
                  <a:cubicBezTo>
                    <a:pt x="15960" y="22946"/>
                    <a:pt x="15213" y="22946"/>
                    <a:pt x="14473" y="22854"/>
                  </a:cubicBezTo>
                  <a:lnTo>
                    <a:pt x="16146" y="23078"/>
                  </a:lnTo>
                  <a:cubicBezTo>
                    <a:pt x="15066" y="22920"/>
                    <a:pt x="14009" y="22628"/>
                    <a:pt x="13001" y="22210"/>
                  </a:cubicBezTo>
                  <a:lnTo>
                    <a:pt x="14505" y="22839"/>
                  </a:lnTo>
                  <a:cubicBezTo>
                    <a:pt x="12713" y="22049"/>
                    <a:pt x="11024" y="21049"/>
                    <a:pt x="9473" y="19854"/>
                  </a:cubicBezTo>
                  <a:cubicBezTo>
                    <a:pt x="8007" y="19002"/>
                    <a:pt x="6261" y="18775"/>
                    <a:pt x="4627" y="19225"/>
                  </a:cubicBezTo>
                  <a:cubicBezTo>
                    <a:pt x="3045" y="19669"/>
                    <a:pt x="1694" y="20703"/>
                    <a:pt x="853" y="22115"/>
                  </a:cubicBezTo>
                  <a:cubicBezTo>
                    <a:pt x="4" y="23581"/>
                    <a:pt x="-222" y="25326"/>
                    <a:pt x="224" y="26962"/>
                  </a:cubicBezTo>
                  <a:cubicBezTo>
                    <a:pt x="742" y="28499"/>
                    <a:pt x="1759" y="29823"/>
                    <a:pt x="3114" y="30720"/>
                  </a:cubicBezTo>
                  <a:cubicBezTo>
                    <a:pt x="8740" y="34912"/>
                    <a:pt x="16977" y="37708"/>
                    <a:pt x="23241" y="33122"/>
                  </a:cubicBezTo>
                  <a:cubicBezTo>
                    <a:pt x="28952" y="28952"/>
                    <a:pt x="30924" y="22078"/>
                    <a:pt x="31541" y="15332"/>
                  </a:cubicBezTo>
                  <a:cubicBezTo>
                    <a:pt x="31811" y="11753"/>
                    <a:pt x="31628" y="8155"/>
                    <a:pt x="30997" y="4620"/>
                  </a:cubicBezTo>
                  <a:cubicBezTo>
                    <a:pt x="30559" y="3038"/>
                    <a:pt x="29521" y="1689"/>
                    <a:pt x="28103" y="862"/>
                  </a:cubicBezTo>
                  <a:cubicBezTo>
                    <a:pt x="25105" y="-893"/>
                    <a:pt x="21252" y="117"/>
                    <a:pt x="19499" y="3117"/>
                  </a:cubicBezTo>
                  <a:cubicBezTo>
                    <a:pt x="18732" y="4611"/>
                    <a:pt x="18510" y="6325"/>
                    <a:pt x="18870" y="7966"/>
                  </a:cubicBezTo>
                  <a:close/>
                </a:path>
              </a:pathLst>
            </a:custGeom>
            <a:solidFill>
              <a:srgbClr val="211715"/>
            </a:solidFill>
            <a:ln w="3131" cap="flat">
              <a:noFill/>
              <a:prstDash val="solid"/>
              <a:miter/>
            </a:ln>
          </p:spPr>
          <p:txBody>
            <a:bodyPr rtlCol="0" anchor="ctr"/>
            <a:lstStyle/>
            <a:p>
              <a:endParaRPr lang="ja-JP" altLang="en-US"/>
            </a:p>
          </p:txBody>
        </p:sp>
        <p:sp>
          <p:nvSpPr>
            <p:cNvPr id="211" name="フリーフォーム: 図形 210">
              <a:extLst>
                <a:ext uri="{FF2B5EF4-FFF2-40B4-BE49-F238E27FC236}">
                  <a16:creationId xmlns:a16="http://schemas.microsoft.com/office/drawing/2014/main" id="{146D4433-EC8C-91C2-8A97-15D72E99FA3E}"/>
                </a:ext>
              </a:extLst>
            </p:cNvPr>
            <p:cNvSpPr/>
            <p:nvPr/>
          </p:nvSpPr>
          <p:spPr>
            <a:xfrm>
              <a:off x="9409292" y="4391236"/>
              <a:ext cx="34769" cy="78699"/>
            </a:xfrm>
            <a:custGeom>
              <a:avLst/>
              <a:gdLst>
                <a:gd name="connsiteX0" fmla="*/ 11662 w 34769"/>
                <a:gd name="connsiteY0" fmla="*/ 75621 h 78699"/>
                <a:gd name="connsiteX1" fmla="*/ 28431 w 34769"/>
                <a:gd name="connsiteY1" fmla="*/ 38753 h 78699"/>
                <a:gd name="connsiteX2" fmla="*/ 34349 w 34769"/>
                <a:gd name="connsiteY2" fmla="*/ 24035 h 78699"/>
                <a:gd name="connsiteX3" fmla="*/ 30047 w 34769"/>
                <a:gd name="connsiteY3" fmla="*/ 12084 h 78699"/>
                <a:gd name="connsiteX4" fmla="*/ 21688 w 34769"/>
                <a:gd name="connsiteY4" fmla="*/ 1826 h 78699"/>
                <a:gd name="connsiteX5" fmla="*/ 12794 w 34769"/>
                <a:gd name="connsiteY5" fmla="*/ 1826 h 78699"/>
                <a:gd name="connsiteX6" fmla="*/ 12794 w 34769"/>
                <a:gd name="connsiteY6" fmla="*/ 10719 h 78699"/>
                <a:gd name="connsiteX7" fmla="*/ 20056 w 34769"/>
                <a:gd name="connsiteY7" fmla="*/ 19601 h 78699"/>
                <a:gd name="connsiteX8" fmla="*/ 21873 w 34769"/>
                <a:gd name="connsiteY8" fmla="*/ 21896 h 78699"/>
                <a:gd name="connsiteX9" fmla="*/ 22314 w 34769"/>
                <a:gd name="connsiteY9" fmla="*/ 22456 h 78699"/>
                <a:gd name="connsiteX10" fmla="*/ 22141 w 34769"/>
                <a:gd name="connsiteY10" fmla="*/ 20827 h 78699"/>
                <a:gd name="connsiteX11" fmla="*/ 20700 w 34769"/>
                <a:gd name="connsiteY11" fmla="*/ 24450 h 78699"/>
                <a:gd name="connsiteX12" fmla="*/ 15483 w 34769"/>
                <a:gd name="connsiteY12" fmla="*/ 37344 h 78699"/>
                <a:gd name="connsiteX13" fmla="*/ 803 w 34769"/>
                <a:gd name="connsiteY13" fmla="*/ 69252 h 78699"/>
                <a:gd name="connsiteX14" fmla="*/ 3058 w 34769"/>
                <a:gd name="connsiteY14" fmla="*/ 77860 h 78699"/>
                <a:gd name="connsiteX15" fmla="*/ 11662 w 34769"/>
                <a:gd name="connsiteY15" fmla="*/ 75602 h 7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769" h="78699">
                  <a:moveTo>
                    <a:pt x="11662" y="75621"/>
                  </a:moveTo>
                  <a:cubicBezTo>
                    <a:pt x="17527" y="63453"/>
                    <a:pt x="23264" y="51232"/>
                    <a:pt x="28431" y="38753"/>
                  </a:cubicBezTo>
                  <a:cubicBezTo>
                    <a:pt x="30431" y="33916"/>
                    <a:pt x="32752" y="29004"/>
                    <a:pt x="34349" y="24035"/>
                  </a:cubicBezTo>
                  <a:cubicBezTo>
                    <a:pt x="35903" y="19195"/>
                    <a:pt x="32852" y="15635"/>
                    <a:pt x="30047" y="12084"/>
                  </a:cubicBezTo>
                  <a:cubicBezTo>
                    <a:pt x="27314" y="8625"/>
                    <a:pt x="24496" y="5225"/>
                    <a:pt x="21688" y="1826"/>
                  </a:cubicBezTo>
                  <a:cubicBezTo>
                    <a:pt x="19223" y="-609"/>
                    <a:pt x="15259" y="-609"/>
                    <a:pt x="12794" y="1826"/>
                  </a:cubicBezTo>
                  <a:cubicBezTo>
                    <a:pt x="10412" y="4313"/>
                    <a:pt x="10412" y="8232"/>
                    <a:pt x="12794" y="10719"/>
                  </a:cubicBezTo>
                  <a:cubicBezTo>
                    <a:pt x="15228" y="13669"/>
                    <a:pt x="17669" y="16616"/>
                    <a:pt x="20056" y="19601"/>
                  </a:cubicBezTo>
                  <a:cubicBezTo>
                    <a:pt x="20499" y="20157"/>
                    <a:pt x="21210" y="21588"/>
                    <a:pt x="21873" y="21896"/>
                  </a:cubicBezTo>
                  <a:lnTo>
                    <a:pt x="22314" y="22456"/>
                  </a:lnTo>
                  <a:cubicBezTo>
                    <a:pt x="22733" y="19865"/>
                    <a:pt x="22675" y="19321"/>
                    <a:pt x="22141" y="20827"/>
                  </a:cubicBezTo>
                  <a:cubicBezTo>
                    <a:pt x="21582" y="22003"/>
                    <a:pt x="21101" y="23211"/>
                    <a:pt x="20700" y="24450"/>
                  </a:cubicBezTo>
                  <a:cubicBezTo>
                    <a:pt x="19002" y="28771"/>
                    <a:pt x="17285" y="33083"/>
                    <a:pt x="15483" y="37344"/>
                  </a:cubicBezTo>
                  <a:cubicBezTo>
                    <a:pt x="11266" y="47370"/>
                    <a:pt x="5806" y="58865"/>
                    <a:pt x="803" y="69252"/>
                  </a:cubicBezTo>
                  <a:cubicBezTo>
                    <a:pt x="-857" y="72265"/>
                    <a:pt x="135" y="76048"/>
                    <a:pt x="3058" y="77860"/>
                  </a:cubicBezTo>
                  <a:cubicBezTo>
                    <a:pt x="6062" y="79580"/>
                    <a:pt x="9889" y="78574"/>
                    <a:pt x="11662" y="75602"/>
                  </a:cubicBezTo>
                  <a:close/>
                </a:path>
              </a:pathLst>
            </a:custGeom>
            <a:solidFill>
              <a:srgbClr val="211715"/>
            </a:solidFill>
            <a:ln w="3131" cap="flat">
              <a:noFill/>
              <a:prstDash val="solid"/>
              <a:miter/>
            </a:ln>
          </p:spPr>
          <p:txBody>
            <a:bodyPr rtlCol="0" anchor="ctr"/>
            <a:lstStyle/>
            <a:p>
              <a:endParaRPr lang="ja-JP" altLang="en-US"/>
            </a:p>
          </p:txBody>
        </p:sp>
        <p:sp>
          <p:nvSpPr>
            <p:cNvPr id="212" name="フリーフォーム: 図形 211">
              <a:extLst>
                <a:ext uri="{FF2B5EF4-FFF2-40B4-BE49-F238E27FC236}">
                  <a16:creationId xmlns:a16="http://schemas.microsoft.com/office/drawing/2014/main" id="{4305DFD8-0621-D029-2FF4-6BEC8480D79C}"/>
                </a:ext>
              </a:extLst>
            </p:cNvPr>
            <p:cNvSpPr/>
            <p:nvPr/>
          </p:nvSpPr>
          <p:spPr>
            <a:xfrm>
              <a:off x="9278815" y="4391241"/>
              <a:ext cx="34787" cy="78711"/>
            </a:xfrm>
            <a:custGeom>
              <a:avLst/>
              <a:gdLst>
                <a:gd name="connsiteX0" fmla="*/ 33973 w 34787"/>
                <a:gd name="connsiteY0" fmla="*/ 69266 h 78711"/>
                <a:gd name="connsiteX1" fmla="*/ 19318 w 34787"/>
                <a:gd name="connsiteY1" fmla="*/ 37401 h 78711"/>
                <a:gd name="connsiteX2" fmla="*/ 14138 w 34787"/>
                <a:gd name="connsiteY2" fmla="*/ 24605 h 78711"/>
                <a:gd name="connsiteX3" fmla="*/ 12314 w 34787"/>
                <a:gd name="connsiteY3" fmla="*/ 20073 h 78711"/>
                <a:gd name="connsiteX4" fmla="*/ 12462 w 34787"/>
                <a:gd name="connsiteY4" fmla="*/ 22454 h 78711"/>
                <a:gd name="connsiteX5" fmla="*/ 12899 w 34787"/>
                <a:gd name="connsiteY5" fmla="*/ 21894 h 78711"/>
                <a:gd name="connsiteX6" fmla="*/ 14717 w 34787"/>
                <a:gd name="connsiteY6" fmla="*/ 19598 h 78711"/>
                <a:gd name="connsiteX7" fmla="*/ 21982 w 34787"/>
                <a:gd name="connsiteY7" fmla="*/ 10717 h 78711"/>
                <a:gd name="connsiteX8" fmla="*/ 21982 w 34787"/>
                <a:gd name="connsiteY8" fmla="*/ 1823 h 78711"/>
                <a:gd name="connsiteX9" fmla="*/ 13085 w 34787"/>
                <a:gd name="connsiteY9" fmla="*/ 1823 h 78711"/>
                <a:gd name="connsiteX10" fmla="*/ 5091 w 34787"/>
                <a:gd name="connsiteY10" fmla="*/ 11623 h 78711"/>
                <a:gd name="connsiteX11" fmla="*/ 194 w 34787"/>
                <a:gd name="connsiteY11" fmla="*/ 23099 h 78711"/>
                <a:gd name="connsiteX12" fmla="*/ 6308 w 34787"/>
                <a:gd name="connsiteY12" fmla="*/ 38634 h 78711"/>
                <a:gd name="connsiteX13" fmla="*/ 23111 w 34787"/>
                <a:gd name="connsiteY13" fmla="*/ 75615 h 78711"/>
                <a:gd name="connsiteX14" fmla="*/ 31715 w 34787"/>
                <a:gd name="connsiteY14" fmla="*/ 77873 h 78711"/>
                <a:gd name="connsiteX15" fmla="*/ 33973 w 34787"/>
                <a:gd name="connsiteY15" fmla="*/ 69266 h 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787" h="78711">
                  <a:moveTo>
                    <a:pt x="33973" y="69266"/>
                  </a:moveTo>
                  <a:cubicBezTo>
                    <a:pt x="28916" y="58812"/>
                    <a:pt x="23708" y="47827"/>
                    <a:pt x="19318" y="37401"/>
                  </a:cubicBezTo>
                  <a:cubicBezTo>
                    <a:pt x="17532" y="33162"/>
                    <a:pt x="15821" y="28885"/>
                    <a:pt x="14138" y="24605"/>
                  </a:cubicBezTo>
                  <a:cubicBezTo>
                    <a:pt x="13862" y="23904"/>
                    <a:pt x="12836" y="20281"/>
                    <a:pt x="12314" y="20073"/>
                  </a:cubicBezTo>
                  <a:lnTo>
                    <a:pt x="12462" y="22454"/>
                  </a:lnTo>
                  <a:lnTo>
                    <a:pt x="12899" y="21894"/>
                  </a:lnTo>
                  <a:cubicBezTo>
                    <a:pt x="13528" y="21646"/>
                    <a:pt x="14308" y="20111"/>
                    <a:pt x="14717" y="19598"/>
                  </a:cubicBezTo>
                  <a:cubicBezTo>
                    <a:pt x="17107" y="16614"/>
                    <a:pt x="19545" y="13667"/>
                    <a:pt x="21982" y="10717"/>
                  </a:cubicBezTo>
                  <a:cubicBezTo>
                    <a:pt x="24344" y="8223"/>
                    <a:pt x="24344" y="4317"/>
                    <a:pt x="21982" y="1823"/>
                  </a:cubicBezTo>
                  <a:cubicBezTo>
                    <a:pt x="19514" y="-608"/>
                    <a:pt x="15553" y="-608"/>
                    <a:pt x="13085" y="1823"/>
                  </a:cubicBezTo>
                  <a:cubicBezTo>
                    <a:pt x="10402" y="5075"/>
                    <a:pt x="7713" y="8321"/>
                    <a:pt x="5091" y="11623"/>
                  </a:cubicBezTo>
                  <a:cubicBezTo>
                    <a:pt x="2414" y="14994"/>
                    <a:pt x="-831" y="18422"/>
                    <a:pt x="194" y="23099"/>
                  </a:cubicBezTo>
                  <a:cubicBezTo>
                    <a:pt x="1789" y="28442"/>
                    <a:pt x="3834" y="33637"/>
                    <a:pt x="6308" y="38634"/>
                  </a:cubicBezTo>
                  <a:cubicBezTo>
                    <a:pt x="11490" y="51151"/>
                    <a:pt x="17214" y="63422"/>
                    <a:pt x="23111" y="75615"/>
                  </a:cubicBezTo>
                  <a:cubicBezTo>
                    <a:pt x="24884" y="78587"/>
                    <a:pt x="28711" y="79590"/>
                    <a:pt x="31715" y="77873"/>
                  </a:cubicBezTo>
                  <a:cubicBezTo>
                    <a:pt x="34655" y="76074"/>
                    <a:pt x="35651" y="72275"/>
                    <a:pt x="33973" y="69266"/>
                  </a:cubicBezTo>
                  <a:close/>
                </a:path>
              </a:pathLst>
            </a:custGeom>
            <a:solidFill>
              <a:srgbClr val="211715"/>
            </a:solidFill>
            <a:ln w="3131" cap="flat">
              <a:noFill/>
              <a:prstDash val="solid"/>
              <a:miter/>
            </a:ln>
          </p:spPr>
          <p:txBody>
            <a:bodyPr rtlCol="0" anchor="ctr"/>
            <a:lstStyle/>
            <a:p>
              <a:endParaRPr lang="ja-JP" altLang="en-US"/>
            </a:p>
          </p:txBody>
        </p:sp>
        <p:sp>
          <p:nvSpPr>
            <p:cNvPr id="213" name="フリーフォーム: 図形 212">
              <a:extLst>
                <a:ext uri="{FF2B5EF4-FFF2-40B4-BE49-F238E27FC236}">
                  <a16:creationId xmlns:a16="http://schemas.microsoft.com/office/drawing/2014/main" id="{6451B48B-844E-A30C-D3FA-C83CFEC37F8B}"/>
                </a:ext>
              </a:extLst>
            </p:cNvPr>
            <p:cNvSpPr/>
            <p:nvPr/>
          </p:nvSpPr>
          <p:spPr>
            <a:xfrm>
              <a:off x="9318819" y="4568389"/>
              <a:ext cx="85238" cy="12579"/>
            </a:xfrm>
            <a:custGeom>
              <a:avLst/>
              <a:gdLst>
                <a:gd name="connsiteX0" fmla="*/ 79162 w 85238"/>
                <a:gd name="connsiteY0" fmla="*/ 0 h 12579"/>
                <a:gd name="connsiteX1" fmla="*/ 6075 w 85238"/>
                <a:gd name="connsiteY1" fmla="*/ 0 h 12579"/>
                <a:gd name="connsiteX2" fmla="*/ 6075 w 85238"/>
                <a:gd name="connsiteY2" fmla="*/ 12580 h 12579"/>
                <a:gd name="connsiteX3" fmla="*/ 79162 w 85238"/>
                <a:gd name="connsiteY3" fmla="*/ 12580 h 12579"/>
                <a:gd name="connsiteX4" fmla="*/ 79162 w 85238"/>
                <a:gd name="connsiteY4" fmla="*/ 0 h 12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38" h="12579">
                  <a:moveTo>
                    <a:pt x="79162" y="0"/>
                  </a:moveTo>
                  <a:lnTo>
                    <a:pt x="6075" y="0"/>
                  </a:lnTo>
                  <a:cubicBezTo>
                    <a:pt x="-2017" y="0"/>
                    <a:pt x="-2033" y="12580"/>
                    <a:pt x="6075" y="12580"/>
                  </a:cubicBezTo>
                  <a:lnTo>
                    <a:pt x="79162" y="12580"/>
                  </a:lnTo>
                  <a:cubicBezTo>
                    <a:pt x="87257" y="12580"/>
                    <a:pt x="87270" y="0"/>
                    <a:pt x="79162" y="0"/>
                  </a:cubicBezTo>
                  <a:close/>
                </a:path>
              </a:pathLst>
            </a:custGeom>
            <a:solidFill>
              <a:srgbClr val="211715"/>
            </a:solidFill>
            <a:ln w="3131" cap="flat">
              <a:noFill/>
              <a:prstDash val="solid"/>
              <a:miter/>
            </a:ln>
          </p:spPr>
          <p:txBody>
            <a:bodyPr rtlCol="0" anchor="ctr"/>
            <a:lstStyle/>
            <a:p>
              <a:endParaRPr lang="ja-JP" altLang="en-US"/>
            </a:p>
          </p:txBody>
        </p:sp>
        <p:sp>
          <p:nvSpPr>
            <p:cNvPr id="214" name="フリーフォーム: 図形 213">
              <a:extLst>
                <a:ext uri="{FF2B5EF4-FFF2-40B4-BE49-F238E27FC236}">
                  <a16:creationId xmlns:a16="http://schemas.microsoft.com/office/drawing/2014/main" id="{3EEF1139-E8A9-55EF-6EB2-6BD9DBE3ADE8}"/>
                </a:ext>
              </a:extLst>
            </p:cNvPr>
            <p:cNvSpPr/>
            <p:nvPr/>
          </p:nvSpPr>
          <p:spPr>
            <a:xfrm>
              <a:off x="9389930" y="4357803"/>
              <a:ext cx="109044" cy="286448"/>
            </a:xfrm>
            <a:custGeom>
              <a:avLst/>
              <a:gdLst>
                <a:gd name="connsiteX0" fmla="*/ 46243 w 109044"/>
                <a:gd name="connsiteY0" fmla="*/ 103597 h 286448"/>
                <a:gd name="connsiteX1" fmla="*/ 47469 w 109044"/>
                <a:gd name="connsiteY1" fmla="*/ 202117 h 286448"/>
                <a:gd name="connsiteX2" fmla="*/ 48221 w 109044"/>
                <a:gd name="connsiteY2" fmla="*/ 250316 h 286448"/>
                <a:gd name="connsiteX3" fmla="*/ 48441 w 109044"/>
                <a:gd name="connsiteY3" fmla="*/ 262895 h 286448"/>
                <a:gd name="connsiteX4" fmla="*/ 48548 w 109044"/>
                <a:gd name="connsiteY4" fmla="*/ 268937 h 286448"/>
                <a:gd name="connsiteX5" fmla="*/ 48604 w 109044"/>
                <a:gd name="connsiteY5" fmla="*/ 271984 h 286448"/>
                <a:gd name="connsiteX6" fmla="*/ 49416 w 109044"/>
                <a:gd name="connsiteY6" fmla="*/ 274113 h 286448"/>
                <a:gd name="connsiteX7" fmla="*/ 49149 w 109044"/>
                <a:gd name="connsiteY7" fmla="*/ 273170 h 286448"/>
                <a:gd name="connsiteX8" fmla="*/ 46111 w 109044"/>
                <a:gd name="connsiteY8" fmla="*/ 273311 h 286448"/>
                <a:gd name="connsiteX9" fmla="*/ 40937 w 109044"/>
                <a:gd name="connsiteY9" fmla="*/ 273569 h 286448"/>
                <a:gd name="connsiteX10" fmla="*/ 29178 w 109044"/>
                <a:gd name="connsiteY10" fmla="*/ 273824 h 286448"/>
                <a:gd name="connsiteX11" fmla="*/ 16039 w 109044"/>
                <a:gd name="connsiteY11" fmla="*/ 267824 h 286448"/>
                <a:gd name="connsiteX12" fmla="*/ 15218 w 109044"/>
                <a:gd name="connsiteY12" fmla="*/ 246545 h 286448"/>
                <a:gd name="connsiteX13" fmla="*/ 13989 w 109044"/>
                <a:gd name="connsiteY13" fmla="*/ 201671 h 286448"/>
                <a:gd name="connsiteX14" fmla="*/ 12800 w 109044"/>
                <a:gd name="connsiteY14" fmla="*/ 107588 h 286448"/>
                <a:gd name="connsiteX15" fmla="*/ 12592 w 109044"/>
                <a:gd name="connsiteY15" fmla="*/ 6253 h 286448"/>
                <a:gd name="connsiteX16" fmla="*/ 4629 w 109044"/>
                <a:gd name="connsiteY16" fmla="*/ 12319 h 286448"/>
                <a:gd name="connsiteX17" fmla="*/ 55791 w 109044"/>
                <a:gd name="connsiteY17" fmla="*/ 40589 h 286448"/>
                <a:gd name="connsiteX18" fmla="*/ 84132 w 109044"/>
                <a:gd name="connsiteY18" fmla="*/ 91851 h 286448"/>
                <a:gd name="connsiteX19" fmla="*/ 90668 w 109044"/>
                <a:gd name="connsiteY19" fmla="*/ 156535 h 286448"/>
                <a:gd name="connsiteX20" fmla="*/ 95133 w 109044"/>
                <a:gd name="connsiteY20" fmla="*/ 224974 h 286448"/>
                <a:gd name="connsiteX21" fmla="*/ 96310 w 109044"/>
                <a:gd name="connsiteY21" fmla="*/ 245007 h 286448"/>
                <a:gd name="connsiteX22" fmla="*/ 96467 w 109044"/>
                <a:gd name="connsiteY22" fmla="*/ 247838 h 286448"/>
                <a:gd name="connsiteX23" fmla="*/ 96624 w 109044"/>
                <a:gd name="connsiteY23" fmla="*/ 250643 h 286448"/>
                <a:gd name="connsiteX24" fmla="*/ 97822 w 109044"/>
                <a:gd name="connsiteY24" fmla="*/ 248725 h 286448"/>
                <a:gd name="connsiteX25" fmla="*/ 90274 w 109044"/>
                <a:gd name="connsiteY25" fmla="*/ 248725 h 286448"/>
                <a:gd name="connsiteX26" fmla="*/ 61238 w 109044"/>
                <a:gd name="connsiteY26" fmla="*/ 248725 h 286448"/>
                <a:gd name="connsiteX27" fmla="*/ 61238 w 109044"/>
                <a:gd name="connsiteY27" fmla="*/ 261304 h 286448"/>
                <a:gd name="connsiteX28" fmla="*/ 89123 w 109044"/>
                <a:gd name="connsiteY28" fmla="*/ 261304 h 286448"/>
                <a:gd name="connsiteX29" fmla="*/ 103851 w 109044"/>
                <a:gd name="connsiteY29" fmla="*/ 259996 h 286448"/>
                <a:gd name="connsiteX30" fmla="*/ 108883 w 109044"/>
                <a:gd name="connsiteY30" fmla="*/ 245023 h 286448"/>
                <a:gd name="connsiteX31" fmla="*/ 104165 w 109044"/>
                <a:gd name="connsiteY31" fmla="*/ 170253 h 286448"/>
                <a:gd name="connsiteX32" fmla="*/ 98146 w 109044"/>
                <a:gd name="connsiteY32" fmla="*/ 98317 h 286448"/>
                <a:gd name="connsiteX33" fmla="*/ 70386 w 109044"/>
                <a:gd name="connsiteY33" fmla="*/ 37227 h 286448"/>
                <a:gd name="connsiteX34" fmla="*/ 7963 w 109044"/>
                <a:gd name="connsiteY34" fmla="*/ 215 h 286448"/>
                <a:gd name="connsiteX35" fmla="*/ 213 w 109044"/>
                <a:gd name="connsiteY35" fmla="*/ 4706 h 286448"/>
                <a:gd name="connsiteX36" fmla="*/ 0 w 109044"/>
                <a:gd name="connsiteY36" fmla="*/ 6278 h 286448"/>
                <a:gd name="connsiteX37" fmla="*/ 1425 w 109044"/>
                <a:gd name="connsiteY37" fmla="*/ 203051 h 286448"/>
                <a:gd name="connsiteX38" fmla="*/ 2783 w 109044"/>
                <a:gd name="connsiteY38" fmla="*/ 251036 h 286448"/>
                <a:gd name="connsiteX39" fmla="*/ 3189 w 109044"/>
                <a:gd name="connsiteY39" fmla="*/ 261697 h 286448"/>
                <a:gd name="connsiteX40" fmla="*/ 4220 w 109044"/>
                <a:gd name="connsiteY40" fmla="*/ 273425 h 286448"/>
                <a:gd name="connsiteX41" fmla="*/ 20039 w 109044"/>
                <a:gd name="connsiteY41" fmla="*/ 285929 h 286448"/>
                <a:gd name="connsiteX42" fmla="*/ 44837 w 109044"/>
                <a:gd name="connsiteY42" fmla="*/ 285992 h 286448"/>
                <a:gd name="connsiteX43" fmla="*/ 55875 w 109044"/>
                <a:gd name="connsiteY43" fmla="*/ 284363 h 286448"/>
                <a:gd name="connsiteX44" fmla="*/ 61222 w 109044"/>
                <a:gd name="connsiteY44" fmla="*/ 274327 h 286448"/>
                <a:gd name="connsiteX45" fmla="*/ 60322 w 109044"/>
                <a:gd name="connsiteY45" fmla="*/ 220987 h 286448"/>
                <a:gd name="connsiteX46" fmla="*/ 58819 w 109044"/>
                <a:gd name="connsiteY46" fmla="*/ 103622 h 286448"/>
                <a:gd name="connsiteX47" fmla="*/ 46239 w 109044"/>
                <a:gd name="connsiteY47" fmla="*/ 103622 h 2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044" h="286448">
                  <a:moveTo>
                    <a:pt x="46243" y="103597"/>
                  </a:moveTo>
                  <a:cubicBezTo>
                    <a:pt x="46616" y="136439"/>
                    <a:pt x="47025" y="169278"/>
                    <a:pt x="47469" y="202117"/>
                  </a:cubicBezTo>
                  <a:cubicBezTo>
                    <a:pt x="47698" y="218184"/>
                    <a:pt x="47948" y="234252"/>
                    <a:pt x="48221" y="250316"/>
                  </a:cubicBezTo>
                  <a:cubicBezTo>
                    <a:pt x="48294" y="254508"/>
                    <a:pt x="48368" y="258703"/>
                    <a:pt x="48441" y="262895"/>
                  </a:cubicBezTo>
                  <a:cubicBezTo>
                    <a:pt x="48475" y="264908"/>
                    <a:pt x="48510" y="266921"/>
                    <a:pt x="48548" y="268937"/>
                  </a:cubicBezTo>
                  <a:lnTo>
                    <a:pt x="48604" y="271984"/>
                  </a:lnTo>
                  <a:cubicBezTo>
                    <a:pt x="48623" y="273006"/>
                    <a:pt x="47843" y="276387"/>
                    <a:pt x="49416" y="274113"/>
                  </a:cubicBezTo>
                  <a:cubicBezTo>
                    <a:pt x="50564" y="272453"/>
                    <a:pt x="50205" y="273421"/>
                    <a:pt x="49149" y="273170"/>
                  </a:cubicBezTo>
                  <a:cubicBezTo>
                    <a:pt x="48134" y="273091"/>
                    <a:pt x="47113" y="273138"/>
                    <a:pt x="46111" y="273311"/>
                  </a:cubicBezTo>
                  <a:cubicBezTo>
                    <a:pt x="44387" y="273396"/>
                    <a:pt x="42651" y="273491"/>
                    <a:pt x="40937" y="273569"/>
                  </a:cubicBezTo>
                  <a:cubicBezTo>
                    <a:pt x="37022" y="273749"/>
                    <a:pt x="33100" y="273884"/>
                    <a:pt x="29178" y="273824"/>
                  </a:cubicBezTo>
                  <a:cubicBezTo>
                    <a:pt x="23719" y="273752"/>
                    <a:pt x="16621" y="274768"/>
                    <a:pt x="16039" y="267824"/>
                  </a:cubicBezTo>
                  <a:cubicBezTo>
                    <a:pt x="15448" y="260776"/>
                    <a:pt x="15460" y="253615"/>
                    <a:pt x="15218" y="246545"/>
                  </a:cubicBezTo>
                  <a:cubicBezTo>
                    <a:pt x="14711" y="231601"/>
                    <a:pt x="14301" y="216643"/>
                    <a:pt x="13989" y="201671"/>
                  </a:cubicBezTo>
                  <a:cubicBezTo>
                    <a:pt x="13319" y="170313"/>
                    <a:pt x="12985" y="138952"/>
                    <a:pt x="12800" y="107588"/>
                  </a:cubicBezTo>
                  <a:cubicBezTo>
                    <a:pt x="12602" y="73812"/>
                    <a:pt x="12592" y="40032"/>
                    <a:pt x="12592" y="6253"/>
                  </a:cubicBezTo>
                  <a:lnTo>
                    <a:pt x="4629" y="12319"/>
                  </a:lnTo>
                  <a:cubicBezTo>
                    <a:pt x="22734" y="19295"/>
                    <a:pt x="41138" y="27594"/>
                    <a:pt x="55791" y="40589"/>
                  </a:cubicBezTo>
                  <a:cubicBezTo>
                    <a:pt x="71065" y="54137"/>
                    <a:pt x="79676" y="72142"/>
                    <a:pt x="84132" y="91851"/>
                  </a:cubicBezTo>
                  <a:cubicBezTo>
                    <a:pt x="88906" y="112966"/>
                    <a:pt x="89193" y="135014"/>
                    <a:pt x="90668" y="156535"/>
                  </a:cubicBezTo>
                  <a:cubicBezTo>
                    <a:pt x="92227" y="179345"/>
                    <a:pt x="93715" y="202158"/>
                    <a:pt x="95133" y="224974"/>
                  </a:cubicBezTo>
                  <a:cubicBezTo>
                    <a:pt x="95536" y="231651"/>
                    <a:pt x="95929" y="238331"/>
                    <a:pt x="96310" y="245007"/>
                  </a:cubicBezTo>
                  <a:cubicBezTo>
                    <a:pt x="96363" y="245951"/>
                    <a:pt x="96416" y="246894"/>
                    <a:pt x="96467" y="247838"/>
                  </a:cubicBezTo>
                  <a:cubicBezTo>
                    <a:pt x="96517" y="248781"/>
                    <a:pt x="96574" y="249709"/>
                    <a:pt x="96624" y="250643"/>
                  </a:cubicBezTo>
                  <a:cubicBezTo>
                    <a:pt x="99275" y="249152"/>
                    <a:pt x="99675" y="248514"/>
                    <a:pt x="97822" y="248725"/>
                  </a:cubicBezTo>
                  <a:cubicBezTo>
                    <a:pt x="95313" y="248448"/>
                    <a:pt x="92784" y="248448"/>
                    <a:pt x="90274" y="248725"/>
                  </a:cubicBezTo>
                  <a:lnTo>
                    <a:pt x="61238" y="248725"/>
                  </a:lnTo>
                  <a:cubicBezTo>
                    <a:pt x="53143" y="248725"/>
                    <a:pt x="53130" y="261304"/>
                    <a:pt x="61238" y="261304"/>
                  </a:cubicBezTo>
                  <a:lnTo>
                    <a:pt x="89123" y="261304"/>
                  </a:lnTo>
                  <a:cubicBezTo>
                    <a:pt x="93702" y="261304"/>
                    <a:pt x="99712" y="262295"/>
                    <a:pt x="103851" y="259996"/>
                  </a:cubicBezTo>
                  <a:cubicBezTo>
                    <a:pt x="109650" y="256779"/>
                    <a:pt x="109197" y="250740"/>
                    <a:pt x="108883" y="245023"/>
                  </a:cubicBezTo>
                  <a:cubicBezTo>
                    <a:pt x="107471" y="220090"/>
                    <a:pt x="105854" y="195167"/>
                    <a:pt x="104165" y="170253"/>
                  </a:cubicBezTo>
                  <a:cubicBezTo>
                    <a:pt x="102552" y="146352"/>
                    <a:pt x="102040" y="121988"/>
                    <a:pt x="98146" y="98317"/>
                  </a:cubicBezTo>
                  <a:cubicBezTo>
                    <a:pt x="94463" y="75912"/>
                    <a:pt x="86265" y="53892"/>
                    <a:pt x="70386" y="37227"/>
                  </a:cubicBezTo>
                  <a:cubicBezTo>
                    <a:pt x="53444" y="19443"/>
                    <a:pt x="30528" y="8907"/>
                    <a:pt x="7963" y="215"/>
                  </a:cubicBezTo>
                  <a:cubicBezTo>
                    <a:pt x="4582" y="-685"/>
                    <a:pt x="1113" y="1325"/>
                    <a:pt x="213" y="4706"/>
                  </a:cubicBezTo>
                  <a:cubicBezTo>
                    <a:pt x="76" y="5218"/>
                    <a:pt x="5" y="5747"/>
                    <a:pt x="0" y="6278"/>
                  </a:cubicBezTo>
                  <a:cubicBezTo>
                    <a:pt x="0" y="71871"/>
                    <a:pt x="0" y="137471"/>
                    <a:pt x="1425" y="203051"/>
                  </a:cubicBezTo>
                  <a:cubicBezTo>
                    <a:pt x="1771" y="219049"/>
                    <a:pt x="2223" y="235044"/>
                    <a:pt x="2783" y="251036"/>
                  </a:cubicBezTo>
                  <a:cubicBezTo>
                    <a:pt x="2913" y="254590"/>
                    <a:pt x="3048" y="258144"/>
                    <a:pt x="3189" y="261697"/>
                  </a:cubicBezTo>
                  <a:cubicBezTo>
                    <a:pt x="3048" y="265635"/>
                    <a:pt x="3395" y="269572"/>
                    <a:pt x="4220" y="273425"/>
                  </a:cubicBezTo>
                  <a:cubicBezTo>
                    <a:pt x="6367" y="280485"/>
                    <a:pt x="12673" y="285470"/>
                    <a:pt x="20039" y="285929"/>
                  </a:cubicBezTo>
                  <a:cubicBezTo>
                    <a:pt x="28291" y="286602"/>
                    <a:pt x="36582" y="286621"/>
                    <a:pt x="44837" y="285992"/>
                  </a:cubicBezTo>
                  <a:cubicBezTo>
                    <a:pt x="48592" y="286287"/>
                    <a:pt x="52366" y="285731"/>
                    <a:pt x="55875" y="284363"/>
                  </a:cubicBezTo>
                  <a:cubicBezTo>
                    <a:pt x="59365" y="282252"/>
                    <a:pt x="61417" y="278400"/>
                    <a:pt x="61222" y="274327"/>
                  </a:cubicBezTo>
                  <a:cubicBezTo>
                    <a:pt x="61536" y="256587"/>
                    <a:pt x="60593" y="238730"/>
                    <a:pt x="60322" y="220987"/>
                  </a:cubicBezTo>
                  <a:cubicBezTo>
                    <a:pt x="59725" y="181867"/>
                    <a:pt x="59224" y="142745"/>
                    <a:pt x="58819" y="103622"/>
                  </a:cubicBezTo>
                  <a:cubicBezTo>
                    <a:pt x="58728" y="95533"/>
                    <a:pt x="46148" y="95511"/>
                    <a:pt x="46239" y="103622"/>
                  </a:cubicBezTo>
                  <a:close/>
                </a:path>
              </a:pathLst>
            </a:custGeom>
            <a:solidFill>
              <a:srgbClr val="211715"/>
            </a:solidFill>
            <a:ln w="3131" cap="flat">
              <a:noFill/>
              <a:prstDash val="solid"/>
              <a:miter/>
            </a:ln>
          </p:spPr>
          <p:txBody>
            <a:bodyPr rtlCol="0" anchor="ctr"/>
            <a:lstStyle/>
            <a:p>
              <a:endParaRPr lang="ja-JP" altLang="en-US"/>
            </a:p>
          </p:txBody>
        </p:sp>
        <p:sp>
          <p:nvSpPr>
            <p:cNvPr id="215" name="フリーフォーム: 図形 214">
              <a:extLst>
                <a:ext uri="{FF2B5EF4-FFF2-40B4-BE49-F238E27FC236}">
                  <a16:creationId xmlns:a16="http://schemas.microsoft.com/office/drawing/2014/main" id="{2CE107D8-8B56-5B89-E0FD-8E89BABB8821}"/>
                </a:ext>
              </a:extLst>
            </p:cNvPr>
            <p:cNvSpPr/>
            <p:nvPr/>
          </p:nvSpPr>
          <p:spPr>
            <a:xfrm>
              <a:off x="9876122" y="4636885"/>
              <a:ext cx="395050" cy="317320"/>
            </a:xfrm>
            <a:custGeom>
              <a:avLst/>
              <a:gdLst>
                <a:gd name="connsiteX0" fmla="*/ 388760 w 395050"/>
                <a:gd name="connsiteY0" fmla="*/ 0 h 317320"/>
                <a:gd name="connsiteX1" fmla="*/ 6290 w 395050"/>
                <a:gd name="connsiteY1" fmla="*/ 0 h 317320"/>
                <a:gd name="connsiteX2" fmla="*/ 0 w 395050"/>
                <a:gd name="connsiteY2" fmla="*/ 6290 h 317320"/>
                <a:gd name="connsiteX3" fmla="*/ 0 w 395050"/>
                <a:gd name="connsiteY3" fmla="*/ 311031 h 317320"/>
                <a:gd name="connsiteX4" fmla="*/ 6290 w 395050"/>
                <a:gd name="connsiteY4" fmla="*/ 317320 h 317320"/>
                <a:gd name="connsiteX5" fmla="*/ 388760 w 395050"/>
                <a:gd name="connsiteY5" fmla="*/ 317320 h 317320"/>
                <a:gd name="connsiteX6" fmla="*/ 395050 w 395050"/>
                <a:gd name="connsiteY6" fmla="*/ 311031 h 317320"/>
                <a:gd name="connsiteX7" fmla="*/ 395050 w 395050"/>
                <a:gd name="connsiteY7" fmla="*/ 6290 h 317320"/>
                <a:gd name="connsiteX8" fmla="*/ 382470 w 395050"/>
                <a:gd name="connsiteY8" fmla="*/ 6290 h 317320"/>
                <a:gd name="connsiteX9" fmla="*/ 382470 w 395050"/>
                <a:gd name="connsiteY9" fmla="*/ 311031 h 317320"/>
                <a:gd name="connsiteX10" fmla="*/ 388760 w 395050"/>
                <a:gd name="connsiteY10" fmla="*/ 304741 h 317320"/>
                <a:gd name="connsiteX11" fmla="*/ 6290 w 395050"/>
                <a:gd name="connsiteY11" fmla="*/ 304741 h 317320"/>
                <a:gd name="connsiteX12" fmla="*/ 12580 w 395050"/>
                <a:gd name="connsiteY12" fmla="*/ 311031 h 317320"/>
                <a:gd name="connsiteX13" fmla="*/ 12580 w 395050"/>
                <a:gd name="connsiteY13" fmla="*/ 6290 h 317320"/>
                <a:gd name="connsiteX14" fmla="*/ 6290 w 395050"/>
                <a:gd name="connsiteY14" fmla="*/ 12580 h 317320"/>
                <a:gd name="connsiteX15" fmla="*/ 388760 w 395050"/>
                <a:gd name="connsiteY15" fmla="*/ 12580 h 317320"/>
                <a:gd name="connsiteX16" fmla="*/ 388760 w 395050"/>
                <a:gd name="connsiteY16" fmla="*/ 0 h 3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5050" h="317320">
                  <a:moveTo>
                    <a:pt x="388760" y="0"/>
                  </a:moveTo>
                  <a:lnTo>
                    <a:pt x="6290" y="0"/>
                  </a:lnTo>
                  <a:cubicBezTo>
                    <a:pt x="2837" y="50"/>
                    <a:pt x="50" y="2837"/>
                    <a:pt x="0" y="6290"/>
                  </a:cubicBezTo>
                  <a:lnTo>
                    <a:pt x="0" y="311031"/>
                  </a:lnTo>
                  <a:cubicBezTo>
                    <a:pt x="50" y="314484"/>
                    <a:pt x="2837" y="317270"/>
                    <a:pt x="6290" y="317320"/>
                  </a:cubicBezTo>
                  <a:lnTo>
                    <a:pt x="388760" y="317320"/>
                  </a:lnTo>
                  <a:cubicBezTo>
                    <a:pt x="392213" y="317270"/>
                    <a:pt x="395000" y="314484"/>
                    <a:pt x="395050" y="311031"/>
                  </a:cubicBezTo>
                  <a:lnTo>
                    <a:pt x="395050" y="6290"/>
                  </a:lnTo>
                  <a:cubicBezTo>
                    <a:pt x="395050" y="-1805"/>
                    <a:pt x="382470" y="-1818"/>
                    <a:pt x="382470" y="6290"/>
                  </a:cubicBezTo>
                  <a:lnTo>
                    <a:pt x="382470" y="311031"/>
                  </a:lnTo>
                  <a:lnTo>
                    <a:pt x="388760" y="304741"/>
                  </a:lnTo>
                  <a:lnTo>
                    <a:pt x="6290" y="304741"/>
                  </a:lnTo>
                  <a:lnTo>
                    <a:pt x="12580" y="311031"/>
                  </a:lnTo>
                  <a:lnTo>
                    <a:pt x="12580" y="6290"/>
                  </a:lnTo>
                  <a:lnTo>
                    <a:pt x="6290" y="12580"/>
                  </a:lnTo>
                  <a:lnTo>
                    <a:pt x="388760" y="12580"/>
                  </a:lnTo>
                  <a:cubicBezTo>
                    <a:pt x="396852" y="12580"/>
                    <a:pt x="396868" y="0"/>
                    <a:pt x="388760" y="0"/>
                  </a:cubicBezTo>
                  <a:close/>
                </a:path>
              </a:pathLst>
            </a:custGeom>
            <a:solidFill>
              <a:srgbClr val="211715"/>
            </a:solidFill>
            <a:ln w="3131" cap="flat">
              <a:noFill/>
              <a:prstDash val="solid"/>
              <a:miter/>
            </a:ln>
          </p:spPr>
          <p:txBody>
            <a:bodyPr rtlCol="0" anchor="ctr"/>
            <a:lstStyle/>
            <a:p>
              <a:endParaRPr lang="ja-JP" altLang="en-US"/>
            </a:p>
          </p:txBody>
        </p:sp>
        <p:sp>
          <p:nvSpPr>
            <p:cNvPr id="216" name="フリーフォーム: 図形 215">
              <a:extLst>
                <a:ext uri="{FF2B5EF4-FFF2-40B4-BE49-F238E27FC236}">
                  <a16:creationId xmlns:a16="http://schemas.microsoft.com/office/drawing/2014/main" id="{F8FC4DFF-D1C2-4927-8F5D-C47F3E2C372C}"/>
                </a:ext>
              </a:extLst>
            </p:cNvPr>
            <p:cNvSpPr/>
            <p:nvPr/>
          </p:nvSpPr>
          <p:spPr>
            <a:xfrm>
              <a:off x="10198214" y="3923189"/>
              <a:ext cx="95592" cy="96861"/>
            </a:xfrm>
            <a:custGeom>
              <a:avLst/>
              <a:gdLst>
                <a:gd name="connsiteX0" fmla="*/ 47799 w 95592"/>
                <a:gd name="connsiteY0" fmla="*/ 96862 h 96861"/>
                <a:gd name="connsiteX1" fmla="*/ 47799 w 95592"/>
                <a:gd name="connsiteY1" fmla="*/ 96862 h 96861"/>
                <a:gd name="connsiteX2" fmla="*/ 53866 w 95592"/>
                <a:gd name="connsiteY2" fmla="*/ 92245 h 96861"/>
                <a:gd name="connsiteX3" fmla="*/ 90976 w 95592"/>
                <a:gd name="connsiteY3" fmla="*/ 55510 h 96861"/>
                <a:gd name="connsiteX4" fmla="*/ 95593 w 95592"/>
                <a:gd name="connsiteY4" fmla="*/ 49443 h 96861"/>
                <a:gd name="connsiteX5" fmla="*/ 95593 w 95592"/>
                <a:gd name="connsiteY5" fmla="*/ 49443 h 96861"/>
                <a:gd name="connsiteX6" fmla="*/ 90976 w 95592"/>
                <a:gd name="connsiteY6" fmla="*/ 43380 h 96861"/>
                <a:gd name="connsiteX7" fmla="*/ 62757 w 95592"/>
                <a:gd name="connsiteY7" fmla="*/ 26262 h 96861"/>
                <a:gd name="connsiteX8" fmla="*/ 53256 w 95592"/>
                <a:gd name="connsiteY8" fmla="*/ 3125 h 96861"/>
                <a:gd name="connsiteX9" fmla="*/ 41761 w 95592"/>
                <a:gd name="connsiteY9" fmla="*/ 4628 h 96861"/>
                <a:gd name="connsiteX10" fmla="*/ 32194 w 95592"/>
                <a:gd name="connsiteY10" fmla="*/ 26394 h 96861"/>
                <a:gd name="connsiteX11" fmla="*/ 4620 w 95592"/>
                <a:gd name="connsiteY11" fmla="*/ 43377 h 96861"/>
                <a:gd name="connsiteX12" fmla="*/ 0 w 95592"/>
                <a:gd name="connsiteY12" fmla="*/ 49440 h 96861"/>
                <a:gd name="connsiteX13" fmla="*/ 0 w 95592"/>
                <a:gd name="connsiteY13" fmla="*/ 49440 h 96861"/>
                <a:gd name="connsiteX14" fmla="*/ 4620 w 95592"/>
                <a:gd name="connsiteY14" fmla="*/ 55503 h 96861"/>
                <a:gd name="connsiteX15" fmla="*/ 28392 w 95592"/>
                <a:gd name="connsiteY15" fmla="*/ 67932 h 96861"/>
                <a:gd name="connsiteX16" fmla="*/ 41736 w 95592"/>
                <a:gd name="connsiteY16" fmla="*/ 92245 h 96861"/>
                <a:gd name="connsiteX17" fmla="*/ 53866 w 95592"/>
                <a:gd name="connsiteY17" fmla="*/ 88899 h 96861"/>
                <a:gd name="connsiteX18" fmla="*/ 37286 w 95592"/>
                <a:gd name="connsiteY18" fmla="*/ 59023 h 96861"/>
                <a:gd name="connsiteX19" fmla="*/ 7963 w 95592"/>
                <a:gd name="connsiteY19" fmla="*/ 43361 h 96861"/>
                <a:gd name="connsiteX20" fmla="*/ 12580 w 95592"/>
                <a:gd name="connsiteY20" fmla="*/ 49427 h 96861"/>
                <a:gd name="connsiteX21" fmla="*/ 12580 w 95592"/>
                <a:gd name="connsiteY21" fmla="*/ 49427 h 96861"/>
                <a:gd name="connsiteX22" fmla="*/ 7963 w 95592"/>
                <a:gd name="connsiteY22" fmla="*/ 55494 h 96861"/>
                <a:gd name="connsiteX23" fmla="*/ 41969 w 95592"/>
                <a:gd name="connsiteY23" fmla="*/ 34404 h 96861"/>
                <a:gd name="connsiteX24" fmla="*/ 53891 w 95592"/>
                <a:gd name="connsiteY24" fmla="*/ 7956 h 96861"/>
                <a:gd name="connsiteX25" fmla="*/ 42396 w 95592"/>
                <a:gd name="connsiteY25" fmla="*/ 9459 h 96861"/>
                <a:gd name="connsiteX26" fmla="*/ 42340 w 95592"/>
                <a:gd name="connsiteY26" fmla="*/ 9572 h 96861"/>
                <a:gd name="connsiteX27" fmla="*/ 43047 w 95592"/>
                <a:gd name="connsiteY27" fmla="*/ 11748 h 96861"/>
                <a:gd name="connsiteX28" fmla="*/ 45501 w 95592"/>
                <a:gd name="connsiteY28" fmla="*/ 18752 h 96861"/>
                <a:gd name="connsiteX29" fmla="*/ 53492 w 95592"/>
                <a:gd name="connsiteY29" fmla="*/ 35065 h 96861"/>
                <a:gd name="connsiteX30" fmla="*/ 87633 w 95592"/>
                <a:gd name="connsiteY30" fmla="*/ 55507 h 96861"/>
                <a:gd name="connsiteX31" fmla="*/ 83013 w 95592"/>
                <a:gd name="connsiteY31" fmla="*/ 49440 h 96861"/>
                <a:gd name="connsiteX32" fmla="*/ 83013 w 95592"/>
                <a:gd name="connsiteY32" fmla="*/ 49440 h 96861"/>
                <a:gd name="connsiteX33" fmla="*/ 87633 w 95592"/>
                <a:gd name="connsiteY33" fmla="*/ 43377 h 96861"/>
                <a:gd name="connsiteX34" fmla="*/ 41742 w 95592"/>
                <a:gd name="connsiteY34" fmla="*/ 88896 h 96861"/>
                <a:gd name="connsiteX35" fmla="*/ 47806 w 95592"/>
                <a:gd name="connsiteY35" fmla="*/ 84279 h 96861"/>
                <a:gd name="connsiteX36" fmla="*/ 47806 w 95592"/>
                <a:gd name="connsiteY36" fmla="*/ 84279 h 96861"/>
                <a:gd name="connsiteX37" fmla="*/ 47799 w 95592"/>
                <a:gd name="connsiteY37" fmla="*/ 96862 h 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592" h="96861">
                  <a:moveTo>
                    <a:pt x="47799" y="96862"/>
                  </a:moveTo>
                  <a:lnTo>
                    <a:pt x="47799" y="96862"/>
                  </a:lnTo>
                  <a:cubicBezTo>
                    <a:pt x="50620" y="96834"/>
                    <a:pt x="53086" y="94956"/>
                    <a:pt x="53866" y="92245"/>
                  </a:cubicBezTo>
                  <a:cubicBezTo>
                    <a:pt x="58030" y="73820"/>
                    <a:pt x="72509" y="59487"/>
                    <a:pt x="90976" y="55510"/>
                  </a:cubicBezTo>
                  <a:cubicBezTo>
                    <a:pt x="93693" y="54740"/>
                    <a:pt x="95574" y="52267"/>
                    <a:pt x="95593" y="49443"/>
                  </a:cubicBezTo>
                  <a:lnTo>
                    <a:pt x="95593" y="49443"/>
                  </a:lnTo>
                  <a:cubicBezTo>
                    <a:pt x="95583" y="46617"/>
                    <a:pt x="93696" y="44142"/>
                    <a:pt x="90976" y="43380"/>
                  </a:cubicBezTo>
                  <a:cubicBezTo>
                    <a:pt x="80088" y="41641"/>
                    <a:pt x="68584" y="35955"/>
                    <a:pt x="62757" y="26262"/>
                  </a:cubicBezTo>
                  <a:cubicBezTo>
                    <a:pt x="58354" y="18960"/>
                    <a:pt x="56677" y="10796"/>
                    <a:pt x="53256" y="3125"/>
                  </a:cubicBezTo>
                  <a:cubicBezTo>
                    <a:pt x="50796" y="-2394"/>
                    <a:pt x="43507" y="219"/>
                    <a:pt x="41761" y="4628"/>
                  </a:cubicBezTo>
                  <a:cubicBezTo>
                    <a:pt x="39242" y="12160"/>
                    <a:pt x="36041" y="19446"/>
                    <a:pt x="32194" y="26394"/>
                  </a:cubicBezTo>
                  <a:cubicBezTo>
                    <a:pt x="25829" y="35710"/>
                    <a:pt x="15803" y="41883"/>
                    <a:pt x="4620" y="43377"/>
                  </a:cubicBezTo>
                  <a:cubicBezTo>
                    <a:pt x="1900" y="44140"/>
                    <a:pt x="16" y="46614"/>
                    <a:pt x="0" y="49440"/>
                  </a:cubicBezTo>
                  <a:lnTo>
                    <a:pt x="0" y="49440"/>
                  </a:lnTo>
                  <a:cubicBezTo>
                    <a:pt x="16" y="52265"/>
                    <a:pt x="1900" y="54738"/>
                    <a:pt x="4620" y="55503"/>
                  </a:cubicBezTo>
                  <a:cubicBezTo>
                    <a:pt x="13728" y="56817"/>
                    <a:pt x="22115" y="61202"/>
                    <a:pt x="28392" y="67932"/>
                  </a:cubicBezTo>
                  <a:cubicBezTo>
                    <a:pt x="34685" y="74877"/>
                    <a:pt x="39258" y="83206"/>
                    <a:pt x="41736" y="92245"/>
                  </a:cubicBezTo>
                  <a:cubicBezTo>
                    <a:pt x="43623" y="100108"/>
                    <a:pt x="55772" y="96780"/>
                    <a:pt x="53866" y="88899"/>
                  </a:cubicBezTo>
                  <a:cubicBezTo>
                    <a:pt x="50775" y="77772"/>
                    <a:pt x="45092" y="67534"/>
                    <a:pt x="37286" y="59023"/>
                  </a:cubicBezTo>
                  <a:cubicBezTo>
                    <a:pt x="29521" y="50693"/>
                    <a:pt x="19203" y="45183"/>
                    <a:pt x="7963" y="43361"/>
                  </a:cubicBezTo>
                  <a:lnTo>
                    <a:pt x="12580" y="49427"/>
                  </a:lnTo>
                  <a:lnTo>
                    <a:pt x="12580" y="49427"/>
                  </a:lnTo>
                  <a:lnTo>
                    <a:pt x="7963" y="55494"/>
                  </a:lnTo>
                  <a:cubicBezTo>
                    <a:pt x="21659" y="53287"/>
                    <a:pt x="33905" y="45693"/>
                    <a:pt x="41969" y="34404"/>
                  </a:cubicBezTo>
                  <a:cubicBezTo>
                    <a:pt x="47501" y="26316"/>
                    <a:pt x="50328" y="16966"/>
                    <a:pt x="53891" y="7956"/>
                  </a:cubicBezTo>
                  <a:lnTo>
                    <a:pt x="42396" y="9459"/>
                  </a:lnTo>
                  <a:cubicBezTo>
                    <a:pt x="41714" y="7931"/>
                    <a:pt x="41997" y="8487"/>
                    <a:pt x="42340" y="9572"/>
                  </a:cubicBezTo>
                  <a:cubicBezTo>
                    <a:pt x="42566" y="10299"/>
                    <a:pt x="42808" y="11022"/>
                    <a:pt x="43047" y="11748"/>
                  </a:cubicBezTo>
                  <a:cubicBezTo>
                    <a:pt x="43821" y="14098"/>
                    <a:pt x="44620" y="16437"/>
                    <a:pt x="45501" y="18752"/>
                  </a:cubicBezTo>
                  <a:cubicBezTo>
                    <a:pt x="47472" y="24502"/>
                    <a:pt x="50155" y="29983"/>
                    <a:pt x="53492" y="35065"/>
                  </a:cubicBezTo>
                  <a:cubicBezTo>
                    <a:pt x="61782" y="46058"/>
                    <a:pt x="74028" y="53390"/>
                    <a:pt x="87633" y="55507"/>
                  </a:cubicBezTo>
                  <a:lnTo>
                    <a:pt x="83013" y="49440"/>
                  </a:lnTo>
                  <a:lnTo>
                    <a:pt x="83013" y="49440"/>
                  </a:lnTo>
                  <a:lnTo>
                    <a:pt x="87633" y="43377"/>
                  </a:lnTo>
                  <a:cubicBezTo>
                    <a:pt x="65342" y="47528"/>
                    <a:pt x="46828" y="66929"/>
                    <a:pt x="41742" y="88896"/>
                  </a:cubicBezTo>
                  <a:lnTo>
                    <a:pt x="47806" y="84279"/>
                  </a:lnTo>
                  <a:lnTo>
                    <a:pt x="47806" y="84279"/>
                  </a:lnTo>
                  <a:cubicBezTo>
                    <a:pt x="39704" y="84219"/>
                    <a:pt x="39695" y="96799"/>
                    <a:pt x="47799" y="96862"/>
                  </a:cubicBezTo>
                  <a:close/>
                </a:path>
              </a:pathLst>
            </a:custGeom>
            <a:solidFill>
              <a:srgbClr val="211715"/>
            </a:solidFill>
            <a:ln w="3131" cap="flat">
              <a:noFill/>
              <a:prstDash val="solid"/>
              <a:miter/>
            </a:ln>
          </p:spPr>
          <p:txBody>
            <a:bodyPr rtlCol="0" anchor="ctr"/>
            <a:lstStyle/>
            <a:p>
              <a:endParaRPr lang="ja-JP" altLang="en-US"/>
            </a:p>
          </p:txBody>
        </p:sp>
      </p:grpSp>
    </p:spTree>
    <p:extLst>
      <p:ext uri="{BB962C8B-B14F-4D97-AF65-F5344CB8AC3E}">
        <p14:creationId xmlns:p14="http://schemas.microsoft.com/office/powerpoint/2010/main" val="92056761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59F57A-1623-0037-5120-A93AC825ED95}"/>
              </a:ext>
            </a:extLst>
          </p:cNvPr>
          <p:cNvSpPr>
            <a:spLocks noGrp="1"/>
          </p:cNvSpPr>
          <p:nvPr>
            <p:ph type="ctrTitle"/>
          </p:nvPr>
        </p:nvSpPr>
        <p:spPr>
          <a:xfrm>
            <a:off x="523137" y="667407"/>
            <a:ext cx="10292008" cy="371053"/>
          </a:xfrm>
        </p:spPr>
        <p:txBody>
          <a:bodyPr/>
          <a:lstStyle/>
          <a:p>
            <a:r>
              <a:rPr lang="ja-JP" altLang="en-US"/>
              <a:t>キャリア・リスキリング</a:t>
            </a:r>
            <a:r>
              <a:rPr kumimoji="1" lang="ja-JP" altLang="en-US"/>
              <a:t>へ：</a:t>
            </a:r>
            <a:r>
              <a:rPr lang="en" altLang="ja-JP" sz="1800" b="1">
                <a:effectLst/>
                <a:highlight>
                  <a:srgbClr val="FFFFFF"/>
                </a:highlight>
                <a:latin typeface="Helvetica" pitchFamily="2" charset="0"/>
              </a:rPr>
              <a:t>Career boundarylessness and Career success </a:t>
            </a:r>
            <a:br>
              <a:rPr lang="en" altLang="ja-JP">
                <a:effectLst/>
                <a:highlight>
                  <a:srgbClr val="FFFFFF"/>
                </a:highlight>
              </a:rPr>
            </a:br>
            <a:endParaRPr kumimoji="1" lang="ja-JP" altLang="en-US"/>
          </a:p>
        </p:txBody>
      </p:sp>
      <p:sp>
        <p:nvSpPr>
          <p:cNvPr id="3" name="スライド番号プレースホルダー 2">
            <a:extLst>
              <a:ext uri="{FF2B5EF4-FFF2-40B4-BE49-F238E27FC236}">
                <a16:creationId xmlns:a16="http://schemas.microsoft.com/office/drawing/2014/main" id="{5D33208D-1A1D-3954-20BB-E56B143D7D01}"/>
              </a:ext>
            </a:extLst>
          </p:cNvPr>
          <p:cNvSpPr>
            <a:spLocks noGrp="1"/>
          </p:cNvSpPr>
          <p:nvPr>
            <p:ph type="sldNum" sz="quarter" idx="12"/>
          </p:nvPr>
        </p:nvSpPr>
        <p:spPr/>
        <p:txBody>
          <a:bodyPr/>
          <a:lstStyle/>
          <a:p>
            <a:pPr>
              <a:spcBef>
                <a:spcPts val="923"/>
              </a:spcBef>
            </a:pPr>
            <a:fld id="{1078327F-5097-724B-AA59-0491935CF1F4}" type="slidenum">
              <a:rPr lang="en-US" altLang="ja-JP" smtClean="0"/>
              <a:pPr>
                <a:spcBef>
                  <a:spcPts val="923"/>
                </a:spcBef>
              </a:pPr>
              <a:t>38</a:t>
            </a:fld>
            <a:endParaRPr lang="ja-JP" altLang="en-US"/>
          </a:p>
        </p:txBody>
      </p:sp>
      <p:pic>
        <p:nvPicPr>
          <p:cNvPr id="5" name="図 4">
            <a:extLst>
              <a:ext uri="{FF2B5EF4-FFF2-40B4-BE49-F238E27FC236}">
                <a16:creationId xmlns:a16="http://schemas.microsoft.com/office/drawing/2014/main" id="{8C38BA5A-220D-4F11-84F2-CA672DD05980}"/>
              </a:ext>
            </a:extLst>
          </p:cNvPr>
          <p:cNvPicPr>
            <a:picLocks noChangeAspect="1"/>
          </p:cNvPicPr>
          <p:nvPr/>
        </p:nvPicPr>
        <p:blipFill>
          <a:blip r:embed="rId2"/>
          <a:stretch>
            <a:fillRect/>
          </a:stretch>
        </p:blipFill>
        <p:spPr>
          <a:xfrm>
            <a:off x="903890" y="1229710"/>
            <a:ext cx="10562336" cy="4960883"/>
          </a:xfrm>
          <a:prstGeom prst="rect">
            <a:avLst/>
          </a:prstGeom>
        </p:spPr>
      </p:pic>
      <p:sp>
        <p:nvSpPr>
          <p:cNvPr id="7" name="テキスト ボックス 6">
            <a:extLst>
              <a:ext uri="{FF2B5EF4-FFF2-40B4-BE49-F238E27FC236}">
                <a16:creationId xmlns:a16="http://schemas.microsoft.com/office/drawing/2014/main" id="{EF291D13-1520-F054-4D26-6C690117F346}"/>
              </a:ext>
            </a:extLst>
          </p:cNvPr>
          <p:cNvSpPr txBox="1"/>
          <p:nvPr/>
        </p:nvSpPr>
        <p:spPr>
          <a:xfrm>
            <a:off x="3531475" y="6490433"/>
            <a:ext cx="7472855" cy="246221"/>
          </a:xfrm>
          <a:prstGeom prst="rect">
            <a:avLst/>
          </a:prstGeom>
          <a:noFill/>
        </p:spPr>
        <p:txBody>
          <a:bodyPr wrap="square">
            <a:spAutoFit/>
          </a:bodyPr>
          <a:lstStyle/>
          <a:p>
            <a:r>
              <a:rPr lang="ja-JP" altLang="en-US" sz="1000"/>
              <a:t>https://research.vu.nl/ws/portalfiles/portal/104497903/Career_boundarylessness_and_career_success.pdf</a:t>
            </a:r>
          </a:p>
        </p:txBody>
      </p:sp>
    </p:spTree>
    <p:extLst>
      <p:ext uri="{BB962C8B-B14F-4D97-AF65-F5344CB8AC3E}">
        <p14:creationId xmlns:p14="http://schemas.microsoft.com/office/powerpoint/2010/main" val="77486253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5DBAE4-B721-BA42-52A4-D74F3AF468B8}"/>
              </a:ext>
            </a:extLst>
          </p:cNvPr>
          <p:cNvSpPr>
            <a:spLocks noGrp="1"/>
          </p:cNvSpPr>
          <p:nvPr>
            <p:ph type="ctrTitle"/>
          </p:nvPr>
        </p:nvSpPr>
        <p:spPr/>
        <p:txBody>
          <a:bodyPr/>
          <a:lstStyle/>
          <a:p>
            <a:r>
              <a:rPr lang="ja-JP" altLang="en-US" sz="2000"/>
              <a:t>キャリア・グロースを自ら持続させる</a:t>
            </a:r>
            <a:endParaRPr kumimoji="1" lang="ja-JP" altLang="en-US" sz="2000" dirty="0"/>
          </a:p>
        </p:txBody>
      </p:sp>
      <p:sp>
        <p:nvSpPr>
          <p:cNvPr id="3" name="スライド番号プレースホルダー 2">
            <a:extLst>
              <a:ext uri="{FF2B5EF4-FFF2-40B4-BE49-F238E27FC236}">
                <a16:creationId xmlns:a16="http://schemas.microsoft.com/office/drawing/2014/main" id="{8CBCBE94-153A-D676-F477-DDA09E27C107}"/>
              </a:ext>
            </a:extLst>
          </p:cNvPr>
          <p:cNvSpPr>
            <a:spLocks noGrp="1"/>
          </p:cNvSpPr>
          <p:nvPr>
            <p:ph type="sldNum" sz="quarter" idx="12"/>
          </p:nvPr>
        </p:nvSpPr>
        <p:spPr/>
        <p:txBody>
          <a:bodyPr/>
          <a:lstStyle/>
          <a:p>
            <a:pPr>
              <a:spcBef>
                <a:spcPts val="923"/>
              </a:spcBef>
            </a:pPr>
            <a:fld id="{1078327F-5097-724B-AA59-0491935CF1F4}" type="slidenum">
              <a:rPr lang="en-US" altLang="ja-JP" smtClean="0"/>
              <a:pPr>
                <a:spcBef>
                  <a:spcPts val="923"/>
                </a:spcBef>
              </a:pPr>
              <a:t>39</a:t>
            </a:fld>
            <a:endParaRPr lang="ja-JP" altLang="en-US" dirty="0"/>
          </a:p>
        </p:txBody>
      </p:sp>
      <p:sp>
        <p:nvSpPr>
          <p:cNvPr id="4" name="四角形: 角を丸くする 3">
            <a:extLst>
              <a:ext uri="{FF2B5EF4-FFF2-40B4-BE49-F238E27FC236}">
                <a16:creationId xmlns:a16="http://schemas.microsoft.com/office/drawing/2014/main" id="{7E37C927-D317-07ED-B2FD-1D7BDE9AE545}"/>
              </a:ext>
            </a:extLst>
          </p:cNvPr>
          <p:cNvSpPr/>
          <p:nvPr/>
        </p:nvSpPr>
        <p:spPr>
          <a:xfrm>
            <a:off x="523137" y="2220140"/>
            <a:ext cx="2669325" cy="3517545"/>
          </a:xfrm>
          <a:prstGeom prst="roundRect">
            <a:avLst>
              <a:gd name="adj" fmla="val 4370"/>
            </a:avLst>
          </a:prstGeom>
          <a:solidFill>
            <a:schemeClr val="bg1"/>
          </a:solid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pc="110" dirty="0" err="1">
              <a:solidFill>
                <a:sysClr val="windowText" lastClr="000000"/>
              </a:solidFill>
            </a:endParaRPr>
          </a:p>
        </p:txBody>
      </p:sp>
      <p:sp>
        <p:nvSpPr>
          <p:cNvPr id="5" name="四角形: 角を丸くする 4">
            <a:extLst>
              <a:ext uri="{FF2B5EF4-FFF2-40B4-BE49-F238E27FC236}">
                <a16:creationId xmlns:a16="http://schemas.microsoft.com/office/drawing/2014/main" id="{B69FAC94-BE52-A530-B12C-37A1B26D682B}"/>
              </a:ext>
            </a:extLst>
          </p:cNvPr>
          <p:cNvSpPr/>
          <p:nvPr/>
        </p:nvSpPr>
        <p:spPr>
          <a:xfrm>
            <a:off x="3348604" y="2220140"/>
            <a:ext cx="2669325" cy="3517545"/>
          </a:xfrm>
          <a:prstGeom prst="roundRect">
            <a:avLst>
              <a:gd name="adj" fmla="val 4370"/>
            </a:avLst>
          </a:prstGeom>
          <a:solidFill>
            <a:schemeClr val="bg1"/>
          </a:solid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pc="110" dirty="0" err="1">
              <a:solidFill>
                <a:sysClr val="windowText" lastClr="000000"/>
              </a:solidFill>
            </a:endParaRPr>
          </a:p>
        </p:txBody>
      </p:sp>
      <p:sp>
        <p:nvSpPr>
          <p:cNvPr id="6" name="四角形: 角を丸くする 5">
            <a:extLst>
              <a:ext uri="{FF2B5EF4-FFF2-40B4-BE49-F238E27FC236}">
                <a16:creationId xmlns:a16="http://schemas.microsoft.com/office/drawing/2014/main" id="{ED8620EF-0888-6453-D82A-AB9E9B384D44}"/>
              </a:ext>
            </a:extLst>
          </p:cNvPr>
          <p:cNvSpPr/>
          <p:nvPr/>
        </p:nvSpPr>
        <p:spPr>
          <a:xfrm>
            <a:off x="6174071" y="2220140"/>
            <a:ext cx="2669325" cy="3517545"/>
          </a:xfrm>
          <a:prstGeom prst="roundRect">
            <a:avLst>
              <a:gd name="adj" fmla="val 4370"/>
            </a:avLst>
          </a:prstGeom>
          <a:solidFill>
            <a:schemeClr val="bg1"/>
          </a:solid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pc="110" dirty="0" err="1">
              <a:solidFill>
                <a:sysClr val="windowText" lastClr="000000"/>
              </a:solidFill>
            </a:endParaRPr>
          </a:p>
        </p:txBody>
      </p:sp>
      <p:sp>
        <p:nvSpPr>
          <p:cNvPr id="7" name="四角形: 角を丸くする 6">
            <a:extLst>
              <a:ext uri="{FF2B5EF4-FFF2-40B4-BE49-F238E27FC236}">
                <a16:creationId xmlns:a16="http://schemas.microsoft.com/office/drawing/2014/main" id="{087264C5-75B5-51DA-62C5-222E50722D24}"/>
              </a:ext>
            </a:extLst>
          </p:cNvPr>
          <p:cNvSpPr/>
          <p:nvPr/>
        </p:nvSpPr>
        <p:spPr>
          <a:xfrm>
            <a:off x="8999538" y="2220140"/>
            <a:ext cx="2669325" cy="3517545"/>
          </a:xfrm>
          <a:prstGeom prst="roundRect">
            <a:avLst>
              <a:gd name="adj" fmla="val 4370"/>
            </a:avLst>
          </a:prstGeom>
          <a:solidFill>
            <a:schemeClr val="bg1"/>
          </a:solid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pc="110" dirty="0" err="1">
              <a:solidFill>
                <a:sysClr val="windowText" lastClr="000000"/>
              </a:solidFill>
            </a:endParaRPr>
          </a:p>
        </p:txBody>
      </p:sp>
      <p:sp>
        <p:nvSpPr>
          <p:cNvPr id="8" name="テキスト ボックス 7">
            <a:extLst>
              <a:ext uri="{FF2B5EF4-FFF2-40B4-BE49-F238E27FC236}">
                <a16:creationId xmlns:a16="http://schemas.microsoft.com/office/drawing/2014/main" id="{0591D37B-EB77-980E-A1A8-60ACE9CA64FF}"/>
              </a:ext>
            </a:extLst>
          </p:cNvPr>
          <p:cNvSpPr txBox="1"/>
          <p:nvPr/>
        </p:nvSpPr>
        <p:spPr>
          <a:xfrm>
            <a:off x="611305" y="1916113"/>
            <a:ext cx="2492991" cy="738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120000"/>
              </a:lnSpc>
            </a:pPr>
            <a:r>
              <a:rPr kumimoji="1" lang="ja-JP" altLang="en-US" b="1">
                <a:solidFill>
                  <a:schemeClr val="accent1"/>
                </a:solidFill>
                <a:latin typeface="+mn-ea"/>
              </a:rPr>
              <a:t>強みを活かせる仕事</a:t>
            </a:r>
            <a:r>
              <a:rPr kumimoji="1" lang="ja-JP" altLang="en-US" b="1" dirty="0">
                <a:solidFill>
                  <a:schemeClr val="accent1"/>
                </a:solidFill>
                <a:latin typeface="+mn-ea"/>
              </a:rPr>
              <a:t>を</a:t>
            </a:r>
            <a:endParaRPr kumimoji="1" lang="en-US" altLang="ja-JP" b="1" dirty="0">
              <a:solidFill>
                <a:schemeClr val="accent1"/>
              </a:solidFill>
              <a:latin typeface="+mn-ea"/>
            </a:endParaRPr>
          </a:p>
          <a:p>
            <a:pPr algn="ctr">
              <a:lnSpc>
                <a:spcPct val="120000"/>
              </a:lnSpc>
            </a:pPr>
            <a:r>
              <a:rPr kumimoji="1" lang="ja-JP" altLang="en-US" b="1" dirty="0">
                <a:solidFill>
                  <a:schemeClr val="accent1"/>
                </a:solidFill>
                <a:latin typeface="+mn-ea"/>
              </a:rPr>
              <a:t>自ら取りに行く</a:t>
            </a:r>
            <a:endParaRPr kumimoji="1" lang="ja-JP" altLang="en-US" sz="1200" b="1" dirty="0">
              <a:solidFill>
                <a:schemeClr val="accent1"/>
              </a:solidFill>
              <a:latin typeface="+mn-ea"/>
            </a:endParaRPr>
          </a:p>
        </p:txBody>
      </p:sp>
      <p:sp>
        <p:nvSpPr>
          <p:cNvPr id="9" name="テキスト ボックス 8">
            <a:extLst>
              <a:ext uri="{FF2B5EF4-FFF2-40B4-BE49-F238E27FC236}">
                <a16:creationId xmlns:a16="http://schemas.microsoft.com/office/drawing/2014/main" id="{3561382A-7152-D905-D63F-A46C3201D4BF}"/>
              </a:ext>
            </a:extLst>
          </p:cNvPr>
          <p:cNvSpPr txBox="1"/>
          <p:nvPr/>
        </p:nvSpPr>
        <p:spPr>
          <a:xfrm>
            <a:off x="3783025" y="1916113"/>
            <a:ext cx="1800493" cy="738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120000"/>
              </a:lnSpc>
            </a:pPr>
            <a:r>
              <a:rPr kumimoji="1" lang="ja-JP" altLang="en-US" b="1">
                <a:solidFill>
                  <a:schemeClr val="accent1"/>
                </a:solidFill>
                <a:latin typeface="+mn-ea"/>
              </a:rPr>
              <a:t>キャリア状態の</a:t>
            </a:r>
            <a:endParaRPr kumimoji="1" lang="en-US" altLang="ja-JP" b="1" dirty="0">
              <a:solidFill>
                <a:schemeClr val="accent1"/>
              </a:solidFill>
              <a:latin typeface="+mn-ea"/>
            </a:endParaRPr>
          </a:p>
          <a:p>
            <a:pPr algn="ctr">
              <a:lnSpc>
                <a:spcPct val="120000"/>
              </a:lnSpc>
            </a:pPr>
            <a:r>
              <a:rPr lang="ja-JP" altLang="en-US" b="1">
                <a:solidFill>
                  <a:schemeClr val="accent1"/>
                </a:solidFill>
                <a:latin typeface="+mn-ea"/>
              </a:rPr>
              <a:t>セルフチェック</a:t>
            </a:r>
            <a:endParaRPr kumimoji="1" lang="ja-JP" altLang="en-US" b="1" dirty="0">
              <a:solidFill>
                <a:schemeClr val="accent1"/>
              </a:solidFill>
              <a:latin typeface="+mn-ea"/>
            </a:endParaRPr>
          </a:p>
        </p:txBody>
      </p:sp>
      <p:sp>
        <p:nvSpPr>
          <p:cNvPr id="10" name="テキスト ボックス 9">
            <a:extLst>
              <a:ext uri="{FF2B5EF4-FFF2-40B4-BE49-F238E27FC236}">
                <a16:creationId xmlns:a16="http://schemas.microsoft.com/office/drawing/2014/main" id="{200BD169-DB34-4972-2D00-D5B18B98C1D8}"/>
              </a:ext>
            </a:extLst>
          </p:cNvPr>
          <p:cNvSpPr txBox="1"/>
          <p:nvPr/>
        </p:nvSpPr>
        <p:spPr>
          <a:xfrm>
            <a:off x="6377653" y="1916113"/>
            <a:ext cx="2262159" cy="738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120000"/>
              </a:lnSpc>
            </a:pPr>
            <a:r>
              <a:rPr kumimoji="1" lang="ja-JP" altLang="en-US" b="1" dirty="0">
                <a:solidFill>
                  <a:schemeClr val="accent1"/>
                </a:solidFill>
                <a:latin typeface="+mn-ea"/>
              </a:rPr>
              <a:t>自分のスキルや</a:t>
            </a:r>
            <a:endParaRPr kumimoji="1" lang="en-US" altLang="ja-JP" b="1" dirty="0">
              <a:solidFill>
                <a:schemeClr val="accent1"/>
              </a:solidFill>
              <a:latin typeface="+mn-ea"/>
            </a:endParaRPr>
          </a:p>
          <a:p>
            <a:pPr algn="ctr">
              <a:lnSpc>
                <a:spcPct val="120000"/>
              </a:lnSpc>
            </a:pPr>
            <a:r>
              <a:rPr lang="ja-JP" altLang="en-US" b="1" dirty="0">
                <a:solidFill>
                  <a:schemeClr val="accent1"/>
                </a:solidFill>
                <a:latin typeface="+mn-ea"/>
              </a:rPr>
              <a:t>経験をアピールする</a:t>
            </a:r>
            <a:endParaRPr kumimoji="1" lang="ja-JP" altLang="en-US" b="1" dirty="0">
              <a:solidFill>
                <a:schemeClr val="accent1"/>
              </a:solidFill>
              <a:latin typeface="+mn-ea"/>
            </a:endParaRPr>
          </a:p>
        </p:txBody>
      </p:sp>
      <p:sp>
        <p:nvSpPr>
          <p:cNvPr id="11" name="テキスト ボックス 10">
            <a:extLst>
              <a:ext uri="{FF2B5EF4-FFF2-40B4-BE49-F238E27FC236}">
                <a16:creationId xmlns:a16="http://schemas.microsoft.com/office/drawing/2014/main" id="{5CF648CF-99FE-604D-BB7E-D4A3898DA7F5}"/>
              </a:ext>
            </a:extLst>
          </p:cNvPr>
          <p:cNvSpPr txBox="1"/>
          <p:nvPr/>
        </p:nvSpPr>
        <p:spPr>
          <a:xfrm>
            <a:off x="9204070" y="1993722"/>
            <a:ext cx="2262158" cy="405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120000"/>
              </a:lnSpc>
            </a:pPr>
            <a:r>
              <a:rPr lang="ja-JP" altLang="en-US" b="1">
                <a:solidFill>
                  <a:schemeClr val="accent1"/>
                </a:solidFill>
                <a:latin typeface="+mn-ea"/>
              </a:rPr>
              <a:t>変化に適合していく</a:t>
            </a:r>
            <a:endParaRPr lang="en-US" altLang="ja-JP" sz="1200" b="1" dirty="0">
              <a:solidFill>
                <a:schemeClr val="accent1"/>
              </a:solidFill>
              <a:latin typeface="+mn-ea"/>
            </a:endParaRPr>
          </a:p>
        </p:txBody>
      </p:sp>
      <p:sp>
        <p:nvSpPr>
          <p:cNvPr id="12" name="テキスト ボックス 11">
            <a:extLst>
              <a:ext uri="{FF2B5EF4-FFF2-40B4-BE49-F238E27FC236}">
                <a16:creationId xmlns:a16="http://schemas.microsoft.com/office/drawing/2014/main" id="{7292A475-7F56-8E61-DDAB-75F928F827EF}"/>
              </a:ext>
            </a:extLst>
          </p:cNvPr>
          <p:cNvSpPr txBox="1"/>
          <p:nvPr/>
        </p:nvSpPr>
        <p:spPr>
          <a:xfrm>
            <a:off x="1137089" y="2765243"/>
            <a:ext cx="1441420" cy="5570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110000"/>
              </a:lnSpc>
            </a:pPr>
            <a:r>
              <a:rPr kumimoji="1" lang="ja-JP" altLang="en-US" sz="1400" b="1" dirty="0">
                <a:solidFill>
                  <a:schemeClr val="tx1"/>
                </a:solidFill>
                <a:latin typeface="+mn-ea"/>
              </a:rPr>
              <a:t>スキルや経験が</a:t>
            </a:r>
            <a:endParaRPr kumimoji="1" lang="en-US" altLang="ja-JP" sz="1400" b="1" dirty="0">
              <a:solidFill>
                <a:schemeClr val="tx1"/>
              </a:solidFill>
              <a:latin typeface="+mn-ea"/>
            </a:endParaRPr>
          </a:p>
          <a:p>
            <a:pPr algn="ctr">
              <a:lnSpc>
                <a:spcPct val="110000"/>
              </a:lnSpc>
            </a:pPr>
            <a:r>
              <a:rPr lang="ja-JP" altLang="en-US" sz="1400" b="1" dirty="0">
                <a:solidFill>
                  <a:schemeClr val="tx1"/>
                </a:solidFill>
                <a:latin typeface="+mn-ea"/>
              </a:rPr>
              <a:t>資本になる社会</a:t>
            </a:r>
            <a:endParaRPr kumimoji="1" lang="ja-JP" altLang="en-US" sz="1400" b="1" dirty="0">
              <a:solidFill>
                <a:schemeClr val="tx1"/>
              </a:solidFill>
              <a:latin typeface="+mn-ea"/>
            </a:endParaRPr>
          </a:p>
        </p:txBody>
      </p:sp>
      <p:sp>
        <p:nvSpPr>
          <p:cNvPr id="13" name="テキスト ボックス 12">
            <a:extLst>
              <a:ext uri="{FF2B5EF4-FFF2-40B4-BE49-F238E27FC236}">
                <a16:creationId xmlns:a16="http://schemas.microsoft.com/office/drawing/2014/main" id="{F3FF02CC-EFE1-D9F0-A454-8E0CF9A22AB1}"/>
              </a:ext>
            </a:extLst>
          </p:cNvPr>
          <p:cNvSpPr txBox="1"/>
          <p:nvPr/>
        </p:nvSpPr>
        <p:spPr>
          <a:xfrm>
            <a:off x="867789" y="4896934"/>
            <a:ext cx="1980029" cy="5570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110000"/>
              </a:lnSpc>
            </a:pPr>
            <a:r>
              <a:rPr kumimoji="1" lang="ja-JP" altLang="en-US" sz="1400" b="1" dirty="0">
                <a:solidFill>
                  <a:schemeClr val="tx1"/>
                </a:solidFill>
                <a:latin typeface="+mn-ea"/>
              </a:rPr>
              <a:t>やりたい仕事を取り、</a:t>
            </a:r>
            <a:endParaRPr kumimoji="1" lang="en-US" altLang="ja-JP" sz="1400" b="1" dirty="0">
              <a:solidFill>
                <a:schemeClr val="tx1"/>
              </a:solidFill>
              <a:latin typeface="+mn-ea"/>
            </a:endParaRPr>
          </a:p>
          <a:p>
            <a:pPr algn="ctr">
              <a:lnSpc>
                <a:spcPct val="110000"/>
              </a:lnSpc>
            </a:pPr>
            <a:r>
              <a:rPr kumimoji="1" lang="ja-JP" altLang="en-US" sz="1400" b="1" dirty="0">
                <a:solidFill>
                  <a:schemeClr val="tx1"/>
                </a:solidFill>
                <a:latin typeface="+mn-ea"/>
              </a:rPr>
              <a:t>知識や技術を血肉化</a:t>
            </a:r>
          </a:p>
        </p:txBody>
      </p:sp>
      <p:cxnSp>
        <p:nvCxnSpPr>
          <p:cNvPr id="15" name="直線矢印コネクタ 14">
            <a:extLst>
              <a:ext uri="{FF2B5EF4-FFF2-40B4-BE49-F238E27FC236}">
                <a16:creationId xmlns:a16="http://schemas.microsoft.com/office/drawing/2014/main" id="{D37EC7BB-488F-2F30-BDE4-8C47280C6C8B}"/>
              </a:ext>
            </a:extLst>
          </p:cNvPr>
          <p:cNvCxnSpPr>
            <a:endCxn id="13" idx="0"/>
          </p:cNvCxnSpPr>
          <p:nvPr/>
        </p:nvCxnSpPr>
        <p:spPr>
          <a:xfrm>
            <a:off x="1857799" y="3305391"/>
            <a:ext cx="5" cy="1591543"/>
          </a:xfrm>
          <a:prstGeom prst="straightConnector1">
            <a:avLst/>
          </a:prstGeom>
          <a:ln w="31750">
            <a:solidFill>
              <a:schemeClr val="tx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9A1AF1C7-A407-F946-3E50-59BCE6A374D4}"/>
              </a:ext>
            </a:extLst>
          </p:cNvPr>
          <p:cNvSpPr txBox="1"/>
          <p:nvPr/>
        </p:nvSpPr>
        <p:spPr>
          <a:xfrm>
            <a:off x="3508235" y="2765243"/>
            <a:ext cx="2339102" cy="5570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110000"/>
              </a:lnSpc>
            </a:pPr>
            <a:r>
              <a:rPr kumimoji="1" lang="ja-JP" altLang="en-US" sz="1400" b="1" dirty="0">
                <a:solidFill>
                  <a:schemeClr val="tx1"/>
                </a:solidFill>
                <a:latin typeface="+mn-ea"/>
              </a:rPr>
              <a:t>自分自身の働く目的や</a:t>
            </a:r>
            <a:endParaRPr kumimoji="1" lang="en-US" altLang="ja-JP" sz="1400" b="1" dirty="0">
              <a:solidFill>
                <a:schemeClr val="tx1"/>
              </a:solidFill>
              <a:latin typeface="+mn-ea"/>
            </a:endParaRPr>
          </a:p>
          <a:p>
            <a:pPr algn="ctr">
              <a:lnSpc>
                <a:spcPct val="110000"/>
              </a:lnSpc>
            </a:pPr>
            <a:r>
              <a:rPr lang="ja-JP" altLang="en-US" sz="1400" b="1" dirty="0">
                <a:solidFill>
                  <a:schemeClr val="tx1"/>
                </a:solidFill>
                <a:latin typeface="+mn-ea"/>
              </a:rPr>
              <a:t>ビジョンを知る必要がある</a:t>
            </a:r>
            <a:endParaRPr kumimoji="1" lang="ja-JP" altLang="en-US" sz="1400" b="1" dirty="0">
              <a:solidFill>
                <a:schemeClr val="tx1"/>
              </a:solidFill>
              <a:latin typeface="+mn-ea"/>
            </a:endParaRPr>
          </a:p>
        </p:txBody>
      </p:sp>
      <p:sp>
        <p:nvSpPr>
          <p:cNvPr id="17" name="テキスト ボックス 16">
            <a:extLst>
              <a:ext uri="{FF2B5EF4-FFF2-40B4-BE49-F238E27FC236}">
                <a16:creationId xmlns:a16="http://schemas.microsoft.com/office/drawing/2014/main" id="{A1CE9D4A-0694-1A21-5E82-839883ED97C4}"/>
              </a:ext>
            </a:extLst>
          </p:cNvPr>
          <p:cNvSpPr txBox="1"/>
          <p:nvPr/>
        </p:nvSpPr>
        <p:spPr>
          <a:xfrm>
            <a:off x="3508236" y="4896934"/>
            <a:ext cx="2339102" cy="5570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110000"/>
              </a:lnSpc>
            </a:pPr>
            <a:r>
              <a:rPr kumimoji="1" lang="ja-JP" altLang="en-US" sz="1400" b="1" dirty="0">
                <a:solidFill>
                  <a:schemeClr val="tx1"/>
                </a:solidFill>
                <a:latin typeface="+mn-ea"/>
              </a:rPr>
              <a:t>価値観を振り返り、</a:t>
            </a:r>
            <a:endParaRPr kumimoji="1" lang="en-US" altLang="ja-JP" sz="1400" b="1" dirty="0">
              <a:solidFill>
                <a:schemeClr val="tx1"/>
              </a:solidFill>
              <a:latin typeface="+mn-ea"/>
            </a:endParaRPr>
          </a:p>
          <a:p>
            <a:pPr algn="ctr">
              <a:lnSpc>
                <a:spcPct val="110000"/>
              </a:lnSpc>
            </a:pPr>
            <a:r>
              <a:rPr lang="ja-JP" altLang="en-US" sz="1400" b="1" dirty="0">
                <a:solidFill>
                  <a:schemeClr val="tx1"/>
                </a:solidFill>
                <a:latin typeface="+mn-ea"/>
              </a:rPr>
              <a:t>理想とのギャップを埋める</a:t>
            </a:r>
            <a:endParaRPr kumimoji="1" lang="ja-JP" altLang="en-US" sz="1400" b="1" dirty="0">
              <a:solidFill>
                <a:schemeClr val="tx1"/>
              </a:solidFill>
              <a:latin typeface="+mn-ea"/>
            </a:endParaRPr>
          </a:p>
        </p:txBody>
      </p:sp>
      <p:cxnSp>
        <p:nvCxnSpPr>
          <p:cNvPr id="18" name="直線矢印コネクタ 17">
            <a:extLst>
              <a:ext uri="{FF2B5EF4-FFF2-40B4-BE49-F238E27FC236}">
                <a16:creationId xmlns:a16="http://schemas.microsoft.com/office/drawing/2014/main" id="{9485BBF0-8EE7-1AC0-0662-F42006523BC6}"/>
              </a:ext>
            </a:extLst>
          </p:cNvPr>
          <p:cNvCxnSpPr>
            <a:endCxn id="17" idx="0"/>
          </p:cNvCxnSpPr>
          <p:nvPr/>
        </p:nvCxnSpPr>
        <p:spPr>
          <a:xfrm>
            <a:off x="4677781" y="3305391"/>
            <a:ext cx="6" cy="1591543"/>
          </a:xfrm>
          <a:prstGeom prst="straightConnector1">
            <a:avLst/>
          </a:prstGeom>
          <a:ln w="31750">
            <a:solidFill>
              <a:schemeClr val="tx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4CFA0D7B-6116-3AB2-72CF-847DB6984DC0}"/>
              </a:ext>
            </a:extLst>
          </p:cNvPr>
          <p:cNvSpPr txBox="1"/>
          <p:nvPr/>
        </p:nvSpPr>
        <p:spPr>
          <a:xfrm>
            <a:off x="6335194" y="2765243"/>
            <a:ext cx="2339102" cy="5570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110000"/>
              </a:lnSpc>
            </a:pPr>
            <a:r>
              <a:rPr kumimoji="1" lang="ja-JP" altLang="en-US" sz="1400" b="1" dirty="0">
                <a:solidFill>
                  <a:schemeClr val="tx1"/>
                </a:solidFill>
                <a:latin typeface="+mn-ea"/>
              </a:rPr>
              <a:t>やりたい仕事につくために</a:t>
            </a:r>
            <a:endParaRPr kumimoji="1" lang="en-US" altLang="ja-JP" sz="1400" b="1" dirty="0">
              <a:solidFill>
                <a:schemeClr val="tx1"/>
              </a:solidFill>
              <a:latin typeface="+mn-ea"/>
            </a:endParaRPr>
          </a:p>
          <a:p>
            <a:pPr algn="ctr">
              <a:lnSpc>
                <a:spcPct val="110000"/>
              </a:lnSpc>
            </a:pPr>
            <a:r>
              <a:rPr lang="ja-JP" altLang="en-US" sz="1400" b="1" dirty="0">
                <a:solidFill>
                  <a:schemeClr val="tx1"/>
                </a:solidFill>
                <a:latin typeface="+mn-ea"/>
              </a:rPr>
              <a:t>スキルや経験を充実</a:t>
            </a:r>
            <a:endParaRPr kumimoji="1" lang="ja-JP" altLang="en-US" sz="1400" b="1" dirty="0">
              <a:solidFill>
                <a:schemeClr val="tx1"/>
              </a:solidFill>
              <a:latin typeface="+mn-ea"/>
            </a:endParaRPr>
          </a:p>
        </p:txBody>
      </p:sp>
      <p:sp>
        <p:nvSpPr>
          <p:cNvPr id="20" name="テキスト ボックス 19">
            <a:extLst>
              <a:ext uri="{FF2B5EF4-FFF2-40B4-BE49-F238E27FC236}">
                <a16:creationId xmlns:a16="http://schemas.microsoft.com/office/drawing/2014/main" id="{3DD0ABA6-86D9-604E-FFD3-FCBD5959EDCF}"/>
              </a:ext>
            </a:extLst>
          </p:cNvPr>
          <p:cNvSpPr txBox="1"/>
          <p:nvPr/>
        </p:nvSpPr>
        <p:spPr>
          <a:xfrm>
            <a:off x="6514736" y="4896934"/>
            <a:ext cx="1980029" cy="5570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110000"/>
              </a:lnSpc>
            </a:pPr>
            <a:r>
              <a:rPr kumimoji="1" lang="ja-JP" altLang="en-US" sz="1400" b="1" dirty="0">
                <a:solidFill>
                  <a:schemeClr val="tx1"/>
                </a:solidFill>
                <a:latin typeface="+mn-ea"/>
              </a:rPr>
              <a:t>社内外にアピールする</a:t>
            </a:r>
            <a:endParaRPr kumimoji="1" lang="en-US" altLang="ja-JP" sz="1400" b="1" dirty="0">
              <a:solidFill>
                <a:schemeClr val="tx1"/>
              </a:solidFill>
              <a:latin typeface="+mn-ea"/>
            </a:endParaRPr>
          </a:p>
          <a:p>
            <a:pPr algn="ctr">
              <a:lnSpc>
                <a:spcPct val="110000"/>
              </a:lnSpc>
            </a:pPr>
            <a:r>
              <a:rPr kumimoji="1" lang="ja-JP" altLang="en-US" sz="1400" b="1" dirty="0">
                <a:solidFill>
                  <a:schemeClr val="tx1"/>
                </a:solidFill>
                <a:latin typeface="+mn-ea"/>
              </a:rPr>
              <a:t>姿勢を持つこと</a:t>
            </a:r>
          </a:p>
        </p:txBody>
      </p:sp>
      <p:cxnSp>
        <p:nvCxnSpPr>
          <p:cNvPr id="21" name="直線矢印コネクタ 20">
            <a:extLst>
              <a:ext uri="{FF2B5EF4-FFF2-40B4-BE49-F238E27FC236}">
                <a16:creationId xmlns:a16="http://schemas.microsoft.com/office/drawing/2014/main" id="{B25EC3AB-EE8A-E8F8-63BE-7B69A26F0F85}"/>
              </a:ext>
            </a:extLst>
          </p:cNvPr>
          <p:cNvCxnSpPr>
            <a:endCxn id="20" idx="0"/>
          </p:cNvCxnSpPr>
          <p:nvPr/>
        </p:nvCxnSpPr>
        <p:spPr>
          <a:xfrm>
            <a:off x="7504743" y="3305391"/>
            <a:ext cx="8" cy="1591543"/>
          </a:xfrm>
          <a:prstGeom prst="straightConnector1">
            <a:avLst/>
          </a:prstGeom>
          <a:ln w="31750">
            <a:solidFill>
              <a:schemeClr val="tx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BDC99CD8-A61D-EF87-9685-C65571762133}"/>
              </a:ext>
            </a:extLst>
          </p:cNvPr>
          <p:cNvSpPr txBox="1"/>
          <p:nvPr/>
        </p:nvSpPr>
        <p:spPr>
          <a:xfrm>
            <a:off x="9433952" y="2765243"/>
            <a:ext cx="1800494" cy="5570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110000"/>
              </a:lnSpc>
            </a:pPr>
            <a:r>
              <a:rPr kumimoji="1" lang="ja-JP" altLang="en-US" sz="1400" b="1" dirty="0">
                <a:solidFill>
                  <a:schemeClr val="tx1"/>
                </a:solidFill>
                <a:latin typeface="+mn-ea"/>
              </a:rPr>
              <a:t>ジョブそのものが</a:t>
            </a:r>
            <a:endParaRPr kumimoji="1" lang="en-US" altLang="ja-JP" sz="1400" b="1" dirty="0">
              <a:solidFill>
                <a:schemeClr val="tx1"/>
              </a:solidFill>
              <a:latin typeface="+mn-ea"/>
            </a:endParaRPr>
          </a:p>
          <a:p>
            <a:pPr algn="ctr">
              <a:lnSpc>
                <a:spcPct val="110000"/>
              </a:lnSpc>
            </a:pPr>
            <a:r>
              <a:rPr lang="ja-JP" altLang="en-US" sz="1400" b="1" dirty="0">
                <a:solidFill>
                  <a:schemeClr val="tx1"/>
                </a:solidFill>
                <a:latin typeface="+mn-ea"/>
              </a:rPr>
              <a:t>消滅することがある</a:t>
            </a:r>
            <a:endParaRPr kumimoji="1" lang="ja-JP" altLang="en-US" sz="1400" b="1" dirty="0">
              <a:solidFill>
                <a:schemeClr val="tx1"/>
              </a:solidFill>
              <a:latin typeface="+mn-ea"/>
            </a:endParaRPr>
          </a:p>
        </p:txBody>
      </p:sp>
      <p:sp>
        <p:nvSpPr>
          <p:cNvPr id="23" name="テキスト ボックス 22">
            <a:extLst>
              <a:ext uri="{FF2B5EF4-FFF2-40B4-BE49-F238E27FC236}">
                <a16:creationId xmlns:a16="http://schemas.microsoft.com/office/drawing/2014/main" id="{14A95F02-C60D-E198-E10F-02EE0D98CAF4}"/>
              </a:ext>
            </a:extLst>
          </p:cNvPr>
          <p:cNvSpPr txBox="1"/>
          <p:nvPr/>
        </p:nvSpPr>
        <p:spPr>
          <a:xfrm>
            <a:off x="9074887" y="4896934"/>
            <a:ext cx="2518638" cy="5570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110000"/>
              </a:lnSpc>
            </a:pPr>
            <a:r>
              <a:rPr kumimoji="1" lang="ja-JP" altLang="en-US" sz="1400" b="1" dirty="0">
                <a:solidFill>
                  <a:schemeClr val="tx1"/>
                </a:solidFill>
                <a:latin typeface="+mn-ea"/>
              </a:rPr>
              <a:t>共通して求められる</a:t>
            </a:r>
            <a:endParaRPr kumimoji="1" lang="en-US" altLang="ja-JP" sz="1400" b="1" dirty="0">
              <a:solidFill>
                <a:schemeClr val="tx1"/>
              </a:solidFill>
              <a:latin typeface="+mn-ea"/>
            </a:endParaRPr>
          </a:p>
          <a:p>
            <a:pPr algn="ctr">
              <a:lnSpc>
                <a:spcPct val="110000"/>
              </a:lnSpc>
            </a:pPr>
            <a:r>
              <a:rPr lang="ja-JP" altLang="en-US" sz="1400" b="1" dirty="0">
                <a:solidFill>
                  <a:schemeClr val="tx1"/>
                </a:solidFill>
                <a:latin typeface="+mn-ea"/>
              </a:rPr>
              <a:t>スキル</a:t>
            </a:r>
            <a:r>
              <a:rPr lang="ja-JP" altLang="en-US" sz="1400" b="1">
                <a:solidFill>
                  <a:schemeClr val="tx1"/>
                </a:solidFill>
                <a:latin typeface="+mn-ea"/>
              </a:rPr>
              <a:t>を磨き、組織をリード</a:t>
            </a:r>
            <a:endParaRPr kumimoji="1" lang="ja-JP" altLang="en-US" sz="1400" b="1" dirty="0">
              <a:solidFill>
                <a:schemeClr val="tx1"/>
              </a:solidFill>
              <a:latin typeface="+mn-ea"/>
            </a:endParaRPr>
          </a:p>
        </p:txBody>
      </p:sp>
      <p:cxnSp>
        <p:nvCxnSpPr>
          <p:cNvPr id="24" name="直線矢印コネクタ 23">
            <a:extLst>
              <a:ext uri="{FF2B5EF4-FFF2-40B4-BE49-F238E27FC236}">
                <a16:creationId xmlns:a16="http://schemas.microsoft.com/office/drawing/2014/main" id="{FDF781C8-8615-97AF-9583-C68DCBCDED57}"/>
              </a:ext>
            </a:extLst>
          </p:cNvPr>
          <p:cNvCxnSpPr>
            <a:endCxn id="23" idx="0"/>
          </p:cNvCxnSpPr>
          <p:nvPr/>
        </p:nvCxnSpPr>
        <p:spPr>
          <a:xfrm>
            <a:off x="10334196" y="3305391"/>
            <a:ext cx="10" cy="1591543"/>
          </a:xfrm>
          <a:prstGeom prst="straightConnector1">
            <a:avLst/>
          </a:prstGeom>
          <a:ln w="31750">
            <a:solidFill>
              <a:schemeClr val="tx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楕円 24">
            <a:extLst>
              <a:ext uri="{FF2B5EF4-FFF2-40B4-BE49-F238E27FC236}">
                <a16:creationId xmlns:a16="http://schemas.microsoft.com/office/drawing/2014/main" id="{585D9044-54D0-B31D-D479-99C2ABCD0CB6}"/>
              </a:ext>
            </a:extLst>
          </p:cNvPr>
          <p:cNvSpPr/>
          <p:nvPr/>
        </p:nvSpPr>
        <p:spPr>
          <a:xfrm>
            <a:off x="1369544" y="3573992"/>
            <a:ext cx="976520" cy="976520"/>
          </a:xfrm>
          <a:prstGeom prst="ellipse">
            <a:avLst/>
          </a:prstGeom>
          <a:solidFill>
            <a:schemeClr val="bg1"/>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pc="110" dirty="0" err="1">
              <a:solidFill>
                <a:sysClr val="windowText" lastClr="000000"/>
              </a:solidFill>
            </a:endParaRPr>
          </a:p>
        </p:txBody>
      </p:sp>
      <p:sp>
        <p:nvSpPr>
          <p:cNvPr id="26" name="楕円 25">
            <a:extLst>
              <a:ext uri="{FF2B5EF4-FFF2-40B4-BE49-F238E27FC236}">
                <a16:creationId xmlns:a16="http://schemas.microsoft.com/office/drawing/2014/main" id="{F09FB50C-9023-464B-CF75-B0C1F37167FF}"/>
              </a:ext>
            </a:extLst>
          </p:cNvPr>
          <p:cNvSpPr/>
          <p:nvPr/>
        </p:nvSpPr>
        <p:spPr>
          <a:xfrm>
            <a:off x="4195006" y="3573992"/>
            <a:ext cx="976520" cy="976520"/>
          </a:xfrm>
          <a:prstGeom prst="ellipse">
            <a:avLst/>
          </a:prstGeom>
          <a:solidFill>
            <a:schemeClr val="bg1"/>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pc="110" dirty="0" err="1">
              <a:solidFill>
                <a:sysClr val="windowText" lastClr="000000"/>
              </a:solidFill>
            </a:endParaRPr>
          </a:p>
        </p:txBody>
      </p:sp>
      <p:sp>
        <p:nvSpPr>
          <p:cNvPr id="27" name="楕円 26">
            <a:extLst>
              <a:ext uri="{FF2B5EF4-FFF2-40B4-BE49-F238E27FC236}">
                <a16:creationId xmlns:a16="http://schemas.microsoft.com/office/drawing/2014/main" id="{2C18F45F-D4C4-2E69-850C-39C0F4AF13E2}"/>
              </a:ext>
            </a:extLst>
          </p:cNvPr>
          <p:cNvSpPr/>
          <p:nvPr/>
        </p:nvSpPr>
        <p:spPr>
          <a:xfrm>
            <a:off x="7016483" y="3573992"/>
            <a:ext cx="976520" cy="976520"/>
          </a:xfrm>
          <a:prstGeom prst="ellipse">
            <a:avLst/>
          </a:prstGeom>
          <a:solidFill>
            <a:schemeClr val="bg1"/>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pc="110" dirty="0" err="1">
              <a:solidFill>
                <a:sysClr val="windowText" lastClr="000000"/>
              </a:solidFill>
            </a:endParaRPr>
          </a:p>
        </p:txBody>
      </p:sp>
      <p:sp>
        <p:nvSpPr>
          <p:cNvPr id="28" name="楕円 27">
            <a:extLst>
              <a:ext uri="{FF2B5EF4-FFF2-40B4-BE49-F238E27FC236}">
                <a16:creationId xmlns:a16="http://schemas.microsoft.com/office/drawing/2014/main" id="{AB00A6EC-5F71-3218-98B9-FDFAFD90DDA5}"/>
              </a:ext>
            </a:extLst>
          </p:cNvPr>
          <p:cNvSpPr/>
          <p:nvPr/>
        </p:nvSpPr>
        <p:spPr>
          <a:xfrm>
            <a:off x="9845940" y="3573992"/>
            <a:ext cx="976520" cy="976520"/>
          </a:xfrm>
          <a:prstGeom prst="ellipse">
            <a:avLst/>
          </a:prstGeom>
          <a:solidFill>
            <a:schemeClr val="bg1"/>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pc="110" dirty="0" err="1">
              <a:solidFill>
                <a:sysClr val="windowText" lastClr="000000"/>
              </a:solidFill>
            </a:endParaRPr>
          </a:p>
        </p:txBody>
      </p:sp>
      <p:sp>
        <p:nvSpPr>
          <p:cNvPr id="29" name="テキスト ボックス 28">
            <a:extLst>
              <a:ext uri="{FF2B5EF4-FFF2-40B4-BE49-F238E27FC236}">
                <a16:creationId xmlns:a16="http://schemas.microsoft.com/office/drawing/2014/main" id="{1D3B5A1B-2B58-870D-C168-51B763B1606F}"/>
              </a:ext>
            </a:extLst>
          </p:cNvPr>
          <p:cNvSpPr txBox="1"/>
          <p:nvPr/>
        </p:nvSpPr>
        <p:spPr>
          <a:xfrm>
            <a:off x="4565020" y="5784577"/>
            <a:ext cx="7103843" cy="246221"/>
          </a:xfrm>
          <a:prstGeom prst="rect">
            <a:avLst/>
          </a:prstGeom>
          <a:noFill/>
        </p:spPr>
        <p:txBody>
          <a:bodyPr wrap="square" rtlCol="0">
            <a:spAutoFit/>
          </a:bodyPr>
          <a:lstStyle/>
          <a:p>
            <a:pPr algn="r"/>
            <a:r>
              <a:rPr kumimoji="1" lang="en-US" altLang="ja-JP" sz="1000" b="1" dirty="0">
                <a:solidFill>
                  <a:schemeClr val="tx2">
                    <a:lumMod val="60000"/>
                    <a:lumOff val="40000"/>
                  </a:schemeClr>
                </a:solidFill>
              </a:rPr>
              <a:t>https://newspicks.com/news/5313847/body/?ref=search</a:t>
            </a:r>
          </a:p>
        </p:txBody>
      </p:sp>
      <p:pic>
        <p:nvPicPr>
          <p:cNvPr id="30" name="グラフィックス 29">
            <a:extLst>
              <a:ext uri="{FF2B5EF4-FFF2-40B4-BE49-F238E27FC236}">
                <a16:creationId xmlns:a16="http://schemas.microsoft.com/office/drawing/2014/main" id="{4E0E171E-E6B2-2D06-BFE5-932A1D4B3E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87804" y="3792252"/>
            <a:ext cx="540000" cy="540000"/>
          </a:xfrm>
          <a:prstGeom prst="rect">
            <a:avLst/>
          </a:prstGeom>
        </p:spPr>
      </p:pic>
      <p:pic>
        <p:nvPicPr>
          <p:cNvPr id="33" name="グラフィックス 32">
            <a:extLst>
              <a:ext uri="{FF2B5EF4-FFF2-40B4-BE49-F238E27FC236}">
                <a16:creationId xmlns:a16="http://schemas.microsoft.com/office/drawing/2014/main" id="{F183F4DE-A54D-3681-5FD1-32EFDE6AD4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07787" y="3792252"/>
            <a:ext cx="540000" cy="540000"/>
          </a:xfrm>
          <a:prstGeom prst="rect">
            <a:avLst/>
          </a:prstGeom>
        </p:spPr>
      </p:pic>
      <p:pic>
        <p:nvPicPr>
          <p:cNvPr id="35" name="グラフィックス 34">
            <a:extLst>
              <a:ext uri="{FF2B5EF4-FFF2-40B4-BE49-F238E27FC236}">
                <a16:creationId xmlns:a16="http://schemas.microsoft.com/office/drawing/2014/main" id="{AD3E12FF-FCA5-0065-40C8-E12C59E5117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34743" y="3792252"/>
            <a:ext cx="540000" cy="540000"/>
          </a:xfrm>
          <a:prstGeom prst="rect">
            <a:avLst/>
          </a:prstGeom>
        </p:spPr>
      </p:pic>
      <p:pic>
        <p:nvPicPr>
          <p:cNvPr id="37" name="グラフィックス 36">
            <a:extLst>
              <a:ext uri="{FF2B5EF4-FFF2-40B4-BE49-F238E27FC236}">
                <a16:creationId xmlns:a16="http://schemas.microsoft.com/office/drawing/2014/main" id="{334F20F9-74D2-7AD5-E02E-09E190A5142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064196" y="3792252"/>
            <a:ext cx="540000" cy="540000"/>
          </a:xfrm>
          <a:prstGeom prst="rect">
            <a:avLst/>
          </a:prstGeom>
        </p:spPr>
      </p:pic>
    </p:spTree>
    <p:extLst>
      <p:ext uri="{BB962C8B-B14F-4D97-AF65-F5344CB8AC3E}">
        <p14:creationId xmlns:p14="http://schemas.microsoft.com/office/powerpoint/2010/main" val="100841973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kumimoji="1" lang="ja-JP" altLang="en-US" b="1" dirty="0">
                <a:latin typeface="Meiryo UI" panose="020B0604030504040204" pitchFamily="50" charset="-128"/>
                <a:ea typeface="Meiryo UI" panose="020B0604030504040204" pitchFamily="50" charset="-128"/>
              </a:rPr>
              <a:t>当日質問したいこと</a:t>
            </a:r>
          </a:p>
        </p:txBody>
      </p:sp>
      <p:sp>
        <p:nvSpPr>
          <p:cNvPr id="6" name="テキスト ボックス 5">
            <a:extLst>
              <a:ext uri="{FF2B5EF4-FFF2-40B4-BE49-F238E27FC236}">
                <a16:creationId xmlns:a16="http://schemas.microsoft.com/office/drawing/2014/main" id="{75D52A15-3978-48E9-B54A-FAD1C96BF33C}"/>
              </a:ext>
            </a:extLst>
          </p:cNvPr>
          <p:cNvSpPr txBox="1"/>
          <p:nvPr/>
        </p:nvSpPr>
        <p:spPr>
          <a:xfrm>
            <a:off x="360219" y="1282065"/>
            <a:ext cx="11471562" cy="4801314"/>
          </a:xfrm>
          <a:prstGeom prst="rect">
            <a:avLst/>
          </a:prstGeom>
          <a:noFill/>
        </p:spPr>
        <p:txBody>
          <a:bodyPr wrap="square">
            <a:spAutoFit/>
          </a:bodyPr>
          <a:lstStyle/>
          <a:p>
            <a:pPr marL="342900" indent="-342900">
              <a:buFont typeface="Wingdings" panose="05000000000000000000" pitchFamily="2" charset="2"/>
              <a:buChar char="ü"/>
            </a:pPr>
            <a:r>
              <a:rPr lang="ja-JP" altLang="en-US" dirty="0">
                <a:latin typeface="Meiryo UI" panose="020B0604030504040204" pitchFamily="50" charset="-128"/>
                <a:ea typeface="Meiryo UI" panose="020B0604030504040204" pitchFamily="50" charset="-128"/>
              </a:rPr>
              <a:t>自律型キャリアを浸透させる上で、</a:t>
            </a:r>
            <a:r>
              <a:rPr lang="ja-JP" altLang="en-US" b="1" dirty="0">
                <a:highlight>
                  <a:srgbClr val="FFFF00"/>
                </a:highlight>
                <a:latin typeface="Meiryo UI" panose="020B0604030504040204" pitchFamily="50" charset="-128"/>
                <a:ea typeface="Meiryo UI" panose="020B0604030504040204" pitchFamily="50" charset="-128"/>
              </a:rPr>
              <a:t>社内のイベントによるアプローチ</a:t>
            </a:r>
            <a:r>
              <a:rPr lang="ja-JP" altLang="en-US" b="1" dirty="0">
                <a:latin typeface="Meiryo UI" panose="020B0604030504040204" pitchFamily="50" charset="-128"/>
                <a:ea typeface="Meiryo UI" panose="020B0604030504040204" pitchFamily="50" charset="-128"/>
              </a:rPr>
              <a:t>の事例</a:t>
            </a:r>
            <a:r>
              <a:rPr lang="ja-JP" altLang="en-US" dirty="0">
                <a:latin typeface="Meiryo UI" panose="020B0604030504040204" pitchFamily="50" charset="-128"/>
                <a:ea typeface="Meiryo UI" panose="020B0604030504040204" pitchFamily="50" charset="-128"/>
              </a:rPr>
              <a:t>などあれば、ご教示いただきたい</a:t>
            </a:r>
            <a:r>
              <a:rPr lang="ja-JP" altLang="en-US">
                <a:latin typeface="Meiryo UI" panose="020B0604030504040204" pitchFamily="50" charset="-128"/>
                <a:ea typeface="Meiryo UI" panose="020B0604030504040204" pitchFamily="50" charset="-128"/>
              </a:rPr>
              <a:t>です。</a:t>
            </a:r>
            <a:endParaRPr lang="ja-JP" altLang="en-US"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ü"/>
            </a:pPr>
            <a:r>
              <a:rPr lang="ja-JP" altLang="en-US" dirty="0">
                <a:latin typeface="Meiryo UI" panose="020B0604030504040204" pitchFamily="50" charset="-128"/>
                <a:ea typeface="Meiryo UI" panose="020B0604030504040204" pitchFamily="50" charset="-128"/>
              </a:rPr>
              <a:t>人事領域で</a:t>
            </a:r>
            <a:r>
              <a:rPr lang="ja-JP" altLang="en-US" b="1" dirty="0">
                <a:highlight>
                  <a:srgbClr val="FFFF00"/>
                </a:highlight>
                <a:latin typeface="Meiryo UI" panose="020B0604030504040204" pitchFamily="50" charset="-128"/>
                <a:ea typeface="Meiryo UI" panose="020B0604030504040204" pitchFamily="50" charset="-128"/>
              </a:rPr>
              <a:t>今最も最新の取り組み</a:t>
            </a:r>
            <a:r>
              <a:rPr lang="ja-JP" altLang="en-US" b="1" dirty="0">
                <a:latin typeface="Meiryo UI" panose="020B0604030504040204" pitchFamily="50" charset="-128"/>
                <a:ea typeface="Meiryo UI" panose="020B0604030504040204" pitchFamily="50" charset="-128"/>
              </a:rPr>
              <a:t>をしている会社や事例</a:t>
            </a:r>
            <a:r>
              <a:rPr lang="ja-JP" altLang="en-US" dirty="0">
                <a:latin typeface="Meiryo UI" panose="020B0604030504040204" pitchFamily="50" charset="-128"/>
                <a:ea typeface="Meiryo UI" panose="020B0604030504040204" pitchFamily="50" charset="-128"/>
              </a:rPr>
              <a:t>があれば、お聞きしたいです。また、その取り組み内容についてもお聞きしたい</a:t>
            </a:r>
            <a:r>
              <a:rPr lang="ja-JP" altLang="en-US">
                <a:latin typeface="Meiryo UI" panose="020B0604030504040204" pitchFamily="50" charset="-128"/>
                <a:ea typeface="Meiryo UI" panose="020B0604030504040204" pitchFamily="50" charset="-128"/>
              </a:rPr>
              <a:t>です。</a:t>
            </a:r>
            <a:endParaRPr lang="ja-JP" altLang="en-US"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ü"/>
            </a:pPr>
            <a:r>
              <a:rPr lang="ja-JP" altLang="en-US" dirty="0">
                <a:latin typeface="Meiryo UI" panose="020B0604030504040204" pitchFamily="50" charset="-128"/>
                <a:ea typeface="Meiryo UI" panose="020B0604030504040204" pitchFamily="50" charset="-128"/>
              </a:rPr>
              <a:t>組織に向けた</a:t>
            </a:r>
            <a:r>
              <a:rPr lang="ja-JP" altLang="en-US" b="1" dirty="0">
                <a:highlight>
                  <a:srgbClr val="FFFF00"/>
                </a:highlight>
                <a:latin typeface="Meiryo UI" panose="020B0604030504040204" pitchFamily="50" charset="-128"/>
                <a:ea typeface="Meiryo UI" panose="020B0604030504040204" pitchFamily="50" charset="-128"/>
              </a:rPr>
              <a:t>キャリア自律の施策</a:t>
            </a:r>
            <a:r>
              <a:rPr lang="ja-JP" altLang="en-US" b="1" dirty="0">
                <a:latin typeface="Meiryo UI" panose="020B0604030504040204" pitchFamily="50" charset="-128"/>
                <a:ea typeface="Meiryo UI" panose="020B0604030504040204" pitchFamily="50" charset="-128"/>
              </a:rPr>
              <a:t>を進める際の効果的なアプローチ</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TGT</a:t>
            </a:r>
            <a:r>
              <a:rPr lang="ja-JP" altLang="en-US" dirty="0">
                <a:latin typeface="Meiryo UI" panose="020B0604030504040204" pitchFamily="50" charset="-128"/>
                <a:ea typeface="Meiryo UI" panose="020B0604030504040204" pitchFamily="50" charset="-128"/>
              </a:rPr>
              <a:t>，定着に向けた動き等</a:t>
            </a:r>
            <a:r>
              <a:rPr lang="ja-JP" altLang="en-US">
                <a:latin typeface="Meiryo UI" panose="020B0604030504040204" pitchFamily="50" charset="-128"/>
                <a:ea typeface="Meiryo UI" panose="020B0604030504040204" pitchFamily="50" charset="-128"/>
              </a:rPr>
              <a:t>） </a:t>
            </a:r>
            <a:endParaRPr lang="ja-JP" altLang="en-US"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ü"/>
            </a:pPr>
            <a:r>
              <a:rPr lang="ja-JP" altLang="en-US" b="1" dirty="0">
                <a:latin typeface="Meiryo UI" panose="020B0604030504040204" pitchFamily="50" charset="-128"/>
                <a:ea typeface="Meiryo UI" panose="020B0604030504040204" pitchFamily="50" charset="-128"/>
              </a:rPr>
              <a:t>長期に同じ業務に従事する必要がある状況下で、どうすると成長を実感できるのか</a:t>
            </a:r>
            <a:r>
              <a:rPr lang="ja-JP" altLang="en-US" dirty="0">
                <a:latin typeface="Meiryo UI" panose="020B0604030504040204" pitchFamily="50" charset="-128"/>
                <a:ea typeface="Meiryo UI" panose="020B0604030504040204" pitchFamily="50" charset="-128"/>
              </a:rPr>
              <a:t>について、何かよい取り組みや心がけがあれば教えてほしい。</a:t>
            </a:r>
          </a:p>
          <a:p>
            <a:pPr marL="342900" indent="-342900">
              <a:buFont typeface="Wingdings" panose="05000000000000000000" pitchFamily="2" charset="2"/>
              <a:buChar char="ü"/>
            </a:pPr>
            <a:r>
              <a:rPr lang="en-US" altLang="ja-JP" b="1" dirty="0">
                <a:latin typeface="Meiryo UI" panose="020B0604030504040204" pitchFamily="50" charset="-128"/>
                <a:ea typeface="Meiryo UI" panose="020B0604030504040204" pitchFamily="50" charset="-128"/>
              </a:rPr>
              <a:t>BPO</a:t>
            </a:r>
            <a:r>
              <a:rPr lang="ja-JP" altLang="en-US" b="1" dirty="0">
                <a:latin typeface="Meiryo UI" panose="020B0604030504040204" pitchFamily="50" charset="-128"/>
                <a:ea typeface="Meiryo UI" panose="020B0604030504040204" pitchFamily="50" charset="-128"/>
              </a:rPr>
              <a:t>（ビジネスプロセスアウトソーシング）を担務としている社員に対するキャリア開発</a:t>
            </a:r>
            <a:r>
              <a:rPr lang="ja-JP" altLang="en-US" dirty="0">
                <a:latin typeface="Meiryo UI" panose="020B0604030504040204" pitchFamily="50" charset="-128"/>
                <a:ea typeface="Meiryo UI" panose="020B0604030504040204" pitchFamily="50" charset="-128"/>
              </a:rPr>
              <a:t>をどうすすめていくか。</a:t>
            </a:r>
          </a:p>
          <a:p>
            <a:pPr marL="342900" indent="-342900">
              <a:buFont typeface="Wingdings" panose="05000000000000000000" pitchFamily="2" charset="2"/>
              <a:buChar char="ü"/>
            </a:pPr>
            <a:r>
              <a:rPr lang="ja-JP" altLang="en-US" b="1" dirty="0">
                <a:highlight>
                  <a:srgbClr val="FFFF00"/>
                </a:highlight>
                <a:latin typeface="Meiryo UI" panose="020B0604030504040204" pitchFamily="50" charset="-128"/>
                <a:ea typeface="Meiryo UI" panose="020B0604030504040204" pitchFamily="50" charset="-128"/>
              </a:rPr>
              <a:t>中堅、管理職層</a:t>
            </a:r>
            <a:r>
              <a:rPr lang="ja-JP" altLang="en-US" b="1" dirty="0">
                <a:latin typeface="Meiryo UI" panose="020B0604030504040204" pitchFamily="50" charset="-128"/>
                <a:ea typeface="Meiryo UI" panose="020B0604030504040204" pitchFamily="50" charset="-128"/>
              </a:rPr>
              <a:t>の意識改革</a:t>
            </a:r>
          </a:p>
          <a:p>
            <a:pPr marL="342900" indent="-342900">
              <a:buFont typeface="Wingdings" panose="05000000000000000000" pitchFamily="2" charset="2"/>
              <a:buChar char="ü"/>
            </a:pPr>
            <a:r>
              <a:rPr lang="ja-JP" altLang="en-US" b="1" dirty="0">
                <a:latin typeface="Meiryo UI" panose="020B0604030504040204" pitchFamily="50" charset="-128"/>
                <a:ea typeface="Meiryo UI" panose="020B0604030504040204" pitchFamily="50" charset="-128"/>
              </a:rPr>
              <a:t>「自律的なキャリア形成に対して、一方で組織視点での配置スキームの確立」は両立し得るものでしょうか？</a:t>
            </a:r>
            <a:r>
              <a:rPr lang="ja-JP" altLang="en-US" dirty="0">
                <a:latin typeface="Meiryo UI" panose="020B0604030504040204" pitchFamily="50" charset="-128"/>
                <a:ea typeface="Meiryo UI" panose="020B0604030504040204" pitchFamily="50" charset="-128"/>
              </a:rPr>
              <a:t>両立する場合、どのようなポイントがありますでしょうか？</a:t>
            </a:r>
            <a:endParaRPr lang="en-US" altLang="ja-JP"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ü"/>
            </a:pPr>
            <a:r>
              <a:rPr lang="ja-JP" altLang="en-US" dirty="0">
                <a:latin typeface="Meiryo UI" panose="020B0604030504040204" pitchFamily="50" charset="-128"/>
                <a:ea typeface="Meiryo UI" panose="020B0604030504040204" pitchFamily="50" charset="-128"/>
              </a:rPr>
              <a:t>例えば会社としてマネジメント人材を●名、スペシャリスト人材を●名という理想の人材配置があったとして、必ずしも社員の希望がそれに沿うとは限らないかと思います。（理想よりマネジメントを希望する人が少なくなってしまうなど） こういったとき、</a:t>
            </a:r>
            <a:r>
              <a:rPr lang="ja-JP" altLang="en-US" b="1" dirty="0">
                <a:latin typeface="Meiryo UI" panose="020B0604030504040204" pitchFamily="50" charset="-128"/>
                <a:ea typeface="Meiryo UI" panose="020B0604030504040204" pitchFamily="50" charset="-128"/>
              </a:rPr>
              <a:t>組織構成のバランスと個人の希望の実現をどのように考え、対応していくのがよいのでしょうか。</a:t>
            </a:r>
            <a:endParaRPr lang="ja-JP" altLang="en-US"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ü"/>
            </a:pPr>
            <a:r>
              <a:rPr lang="ja-JP" altLang="en-US" b="1" dirty="0">
                <a:highlight>
                  <a:srgbClr val="FFFF00"/>
                </a:highlight>
                <a:latin typeface="Meiryo UI" panose="020B0604030504040204" pitchFamily="50" charset="-128"/>
                <a:ea typeface="Meiryo UI" panose="020B0604030504040204" pitchFamily="50" charset="-128"/>
              </a:rPr>
              <a:t>自律型の人財を育成することによる企業が受ける弊害</a:t>
            </a:r>
            <a:r>
              <a:rPr lang="ja-JP" altLang="en-US" b="1" dirty="0">
                <a:latin typeface="Meiryo UI" panose="020B0604030504040204" pitchFamily="50" charset="-128"/>
                <a:ea typeface="Meiryo UI" panose="020B0604030504040204" pitchFamily="50" charset="-128"/>
              </a:rPr>
              <a:t>について</a:t>
            </a:r>
            <a:r>
              <a:rPr lang="ja-JP" altLang="en-US" dirty="0">
                <a:latin typeface="Meiryo UI" panose="020B0604030504040204" pitchFamily="50" charset="-128"/>
                <a:ea typeface="Meiryo UI" panose="020B0604030504040204" pitchFamily="50" charset="-128"/>
              </a:rPr>
              <a:t>のお考えを聞かせていただきたい。</a:t>
            </a:r>
            <a:r>
              <a:rPr lang="ja-JP" altLang="en-US" b="1" dirty="0">
                <a:latin typeface="Meiryo UI" panose="020B0604030504040204" pitchFamily="50" charset="-128"/>
                <a:ea typeface="Meiryo UI" panose="020B0604030504040204" pitchFamily="50" charset="-128"/>
              </a:rPr>
              <a:t>組織長及びその予備軍の能力が低いと自律型に判断されて、それ以下が離職もしくは組織長に対して意見するようになるという懸念に対する打ち手</a:t>
            </a:r>
            <a:r>
              <a:rPr lang="ja-JP" altLang="en-US" dirty="0">
                <a:latin typeface="Meiryo UI" panose="020B0604030504040204" pitchFamily="50" charset="-128"/>
                <a:ea typeface="Meiryo UI" panose="020B0604030504040204" pitchFamily="50" charset="-128"/>
              </a:rPr>
              <a:t>または、そうなった事例や回避した事例はあるでしょうか。顧問社数が多い田中教授でしたら、知見有との見立てから質問しております。</a:t>
            </a:r>
          </a:p>
        </p:txBody>
      </p:sp>
    </p:spTree>
    <p:extLst>
      <p:ext uri="{BB962C8B-B14F-4D97-AF65-F5344CB8AC3E}">
        <p14:creationId xmlns:p14="http://schemas.microsoft.com/office/powerpoint/2010/main" val="3082201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図 47">
            <a:extLst>
              <a:ext uri="{FF2B5EF4-FFF2-40B4-BE49-F238E27FC236}">
                <a16:creationId xmlns:a16="http://schemas.microsoft.com/office/drawing/2014/main" id="{E0B112B4-8195-1BC4-F0EC-9C53E9D5F4E6}"/>
              </a:ext>
            </a:extLst>
          </p:cNvPr>
          <p:cNvPicPr>
            <a:picLocks noChangeAspect="1"/>
          </p:cNvPicPr>
          <p:nvPr/>
        </p:nvPicPr>
        <p:blipFill>
          <a:blip r:embed="rId2"/>
          <a:srcRect l="6120" t="8742" b="8742"/>
          <a:stretch>
            <a:fillRect/>
          </a:stretch>
        </p:blipFill>
        <p:spPr>
          <a:xfrm>
            <a:off x="7861301" y="2115638"/>
            <a:ext cx="2669325" cy="3517545"/>
          </a:xfrm>
          <a:custGeom>
            <a:avLst/>
            <a:gdLst>
              <a:gd name="connsiteX0" fmla="*/ 116650 w 2669325"/>
              <a:gd name="connsiteY0" fmla="*/ 0 h 3517545"/>
              <a:gd name="connsiteX1" fmla="*/ 2552675 w 2669325"/>
              <a:gd name="connsiteY1" fmla="*/ 0 h 3517545"/>
              <a:gd name="connsiteX2" fmla="*/ 2669325 w 2669325"/>
              <a:gd name="connsiteY2" fmla="*/ 116650 h 3517545"/>
              <a:gd name="connsiteX3" fmla="*/ 2669325 w 2669325"/>
              <a:gd name="connsiteY3" fmla="*/ 3400895 h 3517545"/>
              <a:gd name="connsiteX4" fmla="*/ 2552675 w 2669325"/>
              <a:gd name="connsiteY4" fmla="*/ 3517545 h 3517545"/>
              <a:gd name="connsiteX5" fmla="*/ 116650 w 2669325"/>
              <a:gd name="connsiteY5" fmla="*/ 3517545 h 3517545"/>
              <a:gd name="connsiteX6" fmla="*/ 0 w 2669325"/>
              <a:gd name="connsiteY6" fmla="*/ 3400895 h 3517545"/>
              <a:gd name="connsiteX7" fmla="*/ 0 w 2669325"/>
              <a:gd name="connsiteY7" fmla="*/ 116650 h 3517545"/>
              <a:gd name="connsiteX8" fmla="*/ 116650 w 2669325"/>
              <a:gd name="connsiteY8" fmla="*/ 0 h 351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9325" h="3517545">
                <a:moveTo>
                  <a:pt x="116650" y="0"/>
                </a:moveTo>
                <a:lnTo>
                  <a:pt x="2552675" y="0"/>
                </a:lnTo>
                <a:cubicBezTo>
                  <a:pt x="2617099" y="0"/>
                  <a:pt x="2669325" y="52226"/>
                  <a:pt x="2669325" y="116650"/>
                </a:cubicBezTo>
                <a:lnTo>
                  <a:pt x="2669325" y="3400895"/>
                </a:lnTo>
                <a:cubicBezTo>
                  <a:pt x="2669325" y="3465319"/>
                  <a:pt x="2617099" y="3517545"/>
                  <a:pt x="2552675" y="3517545"/>
                </a:cubicBezTo>
                <a:lnTo>
                  <a:pt x="116650" y="3517545"/>
                </a:lnTo>
                <a:cubicBezTo>
                  <a:pt x="52226" y="3517545"/>
                  <a:pt x="0" y="3465319"/>
                  <a:pt x="0" y="3400895"/>
                </a:cubicBezTo>
                <a:lnTo>
                  <a:pt x="0" y="116650"/>
                </a:lnTo>
                <a:cubicBezTo>
                  <a:pt x="0" y="52226"/>
                  <a:pt x="52226" y="0"/>
                  <a:pt x="116650" y="0"/>
                </a:cubicBezTo>
                <a:close/>
              </a:path>
            </a:pathLst>
          </a:custGeom>
        </p:spPr>
      </p:pic>
      <p:pic>
        <p:nvPicPr>
          <p:cNvPr id="44" name="図 43">
            <a:extLst>
              <a:ext uri="{FF2B5EF4-FFF2-40B4-BE49-F238E27FC236}">
                <a16:creationId xmlns:a16="http://schemas.microsoft.com/office/drawing/2014/main" id="{B3AFA9B5-1AF0-D6CB-D4EF-01529857C96D}"/>
              </a:ext>
            </a:extLst>
          </p:cNvPr>
          <p:cNvPicPr>
            <a:picLocks noChangeAspect="1"/>
          </p:cNvPicPr>
          <p:nvPr/>
        </p:nvPicPr>
        <p:blipFill>
          <a:blip r:embed="rId3"/>
          <a:srcRect l="30118" t="3908" r="5216" b="3908"/>
          <a:stretch>
            <a:fillRect/>
          </a:stretch>
        </p:blipFill>
        <p:spPr>
          <a:xfrm>
            <a:off x="4761339" y="2115638"/>
            <a:ext cx="2669325" cy="3517545"/>
          </a:xfrm>
          <a:custGeom>
            <a:avLst/>
            <a:gdLst>
              <a:gd name="connsiteX0" fmla="*/ 116650 w 2669325"/>
              <a:gd name="connsiteY0" fmla="*/ 0 h 3517545"/>
              <a:gd name="connsiteX1" fmla="*/ 2552675 w 2669325"/>
              <a:gd name="connsiteY1" fmla="*/ 0 h 3517545"/>
              <a:gd name="connsiteX2" fmla="*/ 2669325 w 2669325"/>
              <a:gd name="connsiteY2" fmla="*/ 116650 h 3517545"/>
              <a:gd name="connsiteX3" fmla="*/ 2669325 w 2669325"/>
              <a:gd name="connsiteY3" fmla="*/ 3400895 h 3517545"/>
              <a:gd name="connsiteX4" fmla="*/ 2552675 w 2669325"/>
              <a:gd name="connsiteY4" fmla="*/ 3517545 h 3517545"/>
              <a:gd name="connsiteX5" fmla="*/ 116650 w 2669325"/>
              <a:gd name="connsiteY5" fmla="*/ 3517545 h 3517545"/>
              <a:gd name="connsiteX6" fmla="*/ 0 w 2669325"/>
              <a:gd name="connsiteY6" fmla="*/ 3400895 h 3517545"/>
              <a:gd name="connsiteX7" fmla="*/ 0 w 2669325"/>
              <a:gd name="connsiteY7" fmla="*/ 116650 h 3517545"/>
              <a:gd name="connsiteX8" fmla="*/ 116650 w 2669325"/>
              <a:gd name="connsiteY8" fmla="*/ 0 h 351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9325" h="3517545">
                <a:moveTo>
                  <a:pt x="116650" y="0"/>
                </a:moveTo>
                <a:lnTo>
                  <a:pt x="2552675" y="0"/>
                </a:lnTo>
                <a:cubicBezTo>
                  <a:pt x="2617099" y="0"/>
                  <a:pt x="2669325" y="52226"/>
                  <a:pt x="2669325" y="116650"/>
                </a:cubicBezTo>
                <a:lnTo>
                  <a:pt x="2669325" y="3400895"/>
                </a:lnTo>
                <a:cubicBezTo>
                  <a:pt x="2669325" y="3465319"/>
                  <a:pt x="2617099" y="3517545"/>
                  <a:pt x="2552675" y="3517545"/>
                </a:cubicBezTo>
                <a:lnTo>
                  <a:pt x="116650" y="3517545"/>
                </a:lnTo>
                <a:cubicBezTo>
                  <a:pt x="52226" y="3517545"/>
                  <a:pt x="0" y="3465319"/>
                  <a:pt x="0" y="3400895"/>
                </a:cubicBezTo>
                <a:lnTo>
                  <a:pt x="0" y="116650"/>
                </a:lnTo>
                <a:cubicBezTo>
                  <a:pt x="0" y="52226"/>
                  <a:pt x="52226" y="0"/>
                  <a:pt x="116650" y="0"/>
                </a:cubicBezTo>
                <a:close/>
              </a:path>
            </a:pathLst>
          </a:custGeom>
        </p:spPr>
      </p:pic>
      <p:sp>
        <p:nvSpPr>
          <p:cNvPr id="45" name="四角形: 角を丸くする 44">
            <a:extLst>
              <a:ext uri="{FF2B5EF4-FFF2-40B4-BE49-F238E27FC236}">
                <a16:creationId xmlns:a16="http://schemas.microsoft.com/office/drawing/2014/main" id="{D6BD5FCA-C916-841F-85E7-1FE646AD07FF}"/>
              </a:ext>
            </a:extLst>
          </p:cNvPr>
          <p:cNvSpPr/>
          <p:nvPr/>
        </p:nvSpPr>
        <p:spPr>
          <a:xfrm>
            <a:off x="4761339" y="2115637"/>
            <a:ext cx="2669325" cy="3517545"/>
          </a:xfrm>
          <a:prstGeom prst="roundRect">
            <a:avLst>
              <a:gd name="adj" fmla="val 4370"/>
            </a:avLst>
          </a:prstGeom>
          <a:gradFill flip="none" rotWithShape="1">
            <a:gsLst>
              <a:gs pos="0">
                <a:schemeClr val="accent3">
                  <a:lumMod val="100000"/>
                  <a:alpha val="90000"/>
                </a:schemeClr>
              </a:gs>
              <a:gs pos="100000">
                <a:schemeClr val="tx2">
                  <a:alpha val="16000"/>
                </a:schemeClr>
              </a:gs>
            </a:gsLst>
            <a:lin ang="27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pc="110" err="1">
              <a:solidFill>
                <a:sysClr val="windowText" lastClr="000000"/>
              </a:solidFill>
            </a:endParaRPr>
          </a:p>
        </p:txBody>
      </p:sp>
      <p:pic>
        <p:nvPicPr>
          <p:cNvPr id="38" name="図 37">
            <a:extLst>
              <a:ext uri="{FF2B5EF4-FFF2-40B4-BE49-F238E27FC236}">
                <a16:creationId xmlns:a16="http://schemas.microsoft.com/office/drawing/2014/main" id="{B19F9CA2-B7D1-056F-8346-689EBBD7E156}"/>
              </a:ext>
            </a:extLst>
          </p:cNvPr>
          <p:cNvPicPr>
            <a:picLocks noChangeAspect="1"/>
          </p:cNvPicPr>
          <p:nvPr/>
        </p:nvPicPr>
        <p:blipFill>
          <a:blip r:embed="rId4">
            <a:extLst>
              <a:ext uri="{BEBA8EAE-BF5A-486C-A8C5-ECC9F3942E4B}">
                <a14:imgProps xmlns:a14="http://schemas.microsoft.com/office/drawing/2010/main">
                  <a14:imgLayer r:embed="rId5">
                    <a14:imgEffect>
                      <a14:saturation sat="33000"/>
                    </a14:imgEffect>
                  </a14:imgLayer>
                </a14:imgProps>
              </a:ext>
            </a:extLst>
          </a:blip>
          <a:srcRect l="11655" t="7792" r="1034" b="15504"/>
          <a:stretch>
            <a:fillRect/>
          </a:stretch>
        </p:blipFill>
        <p:spPr>
          <a:xfrm>
            <a:off x="1661376" y="2115638"/>
            <a:ext cx="2669325" cy="3517545"/>
          </a:xfrm>
          <a:custGeom>
            <a:avLst/>
            <a:gdLst>
              <a:gd name="connsiteX0" fmla="*/ 116650 w 2669325"/>
              <a:gd name="connsiteY0" fmla="*/ 0 h 3517545"/>
              <a:gd name="connsiteX1" fmla="*/ 2552675 w 2669325"/>
              <a:gd name="connsiteY1" fmla="*/ 0 h 3517545"/>
              <a:gd name="connsiteX2" fmla="*/ 2669325 w 2669325"/>
              <a:gd name="connsiteY2" fmla="*/ 116650 h 3517545"/>
              <a:gd name="connsiteX3" fmla="*/ 2669325 w 2669325"/>
              <a:gd name="connsiteY3" fmla="*/ 3400895 h 3517545"/>
              <a:gd name="connsiteX4" fmla="*/ 2552675 w 2669325"/>
              <a:gd name="connsiteY4" fmla="*/ 3517545 h 3517545"/>
              <a:gd name="connsiteX5" fmla="*/ 116650 w 2669325"/>
              <a:gd name="connsiteY5" fmla="*/ 3517545 h 3517545"/>
              <a:gd name="connsiteX6" fmla="*/ 0 w 2669325"/>
              <a:gd name="connsiteY6" fmla="*/ 3400895 h 3517545"/>
              <a:gd name="connsiteX7" fmla="*/ 0 w 2669325"/>
              <a:gd name="connsiteY7" fmla="*/ 116650 h 3517545"/>
              <a:gd name="connsiteX8" fmla="*/ 116650 w 2669325"/>
              <a:gd name="connsiteY8" fmla="*/ 0 h 351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9325" h="3517545">
                <a:moveTo>
                  <a:pt x="116650" y="0"/>
                </a:moveTo>
                <a:lnTo>
                  <a:pt x="2552675" y="0"/>
                </a:lnTo>
                <a:cubicBezTo>
                  <a:pt x="2617099" y="0"/>
                  <a:pt x="2669325" y="52226"/>
                  <a:pt x="2669325" y="116650"/>
                </a:cubicBezTo>
                <a:lnTo>
                  <a:pt x="2669325" y="3400895"/>
                </a:lnTo>
                <a:cubicBezTo>
                  <a:pt x="2669325" y="3465319"/>
                  <a:pt x="2617099" y="3517545"/>
                  <a:pt x="2552675" y="3517545"/>
                </a:cubicBezTo>
                <a:lnTo>
                  <a:pt x="116650" y="3517545"/>
                </a:lnTo>
                <a:cubicBezTo>
                  <a:pt x="52226" y="3517545"/>
                  <a:pt x="0" y="3465319"/>
                  <a:pt x="0" y="3400895"/>
                </a:cubicBezTo>
                <a:lnTo>
                  <a:pt x="0" y="116650"/>
                </a:lnTo>
                <a:cubicBezTo>
                  <a:pt x="0" y="52226"/>
                  <a:pt x="52226" y="0"/>
                  <a:pt x="116650" y="0"/>
                </a:cubicBezTo>
                <a:close/>
              </a:path>
            </a:pathLst>
          </a:custGeom>
        </p:spPr>
      </p:pic>
      <p:sp>
        <p:nvSpPr>
          <p:cNvPr id="2" name="タイトル 1">
            <a:extLst>
              <a:ext uri="{FF2B5EF4-FFF2-40B4-BE49-F238E27FC236}">
                <a16:creationId xmlns:a16="http://schemas.microsoft.com/office/drawing/2014/main" id="{335DBAE4-B721-BA42-52A4-D74F3AF468B8}"/>
              </a:ext>
            </a:extLst>
          </p:cNvPr>
          <p:cNvSpPr>
            <a:spLocks noGrp="1"/>
          </p:cNvSpPr>
          <p:nvPr>
            <p:ph type="ctrTitle"/>
          </p:nvPr>
        </p:nvSpPr>
        <p:spPr/>
        <p:txBody>
          <a:bodyPr/>
          <a:lstStyle/>
          <a:p>
            <a:r>
              <a:rPr lang="ja-JP" altLang="en-US"/>
              <a:t>戦略的なキャリア資本計画で、人的資本の最大化</a:t>
            </a:r>
            <a:endParaRPr kumimoji="1" lang="ja-JP" altLang="en-US"/>
          </a:p>
        </p:txBody>
      </p:sp>
      <p:sp>
        <p:nvSpPr>
          <p:cNvPr id="3" name="スライド番号プレースホルダー 2">
            <a:extLst>
              <a:ext uri="{FF2B5EF4-FFF2-40B4-BE49-F238E27FC236}">
                <a16:creationId xmlns:a16="http://schemas.microsoft.com/office/drawing/2014/main" id="{8CBCBE94-153A-D676-F477-DDA09E27C107}"/>
              </a:ext>
            </a:extLst>
          </p:cNvPr>
          <p:cNvSpPr>
            <a:spLocks noGrp="1"/>
          </p:cNvSpPr>
          <p:nvPr>
            <p:ph type="sldNum" sz="quarter" idx="12"/>
          </p:nvPr>
        </p:nvSpPr>
        <p:spPr/>
        <p:txBody>
          <a:bodyPr/>
          <a:lstStyle/>
          <a:p>
            <a:pPr>
              <a:spcBef>
                <a:spcPts val="923"/>
              </a:spcBef>
            </a:pPr>
            <a:fld id="{1078327F-5097-724B-AA59-0491935CF1F4}" type="slidenum">
              <a:rPr lang="en-US" altLang="ja-JP" smtClean="0"/>
              <a:pPr>
                <a:spcBef>
                  <a:spcPts val="923"/>
                </a:spcBef>
              </a:pPr>
              <a:t>40</a:t>
            </a:fld>
            <a:endParaRPr lang="ja-JP" altLang="en-US"/>
          </a:p>
        </p:txBody>
      </p:sp>
      <p:sp>
        <p:nvSpPr>
          <p:cNvPr id="31" name="テキスト ボックス 30">
            <a:extLst>
              <a:ext uri="{FF2B5EF4-FFF2-40B4-BE49-F238E27FC236}">
                <a16:creationId xmlns:a16="http://schemas.microsoft.com/office/drawing/2014/main" id="{C5E62259-DBEE-FA9C-0094-4251A060E5DE}"/>
              </a:ext>
            </a:extLst>
          </p:cNvPr>
          <p:cNvSpPr txBox="1"/>
          <p:nvPr/>
        </p:nvSpPr>
        <p:spPr>
          <a:xfrm>
            <a:off x="1749543" y="3529476"/>
            <a:ext cx="2492991" cy="689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110000"/>
              </a:lnSpc>
            </a:pPr>
            <a:r>
              <a:rPr kumimoji="1" lang="ja-JP" altLang="en-US" b="1">
                <a:solidFill>
                  <a:schemeClr val="bg1"/>
                </a:solidFill>
                <a:latin typeface="+mn-ea"/>
              </a:rPr>
              <a:t>「強み」を戦略的かつ</a:t>
            </a:r>
            <a:endParaRPr kumimoji="1" lang="en-US" altLang="ja-JP" b="1">
              <a:solidFill>
                <a:schemeClr val="bg1"/>
              </a:solidFill>
              <a:latin typeface="+mn-ea"/>
            </a:endParaRPr>
          </a:p>
          <a:p>
            <a:pPr algn="ctr">
              <a:lnSpc>
                <a:spcPct val="110000"/>
              </a:lnSpc>
            </a:pPr>
            <a:r>
              <a:rPr kumimoji="1" lang="ja-JP" altLang="en-US" b="1">
                <a:solidFill>
                  <a:schemeClr val="bg1"/>
                </a:solidFill>
                <a:latin typeface="+mn-ea"/>
              </a:rPr>
              <a:t>徹底的に磨く</a:t>
            </a:r>
          </a:p>
        </p:txBody>
      </p:sp>
      <p:sp>
        <p:nvSpPr>
          <p:cNvPr id="32" name="テキスト ボックス 31">
            <a:extLst>
              <a:ext uri="{FF2B5EF4-FFF2-40B4-BE49-F238E27FC236}">
                <a16:creationId xmlns:a16="http://schemas.microsoft.com/office/drawing/2014/main" id="{EF541842-67D3-9204-991A-419C3440A811}"/>
              </a:ext>
            </a:extLst>
          </p:cNvPr>
          <p:cNvSpPr txBox="1"/>
          <p:nvPr/>
        </p:nvSpPr>
        <p:spPr>
          <a:xfrm>
            <a:off x="5080339" y="3224777"/>
            <a:ext cx="2031325" cy="1299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110000"/>
              </a:lnSpc>
            </a:pPr>
            <a:r>
              <a:rPr kumimoji="1" lang="ja-JP" altLang="en-US" b="1">
                <a:solidFill>
                  <a:schemeClr val="bg1"/>
                </a:solidFill>
                <a:latin typeface="+mn-ea"/>
              </a:rPr>
              <a:t>キャリア・</a:t>
            </a:r>
            <a:endParaRPr kumimoji="1" lang="en-US" altLang="ja-JP" b="1">
              <a:solidFill>
                <a:schemeClr val="bg1"/>
              </a:solidFill>
              <a:latin typeface="+mn-ea"/>
            </a:endParaRPr>
          </a:p>
          <a:p>
            <a:pPr algn="ctr">
              <a:lnSpc>
                <a:spcPct val="110000"/>
              </a:lnSpc>
            </a:pPr>
            <a:r>
              <a:rPr kumimoji="1" lang="ja-JP" altLang="en-US" b="1">
                <a:solidFill>
                  <a:schemeClr val="bg1"/>
                </a:solidFill>
                <a:latin typeface="+mn-ea"/>
              </a:rPr>
              <a:t>レバレッジへの</a:t>
            </a:r>
            <a:endParaRPr kumimoji="1" lang="en-US" altLang="ja-JP" b="1">
              <a:solidFill>
                <a:schemeClr val="bg1"/>
              </a:solidFill>
              <a:latin typeface="+mn-ea"/>
            </a:endParaRPr>
          </a:p>
          <a:p>
            <a:pPr algn="ctr">
              <a:lnSpc>
                <a:spcPct val="110000"/>
              </a:lnSpc>
            </a:pPr>
            <a:r>
              <a:rPr kumimoji="1" lang="ja-JP" altLang="en-US" b="1">
                <a:solidFill>
                  <a:schemeClr val="bg1"/>
                </a:solidFill>
                <a:latin typeface="+mn-ea"/>
              </a:rPr>
              <a:t>中長期・分散型の</a:t>
            </a:r>
            <a:endParaRPr kumimoji="1" lang="en-US" altLang="ja-JP" b="1">
              <a:solidFill>
                <a:schemeClr val="bg1"/>
              </a:solidFill>
              <a:latin typeface="+mn-ea"/>
            </a:endParaRPr>
          </a:p>
          <a:p>
            <a:pPr algn="ctr">
              <a:lnSpc>
                <a:spcPct val="110000"/>
              </a:lnSpc>
            </a:pPr>
            <a:r>
              <a:rPr kumimoji="1" lang="ja-JP" altLang="en-US" b="1">
                <a:solidFill>
                  <a:schemeClr val="bg1"/>
                </a:solidFill>
                <a:latin typeface="+mn-ea"/>
              </a:rPr>
              <a:t>自己投資</a:t>
            </a:r>
          </a:p>
        </p:txBody>
      </p:sp>
      <p:sp>
        <p:nvSpPr>
          <p:cNvPr id="49" name="四角形: 角を丸くする 48">
            <a:extLst>
              <a:ext uri="{FF2B5EF4-FFF2-40B4-BE49-F238E27FC236}">
                <a16:creationId xmlns:a16="http://schemas.microsoft.com/office/drawing/2014/main" id="{A968800F-EB73-5EAC-1940-23E8AE534CC6}"/>
              </a:ext>
            </a:extLst>
          </p:cNvPr>
          <p:cNvSpPr/>
          <p:nvPr/>
        </p:nvSpPr>
        <p:spPr>
          <a:xfrm>
            <a:off x="7861301" y="2115637"/>
            <a:ext cx="2669325" cy="3517545"/>
          </a:xfrm>
          <a:prstGeom prst="roundRect">
            <a:avLst>
              <a:gd name="adj" fmla="val 4370"/>
            </a:avLst>
          </a:prstGeom>
          <a:gradFill flip="none" rotWithShape="1">
            <a:gsLst>
              <a:gs pos="0">
                <a:schemeClr val="accent3">
                  <a:lumMod val="100000"/>
                  <a:alpha val="90000"/>
                </a:schemeClr>
              </a:gs>
              <a:gs pos="100000">
                <a:schemeClr val="tx2">
                  <a:alpha val="16000"/>
                </a:schemeClr>
              </a:gs>
            </a:gsLst>
            <a:lin ang="27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pc="110" err="1">
              <a:solidFill>
                <a:sysClr val="windowText" lastClr="000000"/>
              </a:solidFill>
            </a:endParaRPr>
          </a:p>
        </p:txBody>
      </p:sp>
      <p:sp>
        <p:nvSpPr>
          <p:cNvPr id="23" name="テキスト ボックス 22">
            <a:extLst>
              <a:ext uri="{FF2B5EF4-FFF2-40B4-BE49-F238E27FC236}">
                <a16:creationId xmlns:a16="http://schemas.microsoft.com/office/drawing/2014/main" id="{14A95F02-C60D-E198-E10F-02EE0D98CAF4}"/>
              </a:ext>
            </a:extLst>
          </p:cNvPr>
          <p:cNvSpPr txBox="1"/>
          <p:nvPr/>
        </p:nvSpPr>
        <p:spPr>
          <a:xfrm>
            <a:off x="7949468" y="3377125"/>
            <a:ext cx="2492990" cy="994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110000"/>
              </a:lnSpc>
            </a:pPr>
            <a:r>
              <a:rPr kumimoji="1" lang="ja-JP" altLang="en-US" b="1">
                <a:solidFill>
                  <a:schemeClr val="bg1"/>
                </a:solidFill>
                <a:latin typeface="+mn-ea"/>
              </a:rPr>
              <a:t>自己を行動変容させ、</a:t>
            </a:r>
            <a:endParaRPr kumimoji="1" lang="en-US" altLang="ja-JP" b="1">
              <a:solidFill>
                <a:schemeClr val="bg1"/>
              </a:solidFill>
              <a:latin typeface="+mn-ea"/>
            </a:endParaRPr>
          </a:p>
          <a:p>
            <a:pPr algn="ctr">
              <a:lnSpc>
                <a:spcPct val="110000"/>
              </a:lnSpc>
            </a:pPr>
            <a:r>
              <a:rPr kumimoji="1" lang="ja-JP" altLang="en-US" b="1">
                <a:solidFill>
                  <a:schemeClr val="bg1"/>
                </a:solidFill>
                <a:latin typeface="+mn-ea"/>
              </a:rPr>
              <a:t>関わりあう人・組織を</a:t>
            </a:r>
            <a:endParaRPr kumimoji="1" lang="en-US" altLang="ja-JP" b="1">
              <a:solidFill>
                <a:schemeClr val="bg1"/>
              </a:solidFill>
              <a:latin typeface="+mn-ea"/>
            </a:endParaRPr>
          </a:p>
          <a:p>
            <a:pPr algn="ctr">
              <a:lnSpc>
                <a:spcPct val="110000"/>
              </a:lnSpc>
            </a:pPr>
            <a:r>
              <a:rPr kumimoji="1" lang="ja-JP" altLang="en-US" b="1">
                <a:solidFill>
                  <a:schemeClr val="bg1"/>
                </a:solidFill>
                <a:latin typeface="+mn-ea"/>
              </a:rPr>
              <a:t>キャリア開発する</a:t>
            </a:r>
          </a:p>
        </p:txBody>
      </p:sp>
    </p:spTree>
    <p:extLst>
      <p:ext uri="{BB962C8B-B14F-4D97-AF65-F5344CB8AC3E}">
        <p14:creationId xmlns:p14="http://schemas.microsoft.com/office/powerpoint/2010/main" val="317174624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255E28-F9E4-99F7-B835-62ED91741991}"/>
              </a:ext>
            </a:extLst>
          </p:cNvPr>
          <p:cNvSpPr>
            <a:spLocks noGrp="1"/>
          </p:cNvSpPr>
          <p:nvPr>
            <p:ph type="ctrTitle"/>
          </p:nvPr>
        </p:nvSpPr>
        <p:spPr/>
        <p:txBody>
          <a:bodyPr/>
          <a:lstStyle/>
          <a:p>
            <a:r>
              <a:rPr lang="ja-JP" altLang="en-US" sz="2000"/>
              <a:t>プロティアン・リスキリングの５原則</a:t>
            </a:r>
            <a:endParaRPr kumimoji="1" lang="ja-JP" altLang="en-US" sz="2000" dirty="0"/>
          </a:p>
        </p:txBody>
      </p:sp>
      <p:sp>
        <p:nvSpPr>
          <p:cNvPr id="3" name="スライド番号プレースホルダー 2">
            <a:extLst>
              <a:ext uri="{FF2B5EF4-FFF2-40B4-BE49-F238E27FC236}">
                <a16:creationId xmlns:a16="http://schemas.microsoft.com/office/drawing/2014/main" id="{507BEB0E-DD39-48CF-AEF6-E13D39A35E73}"/>
              </a:ext>
            </a:extLst>
          </p:cNvPr>
          <p:cNvSpPr>
            <a:spLocks noGrp="1"/>
          </p:cNvSpPr>
          <p:nvPr>
            <p:ph type="sldNum" sz="quarter" idx="12"/>
          </p:nvPr>
        </p:nvSpPr>
        <p:spPr/>
        <p:txBody>
          <a:bodyPr/>
          <a:lstStyle/>
          <a:p>
            <a:pPr>
              <a:spcBef>
                <a:spcPts val="923"/>
              </a:spcBef>
            </a:pPr>
            <a:fld id="{1078327F-5097-724B-AA59-0491935CF1F4}" type="slidenum">
              <a:rPr lang="en-US" altLang="ja-JP" smtClean="0"/>
              <a:pPr>
                <a:spcBef>
                  <a:spcPts val="923"/>
                </a:spcBef>
              </a:pPr>
              <a:t>41</a:t>
            </a:fld>
            <a:endParaRPr lang="ja-JP" altLang="en-US" dirty="0"/>
          </a:p>
        </p:txBody>
      </p:sp>
      <p:sp>
        <p:nvSpPr>
          <p:cNvPr id="4" name="楕円 3">
            <a:extLst>
              <a:ext uri="{FF2B5EF4-FFF2-40B4-BE49-F238E27FC236}">
                <a16:creationId xmlns:a16="http://schemas.microsoft.com/office/drawing/2014/main" id="{DE3E8818-CDB0-911D-76FE-DC11E1A482E0}"/>
              </a:ext>
            </a:extLst>
          </p:cNvPr>
          <p:cNvSpPr/>
          <p:nvPr/>
        </p:nvSpPr>
        <p:spPr>
          <a:xfrm>
            <a:off x="3007530" y="1895392"/>
            <a:ext cx="371053" cy="3710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en-US" altLang="ja-JP" spc="110" dirty="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1</a:t>
            </a:r>
            <a:endParaRPr kumimoji="1" lang="ja-JP" altLang="en-US" spc="110" dirty="0" err="1">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endParaRPr>
          </a:p>
        </p:txBody>
      </p:sp>
      <p:graphicFrame>
        <p:nvGraphicFramePr>
          <p:cNvPr id="8" name="表 7">
            <a:extLst>
              <a:ext uri="{FF2B5EF4-FFF2-40B4-BE49-F238E27FC236}">
                <a16:creationId xmlns:a16="http://schemas.microsoft.com/office/drawing/2014/main" id="{9281C580-3591-6789-38DF-3C6DA92A99A7}"/>
              </a:ext>
            </a:extLst>
          </p:cNvPr>
          <p:cNvGraphicFramePr>
            <a:graphicFrameLocks noGrp="1"/>
          </p:cNvGraphicFramePr>
          <p:nvPr/>
        </p:nvGraphicFramePr>
        <p:xfrm>
          <a:off x="3411538" y="1735339"/>
          <a:ext cx="6234486" cy="3628800"/>
        </p:xfrm>
        <a:graphic>
          <a:graphicData uri="http://schemas.openxmlformats.org/drawingml/2006/table">
            <a:tbl>
              <a:tblPr firstRow="1" bandRow="1">
                <a:tableStyleId>{5940675A-B579-460E-94D1-54222C63F5DA}</a:tableStyleId>
              </a:tblPr>
              <a:tblGrid>
                <a:gridCol w="1958321">
                  <a:extLst>
                    <a:ext uri="{9D8B030D-6E8A-4147-A177-3AD203B41FA5}">
                      <a16:colId xmlns:a16="http://schemas.microsoft.com/office/drawing/2014/main" val="108909563"/>
                    </a:ext>
                  </a:extLst>
                </a:gridCol>
                <a:gridCol w="4276165">
                  <a:extLst>
                    <a:ext uri="{9D8B030D-6E8A-4147-A177-3AD203B41FA5}">
                      <a16:colId xmlns:a16="http://schemas.microsoft.com/office/drawing/2014/main" val="4183904854"/>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110" normalizeH="0" baseline="0" noProof="0" dirty="0">
                          <a:ln>
                            <a:noFill/>
                          </a:ln>
                          <a:solidFill>
                            <a:srgbClr val="0F0F0F"/>
                          </a:solidFill>
                          <a:effectLst/>
                          <a:uLnTx/>
                          <a:uFillTx/>
                          <a:latin typeface="游ゴシック"/>
                          <a:ea typeface="游ゴシック"/>
                          <a:cs typeface="+mn-cs"/>
                        </a:rPr>
                        <a:t>現状把握の原則</a:t>
                      </a:r>
                      <a:endParaRPr kumimoji="1" lang="en-US" altLang="ja-JP" sz="1600" b="1" i="0" u="none" strike="noStrike" kern="1200" cap="none" spc="110" normalizeH="0" baseline="0" noProof="0" dirty="0">
                        <a:ln>
                          <a:noFill/>
                        </a:ln>
                        <a:solidFill>
                          <a:srgbClr val="0F0F0F"/>
                        </a:solidFill>
                        <a:effectLst/>
                        <a:uLnTx/>
                        <a:uFillTx/>
                        <a:latin typeface="游ゴシック"/>
                        <a:ea typeface="游ゴシック"/>
                        <a:cs typeface="+mn-cs"/>
                      </a:endParaRPr>
                    </a:p>
                  </a:txBody>
                  <a:tcPr marL="180000" marR="108000" marT="180000" marB="180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110" normalizeH="0" baseline="0" noProof="0" dirty="0">
                          <a:ln>
                            <a:noFill/>
                          </a:ln>
                          <a:solidFill>
                            <a:schemeClr val="accent1"/>
                          </a:solidFill>
                          <a:effectLst/>
                          <a:uLnTx/>
                          <a:uFillTx/>
                          <a:latin typeface="游ゴシック"/>
                          <a:ea typeface="游ゴシック"/>
                          <a:cs typeface="+mn-cs"/>
                        </a:rPr>
                        <a:t>現状を把握する</a:t>
                      </a:r>
                      <a:endParaRPr kumimoji="1" lang="en-US" altLang="ja-JP" sz="2400" b="1" i="0" u="none" strike="noStrike" kern="1200" cap="none" spc="110" normalizeH="0" baseline="0" noProof="0" dirty="0">
                        <a:ln>
                          <a:noFill/>
                        </a:ln>
                        <a:solidFill>
                          <a:schemeClr val="accent1"/>
                        </a:solidFill>
                        <a:effectLst/>
                        <a:uLnTx/>
                        <a:uFillTx/>
                        <a:latin typeface="游ゴシック"/>
                        <a:ea typeface="游ゴシック"/>
                        <a:cs typeface="+mn-cs"/>
                      </a:endParaRPr>
                    </a:p>
                  </a:txBody>
                  <a:tcPr marL="180000" marR="108000" marT="180000" marB="180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0907650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110" normalizeH="0" baseline="0" noProof="0" dirty="0">
                          <a:ln>
                            <a:noFill/>
                          </a:ln>
                          <a:solidFill>
                            <a:srgbClr val="0F0F0F"/>
                          </a:solidFill>
                          <a:effectLst/>
                          <a:uLnTx/>
                          <a:uFillTx/>
                          <a:latin typeface="游ゴシック"/>
                          <a:ea typeface="游ゴシック"/>
                          <a:cs typeface="+mn-cs"/>
                        </a:rPr>
                        <a:t>目標設定の原則</a:t>
                      </a:r>
                      <a:endParaRPr kumimoji="1" lang="en-US" altLang="ja-JP" sz="1600" b="1" i="0" u="none" strike="noStrike" kern="1200" cap="none" spc="110" normalizeH="0" baseline="0" noProof="0" dirty="0">
                        <a:ln>
                          <a:noFill/>
                        </a:ln>
                        <a:solidFill>
                          <a:srgbClr val="0F0F0F"/>
                        </a:solidFill>
                        <a:effectLst/>
                        <a:uLnTx/>
                        <a:uFillTx/>
                        <a:latin typeface="游ゴシック"/>
                        <a:ea typeface="游ゴシック"/>
                        <a:cs typeface="+mn-cs"/>
                      </a:endParaRPr>
                    </a:p>
                  </a:txBody>
                  <a:tcPr marL="180000" marR="108000" marT="180000" marB="180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110" normalizeH="0" baseline="0" noProof="0" dirty="0">
                          <a:ln>
                            <a:noFill/>
                          </a:ln>
                          <a:solidFill>
                            <a:schemeClr val="accent1"/>
                          </a:solidFill>
                          <a:effectLst/>
                          <a:uLnTx/>
                          <a:uFillTx/>
                          <a:latin typeface="游ゴシック"/>
                          <a:ea typeface="游ゴシック"/>
                          <a:cs typeface="+mn-cs"/>
                        </a:rPr>
                        <a:t>目標を設定する</a:t>
                      </a:r>
                      <a:endParaRPr kumimoji="1" lang="en-US" altLang="ja-JP" sz="2400" b="1" i="0" u="none" strike="noStrike" kern="1200" cap="none" spc="110" normalizeH="0" baseline="0" noProof="0" dirty="0">
                        <a:ln>
                          <a:noFill/>
                        </a:ln>
                        <a:solidFill>
                          <a:schemeClr val="accent1"/>
                        </a:solidFill>
                        <a:effectLst/>
                        <a:uLnTx/>
                        <a:uFillTx/>
                        <a:latin typeface="游ゴシック"/>
                        <a:ea typeface="游ゴシック"/>
                        <a:cs typeface="+mn-cs"/>
                      </a:endParaRPr>
                    </a:p>
                  </a:txBody>
                  <a:tcPr marL="180000" marR="108000" marT="180000" marB="180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2494852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110" normalizeH="0" baseline="0" noProof="0" dirty="0">
                          <a:ln>
                            <a:noFill/>
                          </a:ln>
                          <a:solidFill>
                            <a:srgbClr val="0F0F0F"/>
                          </a:solidFill>
                          <a:effectLst/>
                          <a:uLnTx/>
                          <a:uFillTx/>
                          <a:latin typeface="游ゴシック"/>
                          <a:ea typeface="游ゴシック"/>
                          <a:cs typeface="+mn-cs"/>
                        </a:rPr>
                        <a:t>適正負荷の原則</a:t>
                      </a:r>
                      <a:endParaRPr kumimoji="1" lang="en-US" altLang="ja-JP" sz="1600" b="1" i="0" u="none" strike="noStrike" kern="1200" cap="none" spc="110" normalizeH="0" baseline="0" noProof="0" dirty="0">
                        <a:ln>
                          <a:noFill/>
                        </a:ln>
                        <a:solidFill>
                          <a:srgbClr val="0F0F0F"/>
                        </a:solidFill>
                        <a:effectLst/>
                        <a:uLnTx/>
                        <a:uFillTx/>
                        <a:latin typeface="游ゴシック"/>
                        <a:ea typeface="游ゴシック"/>
                        <a:cs typeface="+mn-cs"/>
                      </a:endParaRPr>
                    </a:p>
                  </a:txBody>
                  <a:tcPr marL="180000" marR="108000" marT="180000" marB="180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110" normalizeH="0" baseline="0" noProof="0" dirty="0">
                          <a:ln>
                            <a:noFill/>
                          </a:ln>
                          <a:solidFill>
                            <a:schemeClr val="accent1"/>
                          </a:solidFill>
                          <a:effectLst/>
                          <a:uLnTx/>
                          <a:uFillTx/>
                          <a:latin typeface="游ゴシック"/>
                          <a:ea typeface="游ゴシック"/>
                          <a:cs typeface="+mn-cs"/>
                        </a:rPr>
                        <a:t>適度の負荷を与える</a:t>
                      </a:r>
                      <a:endParaRPr kumimoji="1" lang="en-US" altLang="ja-JP" sz="2400" b="1" i="0" u="none" strike="noStrike" kern="1200" cap="none" spc="110" normalizeH="0" baseline="0" noProof="0" dirty="0">
                        <a:ln>
                          <a:noFill/>
                        </a:ln>
                        <a:solidFill>
                          <a:schemeClr val="accent1"/>
                        </a:solidFill>
                        <a:effectLst/>
                        <a:uLnTx/>
                        <a:uFillTx/>
                        <a:latin typeface="游ゴシック"/>
                        <a:ea typeface="游ゴシック"/>
                        <a:cs typeface="+mn-cs"/>
                      </a:endParaRPr>
                    </a:p>
                  </a:txBody>
                  <a:tcPr marL="180000" marR="108000" marT="180000" marB="180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4681189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110" normalizeH="0" baseline="0" noProof="0" dirty="0">
                          <a:ln>
                            <a:noFill/>
                          </a:ln>
                          <a:solidFill>
                            <a:srgbClr val="0F0F0F"/>
                          </a:solidFill>
                          <a:effectLst/>
                          <a:uLnTx/>
                          <a:uFillTx/>
                          <a:latin typeface="游ゴシック"/>
                          <a:ea typeface="游ゴシック"/>
                          <a:cs typeface="+mn-cs"/>
                        </a:rPr>
                        <a:t>漸進負荷の原則</a:t>
                      </a:r>
                      <a:endParaRPr kumimoji="1" lang="en-US" altLang="ja-JP" sz="1600" b="1" i="0" u="none" strike="noStrike" kern="1200" cap="none" spc="110" normalizeH="0" baseline="0" noProof="0" dirty="0">
                        <a:ln>
                          <a:noFill/>
                        </a:ln>
                        <a:solidFill>
                          <a:srgbClr val="0F0F0F"/>
                        </a:solidFill>
                        <a:effectLst/>
                        <a:uLnTx/>
                        <a:uFillTx/>
                        <a:latin typeface="游ゴシック"/>
                        <a:ea typeface="游ゴシック"/>
                        <a:cs typeface="+mn-cs"/>
                      </a:endParaRPr>
                    </a:p>
                  </a:txBody>
                  <a:tcPr marL="180000" marR="108000" marT="180000" marB="180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110" normalizeH="0" baseline="0" noProof="0" dirty="0">
                          <a:ln>
                            <a:noFill/>
                          </a:ln>
                          <a:solidFill>
                            <a:schemeClr val="accent1"/>
                          </a:solidFill>
                          <a:effectLst/>
                          <a:uLnTx/>
                          <a:uFillTx/>
                          <a:latin typeface="游ゴシック"/>
                          <a:ea typeface="游ゴシック"/>
                          <a:cs typeface="+mn-cs"/>
                        </a:rPr>
                        <a:t>徐々に強度を高める</a:t>
                      </a:r>
                      <a:endParaRPr kumimoji="1" lang="en-US" altLang="ja-JP" sz="2400" b="1" i="0" u="none" strike="noStrike" kern="1200" cap="none" spc="110" normalizeH="0" baseline="0" noProof="0" dirty="0">
                        <a:ln>
                          <a:noFill/>
                        </a:ln>
                        <a:solidFill>
                          <a:schemeClr val="accent1"/>
                        </a:solidFill>
                        <a:effectLst/>
                        <a:uLnTx/>
                        <a:uFillTx/>
                        <a:latin typeface="游ゴシック"/>
                        <a:ea typeface="游ゴシック"/>
                        <a:cs typeface="+mn-cs"/>
                      </a:endParaRPr>
                    </a:p>
                  </a:txBody>
                  <a:tcPr marL="180000" marR="108000" marT="180000" marB="180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6131779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110" normalizeH="0" baseline="0" noProof="0" dirty="0">
                          <a:ln>
                            <a:noFill/>
                          </a:ln>
                          <a:solidFill>
                            <a:srgbClr val="0F0F0F"/>
                          </a:solidFill>
                          <a:effectLst/>
                          <a:uLnTx/>
                          <a:uFillTx/>
                          <a:latin typeface="游ゴシック"/>
                          <a:ea typeface="游ゴシック"/>
                          <a:cs typeface="+mn-cs"/>
                        </a:rPr>
                        <a:t>継続行動の原則</a:t>
                      </a:r>
                    </a:p>
                  </a:txBody>
                  <a:tcPr marL="180000" marR="108000" marT="180000" marB="180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110" normalizeH="0" baseline="0" noProof="0" dirty="0">
                          <a:ln>
                            <a:noFill/>
                          </a:ln>
                          <a:solidFill>
                            <a:schemeClr val="accent1"/>
                          </a:solidFill>
                          <a:effectLst/>
                          <a:uLnTx/>
                          <a:uFillTx/>
                          <a:latin typeface="游ゴシック"/>
                          <a:ea typeface="游ゴシック"/>
                          <a:cs typeface="+mn-cs"/>
                        </a:rPr>
                        <a:t>日常的に継続する</a:t>
                      </a:r>
                    </a:p>
                  </a:txBody>
                  <a:tcPr marL="180000" marR="108000" marT="180000" marB="180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51787905"/>
                  </a:ext>
                </a:extLst>
              </a:tr>
            </a:tbl>
          </a:graphicData>
        </a:graphic>
      </p:graphicFrame>
      <p:sp>
        <p:nvSpPr>
          <p:cNvPr id="9" name="楕円 8">
            <a:extLst>
              <a:ext uri="{FF2B5EF4-FFF2-40B4-BE49-F238E27FC236}">
                <a16:creationId xmlns:a16="http://schemas.microsoft.com/office/drawing/2014/main" id="{B541509C-E20D-9B15-124A-833D744D7315}"/>
              </a:ext>
            </a:extLst>
          </p:cNvPr>
          <p:cNvSpPr/>
          <p:nvPr/>
        </p:nvSpPr>
        <p:spPr>
          <a:xfrm>
            <a:off x="3007530" y="2620139"/>
            <a:ext cx="371053" cy="3710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en-US" altLang="ja-JP" spc="110" dirty="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2</a:t>
            </a:r>
            <a:endParaRPr kumimoji="1" lang="ja-JP" altLang="en-US" spc="110" dirty="0" err="1">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10" name="楕円 9">
            <a:extLst>
              <a:ext uri="{FF2B5EF4-FFF2-40B4-BE49-F238E27FC236}">
                <a16:creationId xmlns:a16="http://schemas.microsoft.com/office/drawing/2014/main" id="{E6730893-022A-F405-FC32-7AD697B9405F}"/>
              </a:ext>
            </a:extLst>
          </p:cNvPr>
          <p:cNvSpPr/>
          <p:nvPr/>
        </p:nvSpPr>
        <p:spPr>
          <a:xfrm>
            <a:off x="3007530" y="3344886"/>
            <a:ext cx="371053" cy="3710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en-US" altLang="ja-JP" spc="110" dirty="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3</a:t>
            </a:r>
            <a:endParaRPr kumimoji="1" lang="ja-JP" altLang="en-US" spc="110" dirty="0" err="1">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11" name="楕円 10">
            <a:extLst>
              <a:ext uri="{FF2B5EF4-FFF2-40B4-BE49-F238E27FC236}">
                <a16:creationId xmlns:a16="http://schemas.microsoft.com/office/drawing/2014/main" id="{3EAF48D8-CC6F-1E6A-3F06-CDA1B68455E8}"/>
              </a:ext>
            </a:extLst>
          </p:cNvPr>
          <p:cNvSpPr/>
          <p:nvPr/>
        </p:nvSpPr>
        <p:spPr>
          <a:xfrm>
            <a:off x="3007530" y="4069633"/>
            <a:ext cx="371053" cy="3710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en-US" altLang="ja-JP" spc="110" dirty="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4</a:t>
            </a:r>
            <a:endParaRPr kumimoji="1" lang="ja-JP" altLang="en-US" spc="110" dirty="0" err="1">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12" name="楕円 11">
            <a:extLst>
              <a:ext uri="{FF2B5EF4-FFF2-40B4-BE49-F238E27FC236}">
                <a16:creationId xmlns:a16="http://schemas.microsoft.com/office/drawing/2014/main" id="{7758475E-A0EB-F72D-44B3-FEF369E3BA87}"/>
              </a:ext>
            </a:extLst>
          </p:cNvPr>
          <p:cNvSpPr/>
          <p:nvPr/>
        </p:nvSpPr>
        <p:spPr>
          <a:xfrm>
            <a:off x="3007530" y="4794378"/>
            <a:ext cx="371053" cy="3710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en-US" altLang="ja-JP" spc="110" dirty="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5</a:t>
            </a:r>
            <a:endParaRPr kumimoji="1" lang="ja-JP" altLang="en-US" spc="110" dirty="0" err="1">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endParaRPr>
          </a:p>
        </p:txBody>
      </p:sp>
      <p:cxnSp>
        <p:nvCxnSpPr>
          <p:cNvPr id="14" name="直線コネクタ 13">
            <a:extLst>
              <a:ext uri="{FF2B5EF4-FFF2-40B4-BE49-F238E27FC236}">
                <a16:creationId xmlns:a16="http://schemas.microsoft.com/office/drawing/2014/main" id="{9CDFFD51-44C4-32EA-CAF7-E15B75F1F327}"/>
              </a:ext>
            </a:extLst>
          </p:cNvPr>
          <p:cNvCxnSpPr/>
          <p:nvPr/>
        </p:nvCxnSpPr>
        <p:spPr>
          <a:xfrm>
            <a:off x="2940424" y="2443292"/>
            <a:ext cx="5844988"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0F41D547-0634-C445-426D-9748DDFF888B}"/>
              </a:ext>
            </a:extLst>
          </p:cNvPr>
          <p:cNvCxnSpPr/>
          <p:nvPr/>
        </p:nvCxnSpPr>
        <p:spPr>
          <a:xfrm>
            <a:off x="2940424" y="3168039"/>
            <a:ext cx="5844988"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0F6B66B5-0170-6924-D45C-1471DB52ABE6}"/>
              </a:ext>
            </a:extLst>
          </p:cNvPr>
          <p:cNvCxnSpPr/>
          <p:nvPr/>
        </p:nvCxnSpPr>
        <p:spPr>
          <a:xfrm>
            <a:off x="2940424" y="3892786"/>
            <a:ext cx="5844988"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EA2038CA-8947-2CB4-4892-B0808047DBFA}"/>
              </a:ext>
            </a:extLst>
          </p:cNvPr>
          <p:cNvCxnSpPr/>
          <p:nvPr/>
        </p:nvCxnSpPr>
        <p:spPr>
          <a:xfrm>
            <a:off x="2940424" y="4617533"/>
            <a:ext cx="5844988"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8D239DED-936B-66D9-B6C0-C0DA3A1BCBBF}"/>
              </a:ext>
            </a:extLst>
          </p:cNvPr>
          <p:cNvCxnSpPr/>
          <p:nvPr/>
        </p:nvCxnSpPr>
        <p:spPr>
          <a:xfrm>
            <a:off x="2940424" y="5328279"/>
            <a:ext cx="5844988"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647A395A-1901-7ADE-A2B1-1C0498F65AAB}"/>
              </a:ext>
            </a:extLst>
          </p:cNvPr>
          <p:cNvSpPr txBox="1"/>
          <p:nvPr/>
        </p:nvSpPr>
        <p:spPr>
          <a:xfrm>
            <a:off x="2650185" y="6169608"/>
            <a:ext cx="6891630" cy="255006"/>
          </a:xfrm>
          <a:prstGeom prst="rect">
            <a:avLst/>
          </a:prstGeom>
          <a:noFill/>
        </p:spPr>
        <p:txBody>
          <a:bodyPr wrap="none" rtlCol="0">
            <a:spAutoFit/>
          </a:bodyPr>
          <a:lstStyle/>
          <a:p>
            <a:pPr>
              <a:lnSpc>
                <a:spcPct val="110000"/>
              </a:lnSpc>
            </a:pPr>
            <a:r>
              <a:rPr kumimoji="1" lang="ja-JP" altLang="en-US" sz="1000" b="1" dirty="0">
                <a:solidFill>
                  <a:schemeClr val="tx2">
                    <a:lumMod val="60000"/>
                    <a:lumOff val="40000"/>
                  </a:schemeClr>
                </a:solidFill>
              </a:rPr>
              <a:t>田中研之輔・浅井公一・宮内正臣（</a:t>
            </a:r>
            <a:r>
              <a:rPr kumimoji="1" lang="en-US" altLang="ja-JP" sz="1000" b="1" dirty="0">
                <a:solidFill>
                  <a:schemeClr val="tx2">
                    <a:lumMod val="60000"/>
                    <a:lumOff val="40000"/>
                  </a:schemeClr>
                </a:solidFill>
              </a:rPr>
              <a:t>2020</a:t>
            </a:r>
            <a:r>
              <a:rPr kumimoji="1" lang="ja-JP" altLang="en-US" sz="1000" b="1" dirty="0">
                <a:solidFill>
                  <a:schemeClr val="tx2">
                    <a:lumMod val="60000"/>
                    <a:lumOff val="40000"/>
                  </a:schemeClr>
                </a:solidFill>
              </a:rPr>
              <a:t>）</a:t>
            </a:r>
            <a:r>
              <a:rPr kumimoji="1" lang="en-US" altLang="ja-JP" sz="1000" b="1" dirty="0">
                <a:solidFill>
                  <a:schemeClr val="tx2">
                    <a:lumMod val="60000"/>
                    <a:lumOff val="40000"/>
                  </a:schemeClr>
                </a:solidFill>
              </a:rPr>
              <a:t>『</a:t>
            </a:r>
            <a:r>
              <a:rPr kumimoji="1" lang="ja-JP" altLang="en-US" sz="1000" b="1" dirty="0">
                <a:solidFill>
                  <a:schemeClr val="tx2">
                    <a:lumMod val="60000"/>
                    <a:lumOff val="40000"/>
                  </a:schemeClr>
                </a:solidFill>
              </a:rPr>
              <a:t>ビジトレ：今日から始めるミドルシニアのキャリア開発</a:t>
            </a:r>
            <a:r>
              <a:rPr kumimoji="1" lang="en-US" altLang="ja-JP" sz="1000" b="1" dirty="0">
                <a:solidFill>
                  <a:schemeClr val="tx2">
                    <a:lumMod val="60000"/>
                    <a:lumOff val="40000"/>
                  </a:schemeClr>
                </a:solidFill>
              </a:rPr>
              <a:t>』</a:t>
            </a:r>
            <a:r>
              <a:rPr kumimoji="1" lang="ja-JP" altLang="en-US" sz="1000" b="1" dirty="0">
                <a:solidFill>
                  <a:schemeClr val="tx2">
                    <a:lumMod val="60000"/>
                    <a:lumOff val="40000"/>
                  </a:schemeClr>
                </a:solidFill>
              </a:rPr>
              <a:t>（金子書房）</a:t>
            </a:r>
          </a:p>
        </p:txBody>
      </p:sp>
    </p:spTree>
    <p:extLst>
      <p:ext uri="{BB962C8B-B14F-4D97-AF65-F5344CB8AC3E}">
        <p14:creationId xmlns:p14="http://schemas.microsoft.com/office/powerpoint/2010/main" val="411223292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1EDC15-D309-F29E-5757-FCDDF7F7AA5A}"/>
              </a:ext>
            </a:extLst>
          </p:cNvPr>
          <p:cNvSpPr>
            <a:spLocks noGrp="1"/>
          </p:cNvSpPr>
          <p:nvPr>
            <p:ph type="ctrTitle"/>
          </p:nvPr>
        </p:nvSpPr>
        <p:spPr/>
        <p:txBody>
          <a:bodyPr/>
          <a:lstStyle/>
          <a:p>
            <a:r>
              <a:rPr kumimoji="1" lang="ja-JP" altLang="en-US" sz="2000"/>
              <a:t>人的資本の最大化と可視化</a:t>
            </a:r>
          </a:p>
        </p:txBody>
      </p:sp>
      <p:sp>
        <p:nvSpPr>
          <p:cNvPr id="3" name="スライド番号プレースホルダー 2">
            <a:extLst>
              <a:ext uri="{FF2B5EF4-FFF2-40B4-BE49-F238E27FC236}">
                <a16:creationId xmlns:a16="http://schemas.microsoft.com/office/drawing/2014/main" id="{ED8E4DBC-0C66-8EDB-40E0-FE832056F554}"/>
              </a:ext>
            </a:extLst>
          </p:cNvPr>
          <p:cNvSpPr>
            <a:spLocks noGrp="1"/>
          </p:cNvSpPr>
          <p:nvPr>
            <p:ph type="sldNum" sz="quarter" idx="12"/>
          </p:nvPr>
        </p:nvSpPr>
        <p:spPr/>
        <p:txBody>
          <a:bodyPr/>
          <a:lstStyle/>
          <a:p>
            <a:pPr>
              <a:spcBef>
                <a:spcPts val="923"/>
              </a:spcBef>
            </a:pPr>
            <a:fld id="{1078327F-5097-724B-AA59-0491935CF1F4}" type="slidenum">
              <a:rPr lang="en-US" altLang="ja-JP" smtClean="0"/>
              <a:pPr>
                <a:spcBef>
                  <a:spcPts val="923"/>
                </a:spcBef>
              </a:pPr>
              <a:t>42</a:t>
            </a:fld>
            <a:endParaRPr lang="ja-JP" altLang="en-US"/>
          </a:p>
        </p:txBody>
      </p:sp>
      <p:sp>
        <p:nvSpPr>
          <p:cNvPr id="24" name="二等辺三角形 23">
            <a:extLst>
              <a:ext uri="{FF2B5EF4-FFF2-40B4-BE49-F238E27FC236}">
                <a16:creationId xmlns:a16="http://schemas.microsoft.com/office/drawing/2014/main" id="{DF3CD749-A255-4F1D-FDB6-DA8714811E21}"/>
              </a:ext>
            </a:extLst>
          </p:cNvPr>
          <p:cNvSpPr/>
          <p:nvPr/>
        </p:nvSpPr>
        <p:spPr>
          <a:xfrm rot="5400000">
            <a:off x="5910474" y="3772433"/>
            <a:ext cx="371052" cy="16887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pc="110" err="1">
              <a:solidFill>
                <a:sysClr val="windowText" lastClr="000000"/>
              </a:solidFill>
              <a:latin typeface="+mn-ea"/>
            </a:endParaRPr>
          </a:p>
        </p:txBody>
      </p:sp>
      <p:sp>
        <p:nvSpPr>
          <p:cNvPr id="6" name="四角形: 角を丸くする 5">
            <a:extLst>
              <a:ext uri="{FF2B5EF4-FFF2-40B4-BE49-F238E27FC236}">
                <a16:creationId xmlns:a16="http://schemas.microsoft.com/office/drawing/2014/main" id="{0FC93D57-DB0A-08EB-A4DF-49354C454E98}"/>
              </a:ext>
            </a:extLst>
          </p:cNvPr>
          <p:cNvSpPr/>
          <p:nvPr/>
        </p:nvSpPr>
        <p:spPr>
          <a:xfrm>
            <a:off x="8877370" y="3216727"/>
            <a:ext cx="2421796" cy="602187"/>
          </a:xfrm>
          <a:prstGeom prst="roundRect">
            <a:avLst/>
          </a:prstGeom>
          <a:pattFill prst="wdUpDiag">
            <a:fgClr>
              <a:srgbClr val="F6DADA"/>
            </a:fgClr>
            <a:bgClr>
              <a:schemeClr val="bg1"/>
            </a:bgClr>
          </a:patt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1" lang="ja-JP" altLang="en-US" sz="1600" b="1" spc="110">
                <a:solidFill>
                  <a:schemeClr val="accent1"/>
                </a:solidFill>
              </a:rPr>
              <a:t>ビジネス資本</a:t>
            </a:r>
          </a:p>
        </p:txBody>
      </p:sp>
      <p:sp>
        <p:nvSpPr>
          <p:cNvPr id="7" name="四角形: 角を丸くする 6">
            <a:extLst>
              <a:ext uri="{FF2B5EF4-FFF2-40B4-BE49-F238E27FC236}">
                <a16:creationId xmlns:a16="http://schemas.microsoft.com/office/drawing/2014/main" id="{95B60A0B-95A3-AB4C-275F-8A44B4AFDB7B}"/>
              </a:ext>
            </a:extLst>
          </p:cNvPr>
          <p:cNvSpPr/>
          <p:nvPr/>
        </p:nvSpPr>
        <p:spPr>
          <a:xfrm>
            <a:off x="8877370" y="2538635"/>
            <a:ext cx="2421796" cy="602187"/>
          </a:xfrm>
          <a:prstGeom prst="roundRect">
            <a:avLst/>
          </a:prstGeom>
          <a:pattFill prst="wdUpDiag">
            <a:fgClr>
              <a:schemeClr val="bg1">
                <a:lumMod val="85000"/>
              </a:schemeClr>
            </a:fgClr>
            <a:bgClr>
              <a:schemeClr val="bg1"/>
            </a:bgClr>
          </a:patt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1" lang="ja-JP" altLang="en-US" sz="1600" b="1" spc="110">
                <a:solidFill>
                  <a:schemeClr val="tx1"/>
                </a:solidFill>
              </a:rPr>
              <a:t>自己投資</a:t>
            </a:r>
          </a:p>
        </p:txBody>
      </p:sp>
      <p:sp>
        <p:nvSpPr>
          <p:cNvPr id="8" name="四角形: 角を丸くする 7">
            <a:extLst>
              <a:ext uri="{FF2B5EF4-FFF2-40B4-BE49-F238E27FC236}">
                <a16:creationId xmlns:a16="http://schemas.microsoft.com/office/drawing/2014/main" id="{B9A50B17-7E7C-63B5-BB1B-62CDB0E83D17}"/>
              </a:ext>
            </a:extLst>
          </p:cNvPr>
          <p:cNvSpPr/>
          <p:nvPr/>
        </p:nvSpPr>
        <p:spPr>
          <a:xfrm>
            <a:off x="8877370" y="3894819"/>
            <a:ext cx="2421796" cy="602187"/>
          </a:xfrm>
          <a:prstGeom prst="roundRect">
            <a:avLst/>
          </a:prstGeom>
          <a:pattFill prst="wdUpDiag">
            <a:fgClr>
              <a:srgbClr val="F6DADA"/>
            </a:fgClr>
            <a:bgClr>
              <a:schemeClr val="bg1"/>
            </a:bgClr>
          </a:patt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1" lang="ja-JP" altLang="en-US" sz="1600" b="1" spc="110">
                <a:solidFill>
                  <a:schemeClr val="accent1"/>
                </a:solidFill>
              </a:rPr>
              <a:t>社会関係資本</a:t>
            </a:r>
          </a:p>
        </p:txBody>
      </p:sp>
      <p:sp>
        <p:nvSpPr>
          <p:cNvPr id="9" name="四角形: 角を丸くする 8">
            <a:extLst>
              <a:ext uri="{FF2B5EF4-FFF2-40B4-BE49-F238E27FC236}">
                <a16:creationId xmlns:a16="http://schemas.microsoft.com/office/drawing/2014/main" id="{8C0FCBB8-A4FB-9044-62F3-0C39927B687E}"/>
              </a:ext>
            </a:extLst>
          </p:cNvPr>
          <p:cNvSpPr/>
          <p:nvPr/>
        </p:nvSpPr>
        <p:spPr>
          <a:xfrm>
            <a:off x="8877370" y="4572914"/>
            <a:ext cx="2421796" cy="602187"/>
          </a:xfrm>
          <a:prstGeom prst="roundRect">
            <a:avLst/>
          </a:prstGeom>
          <a:pattFill prst="wdUpDiag">
            <a:fgClr>
              <a:srgbClr val="F6DADA"/>
            </a:fgClr>
            <a:bgClr>
              <a:schemeClr val="bg1"/>
            </a:bgClr>
          </a:patt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1" lang="ja-JP" altLang="en-US" sz="1600" b="1" spc="110">
                <a:solidFill>
                  <a:schemeClr val="accent1"/>
                </a:solidFill>
              </a:rPr>
              <a:t>経済資本</a:t>
            </a:r>
          </a:p>
        </p:txBody>
      </p:sp>
      <p:sp>
        <p:nvSpPr>
          <p:cNvPr id="10" name="四角形: 角を丸くする 9">
            <a:extLst>
              <a:ext uri="{FF2B5EF4-FFF2-40B4-BE49-F238E27FC236}">
                <a16:creationId xmlns:a16="http://schemas.microsoft.com/office/drawing/2014/main" id="{D16F92E1-0C9C-DD61-F62E-343033E7E21D}"/>
              </a:ext>
            </a:extLst>
          </p:cNvPr>
          <p:cNvSpPr/>
          <p:nvPr/>
        </p:nvSpPr>
        <p:spPr>
          <a:xfrm>
            <a:off x="6372028" y="4572914"/>
            <a:ext cx="2421796" cy="602187"/>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1" lang="ja-JP" altLang="en-US" sz="1600" b="1" spc="110">
                <a:solidFill>
                  <a:sysClr val="windowText" lastClr="000000"/>
                </a:solidFill>
              </a:rPr>
              <a:t>有形資産</a:t>
            </a:r>
          </a:p>
        </p:txBody>
      </p:sp>
      <p:sp>
        <p:nvSpPr>
          <p:cNvPr id="11" name="四角形: 角を丸くする 10">
            <a:extLst>
              <a:ext uri="{FF2B5EF4-FFF2-40B4-BE49-F238E27FC236}">
                <a16:creationId xmlns:a16="http://schemas.microsoft.com/office/drawing/2014/main" id="{A0C06D39-B246-711C-A51B-F2D14B3A0AB4}"/>
              </a:ext>
            </a:extLst>
          </p:cNvPr>
          <p:cNvSpPr/>
          <p:nvPr/>
        </p:nvSpPr>
        <p:spPr>
          <a:xfrm>
            <a:off x="6372028" y="2538635"/>
            <a:ext cx="2421796" cy="1958372"/>
          </a:xfrm>
          <a:prstGeom prst="roundRect">
            <a:avLst>
              <a:gd name="adj" fmla="val 6243"/>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1" lang="ja-JP" altLang="en-US" sz="1600" b="1" spc="110">
                <a:solidFill>
                  <a:sysClr val="windowText" lastClr="000000"/>
                </a:solidFill>
              </a:rPr>
              <a:t>無形資産</a:t>
            </a:r>
          </a:p>
        </p:txBody>
      </p:sp>
      <p:sp>
        <p:nvSpPr>
          <p:cNvPr id="23" name="テキスト ボックス 22">
            <a:extLst>
              <a:ext uri="{FF2B5EF4-FFF2-40B4-BE49-F238E27FC236}">
                <a16:creationId xmlns:a16="http://schemas.microsoft.com/office/drawing/2014/main" id="{83900420-D5F3-844B-3920-E92F39B70750}"/>
              </a:ext>
            </a:extLst>
          </p:cNvPr>
          <p:cNvSpPr txBox="1"/>
          <p:nvPr/>
        </p:nvSpPr>
        <p:spPr>
          <a:xfrm>
            <a:off x="6902700" y="2071193"/>
            <a:ext cx="3634196" cy="385170"/>
          </a:xfrm>
          <a:prstGeom prst="rect">
            <a:avLst/>
          </a:prstGeom>
          <a:noFill/>
        </p:spPr>
        <p:txBody>
          <a:bodyPr wrap="square" rtlCol="0">
            <a:spAutoFit/>
          </a:bodyPr>
          <a:lstStyle/>
          <a:p>
            <a:pPr algn="ctr">
              <a:lnSpc>
                <a:spcPct val="110000"/>
              </a:lnSpc>
            </a:pPr>
            <a:r>
              <a:rPr kumimoji="1" lang="ja-JP" altLang="en-US" b="1" spc="110">
                <a:solidFill>
                  <a:schemeClr val="accent1"/>
                </a:solidFill>
              </a:rPr>
              <a:t>プロティアン・キャリア資本表</a:t>
            </a:r>
          </a:p>
        </p:txBody>
      </p:sp>
      <p:sp>
        <p:nvSpPr>
          <p:cNvPr id="29" name="四角形: 角を丸くする 28">
            <a:extLst>
              <a:ext uri="{FF2B5EF4-FFF2-40B4-BE49-F238E27FC236}">
                <a16:creationId xmlns:a16="http://schemas.microsoft.com/office/drawing/2014/main" id="{C8AE9146-029D-C61C-40B7-AED19F6502BA}"/>
              </a:ext>
            </a:extLst>
          </p:cNvPr>
          <p:cNvSpPr/>
          <p:nvPr/>
        </p:nvSpPr>
        <p:spPr>
          <a:xfrm>
            <a:off x="3398176" y="2538635"/>
            <a:ext cx="2421796" cy="1280279"/>
          </a:xfrm>
          <a:prstGeom prst="roundRect">
            <a:avLst>
              <a:gd name="adj" fmla="val 8386"/>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1" lang="ja-JP" altLang="en-US" sz="1600" b="1" spc="110">
                <a:solidFill>
                  <a:schemeClr val="bg1"/>
                </a:solidFill>
              </a:rPr>
              <a:t>負債</a:t>
            </a:r>
          </a:p>
        </p:txBody>
      </p:sp>
      <p:sp>
        <p:nvSpPr>
          <p:cNvPr id="30" name="四角形: 角を丸くする 29">
            <a:extLst>
              <a:ext uri="{FF2B5EF4-FFF2-40B4-BE49-F238E27FC236}">
                <a16:creationId xmlns:a16="http://schemas.microsoft.com/office/drawing/2014/main" id="{AE2E9FEE-9D8F-0A14-5CDA-193E6B6ECFAC}"/>
              </a:ext>
            </a:extLst>
          </p:cNvPr>
          <p:cNvSpPr/>
          <p:nvPr/>
        </p:nvSpPr>
        <p:spPr>
          <a:xfrm>
            <a:off x="3398176" y="3894819"/>
            <a:ext cx="2421796" cy="1280279"/>
          </a:xfrm>
          <a:prstGeom prst="roundRect">
            <a:avLst>
              <a:gd name="adj" fmla="val 942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1" lang="ja-JP" altLang="en-US" sz="1600" b="1" spc="110">
                <a:solidFill>
                  <a:schemeClr val="accent1"/>
                </a:solidFill>
              </a:rPr>
              <a:t>資本</a:t>
            </a:r>
          </a:p>
        </p:txBody>
      </p:sp>
      <p:sp>
        <p:nvSpPr>
          <p:cNvPr id="33" name="四角形: 角を丸くする 32">
            <a:extLst>
              <a:ext uri="{FF2B5EF4-FFF2-40B4-BE49-F238E27FC236}">
                <a16:creationId xmlns:a16="http://schemas.microsoft.com/office/drawing/2014/main" id="{E651CA78-81CE-4933-D3B7-1A28C3CFC62D}"/>
              </a:ext>
            </a:extLst>
          </p:cNvPr>
          <p:cNvSpPr/>
          <p:nvPr/>
        </p:nvSpPr>
        <p:spPr>
          <a:xfrm>
            <a:off x="892834" y="2538635"/>
            <a:ext cx="2421796" cy="2636466"/>
          </a:xfrm>
          <a:prstGeom prst="roundRect">
            <a:avLst>
              <a:gd name="adj" fmla="val 6243"/>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1" lang="ja-JP" altLang="en-US" sz="1600" b="1" spc="110">
                <a:solidFill>
                  <a:sysClr val="windowText" lastClr="000000"/>
                </a:solidFill>
              </a:rPr>
              <a:t>資産</a:t>
            </a:r>
          </a:p>
        </p:txBody>
      </p:sp>
      <p:sp>
        <p:nvSpPr>
          <p:cNvPr id="34" name="テキスト ボックス 33">
            <a:extLst>
              <a:ext uri="{FF2B5EF4-FFF2-40B4-BE49-F238E27FC236}">
                <a16:creationId xmlns:a16="http://schemas.microsoft.com/office/drawing/2014/main" id="{F1B8DF46-0549-D900-BD52-253ADE201E31}"/>
              </a:ext>
            </a:extLst>
          </p:cNvPr>
          <p:cNvSpPr txBox="1"/>
          <p:nvPr/>
        </p:nvSpPr>
        <p:spPr>
          <a:xfrm>
            <a:off x="1423506" y="2071193"/>
            <a:ext cx="3634196" cy="385170"/>
          </a:xfrm>
          <a:prstGeom prst="rect">
            <a:avLst/>
          </a:prstGeom>
          <a:noFill/>
        </p:spPr>
        <p:txBody>
          <a:bodyPr wrap="square" rtlCol="0">
            <a:spAutoFit/>
          </a:bodyPr>
          <a:lstStyle/>
          <a:p>
            <a:pPr algn="ctr">
              <a:lnSpc>
                <a:spcPct val="110000"/>
              </a:lnSpc>
            </a:pPr>
            <a:r>
              <a:rPr kumimoji="1" lang="ja-JP" altLang="en-US" b="1" spc="110">
                <a:solidFill>
                  <a:sysClr val="windowText" lastClr="000000"/>
                </a:solidFill>
              </a:rPr>
              <a:t>賃借対照表</a:t>
            </a:r>
          </a:p>
        </p:txBody>
      </p:sp>
    </p:spTree>
    <p:extLst>
      <p:ext uri="{BB962C8B-B14F-4D97-AF65-F5344CB8AC3E}">
        <p14:creationId xmlns:p14="http://schemas.microsoft.com/office/powerpoint/2010/main" val="332632126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B5A8A8-A1E7-2C67-04FD-0053410B66E6}"/>
              </a:ext>
            </a:extLst>
          </p:cNvPr>
          <p:cNvSpPr>
            <a:spLocks noGrp="1"/>
          </p:cNvSpPr>
          <p:nvPr>
            <p:ph type="ctrTitle"/>
          </p:nvPr>
        </p:nvSpPr>
        <p:spPr/>
        <p:txBody>
          <a:bodyPr/>
          <a:lstStyle/>
          <a:p>
            <a:r>
              <a:rPr kumimoji="1" lang="ja-JP" altLang="en-US" sz="2000"/>
              <a:t>人的資本経営で実現すべきは、社員一人ひとりのキャリア資本の最大化</a:t>
            </a:r>
          </a:p>
        </p:txBody>
      </p:sp>
      <p:sp>
        <p:nvSpPr>
          <p:cNvPr id="3" name="スライド番号プレースホルダー 2">
            <a:extLst>
              <a:ext uri="{FF2B5EF4-FFF2-40B4-BE49-F238E27FC236}">
                <a16:creationId xmlns:a16="http://schemas.microsoft.com/office/drawing/2014/main" id="{A3BBD97E-7DDE-DDD8-32CA-726A1C5B8423}"/>
              </a:ext>
            </a:extLst>
          </p:cNvPr>
          <p:cNvSpPr>
            <a:spLocks noGrp="1"/>
          </p:cNvSpPr>
          <p:nvPr>
            <p:ph type="sldNum" sz="quarter" idx="12"/>
          </p:nvPr>
        </p:nvSpPr>
        <p:spPr/>
        <p:txBody>
          <a:bodyPr/>
          <a:lstStyle/>
          <a:p>
            <a:pPr>
              <a:spcBef>
                <a:spcPts val="923"/>
              </a:spcBef>
            </a:pPr>
            <a:fld id="{1078327F-5097-724B-AA59-0491935CF1F4}" type="slidenum">
              <a:rPr lang="en-US" altLang="ja-JP" smtClean="0"/>
              <a:pPr>
                <a:spcBef>
                  <a:spcPts val="923"/>
                </a:spcBef>
              </a:pPr>
              <a:t>43</a:t>
            </a:fld>
            <a:endParaRPr lang="ja-JP" altLang="en-US"/>
          </a:p>
        </p:txBody>
      </p:sp>
      <p:sp>
        <p:nvSpPr>
          <p:cNvPr id="5" name="四角形: 角を丸くする 4">
            <a:extLst>
              <a:ext uri="{FF2B5EF4-FFF2-40B4-BE49-F238E27FC236}">
                <a16:creationId xmlns:a16="http://schemas.microsoft.com/office/drawing/2014/main" id="{D8EA2B5F-90C0-CEE7-3BF9-84C8F17A35BE}"/>
              </a:ext>
            </a:extLst>
          </p:cNvPr>
          <p:cNvSpPr/>
          <p:nvPr/>
        </p:nvSpPr>
        <p:spPr>
          <a:xfrm>
            <a:off x="960629" y="3878145"/>
            <a:ext cx="1850366" cy="2029257"/>
          </a:xfrm>
          <a:prstGeom prst="roundRect">
            <a:avLst>
              <a:gd name="adj" fmla="val 3754"/>
            </a:avLst>
          </a:prstGeom>
          <a:pattFill prst="wdUpDiag">
            <a:fgClr>
              <a:schemeClr val="bg1">
                <a:lumMod val="85000"/>
              </a:schemeClr>
            </a:fgClr>
            <a:bgClr>
              <a:schemeClr val="bg1"/>
            </a:bgClr>
          </a:patt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1" lang="ja-JP" altLang="en-US" sz="2000" b="1" spc="110">
                <a:solidFill>
                  <a:schemeClr val="tx2"/>
                </a:solidFill>
              </a:rPr>
              <a:t>キャリア</a:t>
            </a:r>
            <a:endParaRPr kumimoji="1" lang="en-US" altLang="ja-JP" sz="2000" b="1" spc="110">
              <a:solidFill>
                <a:schemeClr val="tx2"/>
              </a:solidFill>
            </a:endParaRPr>
          </a:p>
          <a:p>
            <a:pPr algn="ctr">
              <a:lnSpc>
                <a:spcPct val="110000"/>
              </a:lnSpc>
            </a:pPr>
            <a:r>
              <a:rPr kumimoji="1" lang="ja-JP" altLang="en-US" sz="2000" b="1" spc="110">
                <a:solidFill>
                  <a:schemeClr val="tx2"/>
                </a:solidFill>
              </a:rPr>
              <a:t>資本</a:t>
            </a:r>
          </a:p>
        </p:txBody>
      </p:sp>
      <p:sp>
        <p:nvSpPr>
          <p:cNvPr id="6" name="四角形: 角を丸くする 5">
            <a:extLst>
              <a:ext uri="{FF2B5EF4-FFF2-40B4-BE49-F238E27FC236}">
                <a16:creationId xmlns:a16="http://schemas.microsoft.com/office/drawing/2014/main" id="{43FD9CBC-39B4-BC27-782B-54F7071A2A3A}"/>
              </a:ext>
            </a:extLst>
          </p:cNvPr>
          <p:cNvSpPr/>
          <p:nvPr/>
        </p:nvSpPr>
        <p:spPr>
          <a:xfrm>
            <a:off x="3065723" y="5442449"/>
            <a:ext cx="1850366" cy="464953"/>
          </a:xfrm>
          <a:prstGeom prst="roundRect">
            <a:avLst>
              <a:gd name="adj" fmla="val 6243"/>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1" lang="ja-JP" altLang="en-US" sz="1600" b="1" spc="110">
                <a:solidFill>
                  <a:schemeClr val="tx1"/>
                </a:solidFill>
              </a:rPr>
              <a:t>ジョブスキル</a:t>
            </a:r>
          </a:p>
        </p:txBody>
      </p:sp>
      <p:sp>
        <p:nvSpPr>
          <p:cNvPr id="7" name="四角形: 角を丸くする 6">
            <a:extLst>
              <a:ext uri="{FF2B5EF4-FFF2-40B4-BE49-F238E27FC236}">
                <a16:creationId xmlns:a16="http://schemas.microsoft.com/office/drawing/2014/main" id="{37EE6CB5-8F1B-733A-A9B0-AF76E2EA05E4}"/>
              </a:ext>
            </a:extLst>
          </p:cNvPr>
          <p:cNvSpPr/>
          <p:nvPr/>
        </p:nvSpPr>
        <p:spPr>
          <a:xfrm>
            <a:off x="5170817" y="5442449"/>
            <a:ext cx="1850366" cy="464953"/>
          </a:xfrm>
          <a:prstGeom prst="roundRect">
            <a:avLst>
              <a:gd name="adj" fmla="val 6243"/>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endParaRPr kumimoji="1" lang="ja-JP" altLang="en-US" sz="1600" b="1" spc="110">
              <a:solidFill>
                <a:schemeClr val="tx1"/>
              </a:solidFill>
            </a:endParaRPr>
          </a:p>
        </p:txBody>
      </p:sp>
      <p:sp>
        <p:nvSpPr>
          <p:cNvPr id="8" name="四角形: 角を丸くする 7">
            <a:extLst>
              <a:ext uri="{FF2B5EF4-FFF2-40B4-BE49-F238E27FC236}">
                <a16:creationId xmlns:a16="http://schemas.microsoft.com/office/drawing/2014/main" id="{5CC974FD-5D52-7A5B-BF1F-0D5AD29050B6}"/>
              </a:ext>
            </a:extLst>
          </p:cNvPr>
          <p:cNvSpPr/>
          <p:nvPr/>
        </p:nvSpPr>
        <p:spPr>
          <a:xfrm>
            <a:off x="7275911" y="5442449"/>
            <a:ext cx="1850366" cy="464953"/>
          </a:xfrm>
          <a:prstGeom prst="roundRect">
            <a:avLst>
              <a:gd name="adj" fmla="val 6243"/>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endParaRPr kumimoji="1" lang="ja-JP" altLang="en-US" sz="1600" b="1" spc="110">
              <a:solidFill>
                <a:schemeClr val="tx1"/>
              </a:solidFill>
            </a:endParaRPr>
          </a:p>
        </p:txBody>
      </p:sp>
      <p:sp>
        <p:nvSpPr>
          <p:cNvPr id="9" name="四角形: 角を丸くする 8">
            <a:extLst>
              <a:ext uri="{FF2B5EF4-FFF2-40B4-BE49-F238E27FC236}">
                <a16:creationId xmlns:a16="http://schemas.microsoft.com/office/drawing/2014/main" id="{4DE0CE38-4874-6C27-491C-40E0298DA621}"/>
              </a:ext>
            </a:extLst>
          </p:cNvPr>
          <p:cNvSpPr/>
          <p:nvPr/>
        </p:nvSpPr>
        <p:spPr>
          <a:xfrm>
            <a:off x="9381005" y="1848887"/>
            <a:ext cx="1850366" cy="4058516"/>
          </a:xfrm>
          <a:prstGeom prst="roundRect">
            <a:avLst>
              <a:gd name="adj" fmla="val 3754"/>
            </a:avLst>
          </a:prstGeom>
          <a:pattFill prst="wdUpDiag">
            <a:fgClr>
              <a:srgbClr val="F6DADA"/>
            </a:fgClr>
            <a:bgClr>
              <a:schemeClr val="bg1"/>
            </a:bgClr>
          </a:patt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1" lang="ja-JP" altLang="en-US" sz="2400" b="1" spc="110">
                <a:solidFill>
                  <a:schemeClr val="accent1"/>
                </a:solidFill>
              </a:rPr>
              <a:t>キャリア</a:t>
            </a:r>
            <a:endParaRPr kumimoji="1" lang="en-US" altLang="ja-JP" sz="2400" b="1" spc="110">
              <a:solidFill>
                <a:schemeClr val="accent1"/>
              </a:solidFill>
            </a:endParaRPr>
          </a:p>
          <a:p>
            <a:pPr algn="ctr">
              <a:lnSpc>
                <a:spcPct val="110000"/>
              </a:lnSpc>
            </a:pPr>
            <a:r>
              <a:rPr lang="ja-JP" altLang="en-US" sz="2400" b="1" spc="110">
                <a:solidFill>
                  <a:schemeClr val="accent1"/>
                </a:solidFill>
              </a:rPr>
              <a:t>資本</a:t>
            </a:r>
            <a:endParaRPr kumimoji="1" lang="ja-JP" altLang="en-US" sz="2400" b="1" spc="110">
              <a:solidFill>
                <a:schemeClr val="accent1"/>
              </a:solidFill>
            </a:endParaRPr>
          </a:p>
        </p:txBody>
      </p:sp>
      <p:sp>
        <p:nvSpPr>
          <p:cNvPr id="11" name="四角形: 角を丸くする 10">
            <a:extLst>
              <a:ext uri="{FF2B5EF4-FFF2-40B4-BE49-F238E27FC236}">
                <a16:creationId xmlns:a16="http://schemas.microsoft.com/office/drawing/2014/main" id="{7EE03F2C-24A9-642B-F727-A6B569B68CC0}"/>
              </a:ext>
            </a:extLst>
          </p:cNvPr>
          <p:cNvSpPr/>
          <p:nvPr/>
        </p:nvSpPr>
        <p:spPr>
          <a:xfrm>
            <a:off x="3065723" y="4921015"/>
            <a:ext cx="1850366" cy="464953"/>
          </a:xfrm>
          <a:prstGeom prst="roundRect">
            <a:avLst>
              <a:gd name="adj" fmla="val 6243"/>
            </a:avLst>
          </a:prstGeom>
          <a:solidFill>
            <a:schemeClr val="accent1">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1" lang="ja-JP" altLang="en-US" sz="1600" b="1" spc="110">
                <a:solidFill>
                  <a:schemeClr val="bg1"/>
                </a:solidFill>
              </a:rPr>
              <a:t>経済資本</a:t>
            </a:r>
          </a:p>
        </p:txBody>
      </p:sp>
      <p:sp>
        <p:nvSpPr>
          <p:cNvPr id="12" name="四角形: 角を丸くする 11">
            <a:extLst>
              <a:ext uri="{FF2B5EF4-FFF2-40B4-BE49-F238E27FC236}">
                <a16:creationId xmlns:a16="http://schemas.microsoft.com/office/drawing/2014/main" id="{A7C3A6A9-AAAE-5FEE-D4DD-EA6AF0C8452B}"/>
              </a:ext>
            </a:extLst>
          </p:cNvPr>
          <p:cNvSpPr/>
          <p:nvPr/>
        </p:nvSpPr>
        <p:spPr>
          <a:xfrm>
            <a:off x="3065723" y="4399580"/>
            <a:ext cx="1850366" cy="464953"/>
          </a:xfrm>
          <a:prstGeom prst="roundRect">
            <a:avLst>
              <a:gd name="adj" fmla="val 6243"/>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1" lang="ja-JP" altLang="en-US" sz="1600" b="1" spc="110">
                <a:solidFill>
                  <a:schemeClr val="bg1"/>
                </a:solidFill>
              </a:rPr>
              <a:t>社会関係資本</a:t>
            </a:r>
          </a:p>
        </p:txBody>
      </p:sp>
      <p:sp>
        <p:nvSpPr>
          <p:cNvPr id="13" name="四角形: 角を丸くする 12">
            <a:extLst>
              <a:ext uri="{FF2B5EF4-FFF2-40B4-BE49-F238E27FC236}">
                <a16:creationId xmlns:a16="http://schemas.microsoft.com/office/drawing/2014/main" id="{48BBDB81-8D1C-581F-F65B-D92493545800}"/>
              </a:ext>
            </a:extLst>
          </p:cNvPr>
          <p:cNvSpPr/>
          <p:nvPr/>
        </p:nvSpPr>
        <p:spPr>
          <a:xfrm>
            <a:off x="3065723" y="3878145"/>
            <a:ext cx="1850366" cy="464953"/>
          </a:xfrm>
          <a:prstGeom prst="roundRect">
            <a:avLst>
              <a:gd name="adj" fmla="val 6243"/>
            </a:avLst>
          </a:prstGeom>
          <a:solidFill>
            <a:schemeClr val="accent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1" lang="ja-JP" altLang="en-US" sz="1600" b="1" spc="110">
                <a:solidFill>
                  <a:schemeClr val="bg1"/>
                </a:solidFill>
              </a:rPr>
              <a:t>ビジネス資本</a:t>
            </a:r>
          </a:p>
        </p:txBody>
      </p:sp>
      <p:sp>
        <p:nvSpPr>
          <p:cNvPr id="14" name="四角形: 角を丸くする 13">
            <a:extLst>
              <a:ext uri="{FF2B5EF4-FFF2-40B4-BE49-F238E27FC236}">
                <a16:creationId xmlns:a16="http://schemas.microsoft.com/office/drawing/2014/main" id="{B8A3751B-00A0-3921-E7B7-713BD4E7E361}"/>
              </a:ext>
            </a:extLst>
          </p:cNvPr>
          <p:cNvSpPr/>
          <p:nvPr/>
        </p:nvSpPr>
        <p:spPr>
          <a:xfrm>
            <a:off x="5170817" y="4685931"/>
            <a:ext cx="1850366" cy="700037"/>
          </a:xfrm>
          <a:prstGeom prst="roundRect">
            <a:avLst>
              <a:gd name="adj" fmla="val 6243"/>
            </a:avLst>
          </a:prstGeom>
          <a:solidFill>
            <a:schemeClr val="accent1">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endParaRPr kumimoji="1" lang="ja-JP" altLang="en-US" sz="1600" b="1" spc="110">
              <a:solidFill>
                <a:schemeClr val="bg1"/>
              </a:solidFill>
            </a:endParaRPr>
          </a:p>
        </p:txBody>
      </p:sp>
      <p:sp>
        <p:nvSpPr>
          <p:cNvPr id="15" name="四角形: 角を丸くする 14">
            <a:extLst>
              <a:ext uri="{FF2B5EF4-FFF2-40B4-BE49-F238E27FC236}">
                <a16:creationId xmlns:a16="http://schemas.microsoft.com/office/drawing/2014/main" id="{88635257-3C18-EAFF-21B0-554CB8039CB0}"/>
              </a:ext>
            </a:extLst>
          </p:cNvPr>
          <p:cNvSpPr/>
          <p:nvPr/>
        </p:nvSpPr>
        <p:spPr>
          <a:xfrm>
            <a:off x="7275911" y="4232418"/>
            <a:ext cx="1850366" cy="1153551"/>
          </a:xfrm>
          <a:prstGeom prst="roundRect">
            <a:avLst>
              <a:gd name="adj" fmla="val 6243"/>
            </a:avLst>
          </a:prstGeom>
          <a:solidFill>
            <a:schemeClr val="accent1">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endParaRPr kumimoji="1" lang="ja-JP" altLang="en-US" sz="1600" b="1" spc="110">
              <a:solidFill>
                <a:schemeClr val="bg1"/>
              </a:solidFill>
            </a:endParaRPr>
          </a:p>
        </p:txBody>
      </p:sp>
      <p:sp>
        <p:nvSpPr>
          <p:cNvPr id="16" name="四角形: 角を丸くする 15">
            <a:extLst>
              <a:ext uri="{FF2B5EF4-FFF2-40B4-BE49-F238E27FC236}">
                <a16:creationId xmlns:a16="http://schemas.microsoft.com/office/drawing/2014/main" id="{E7DFCA06-A954-A064-BB22-2F5C753F666A}"/>
              </a:ext>
            </a:extLst>
          </p:cNvPr>
          <p:cNvSpPr/>
          <p:nvPr/>
        </p:nvSpPr>
        <p:spPr>
          <a:xfrm>
            <a:off x="5170817" y="3929413"/>
            <a:ext cx="1850366" cy="700037"/>
          </a:xfrm>
          <a:prstGeom prst="roundRect">
            <a:avLst>
              <a:gd name="adj" fmla="val 6243"/>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endParaRPr kumimoji="1" lang="ja-JP" altLang="en-US" sz="1600" b="1" spc="110">
              <a:solidFill>
                <a:schemeClr val="bg1"/>
              </a:solidFill>
            </a:endParaRPr>
          </a:p>
        </p:txBody>
      </p:sp>
      <p:sp>
        <p:nvSpPr>
          <p:cNvPr id="17" name="四角形: 角を丸くする 16">
            <a:extLst>
              <a:ext uri="{FF2B5EF4-FFF2-40B4-BE49-F238E27FC236}">
                <a16:creationId xmlns:a16="http://schemas.microsoft.com/office/drawing/2014/main" id="{12EB6801-BB46-B499-185B-F6D7E39A289F}"/>
              </a:ext>
            </a:extLst>
          </p:cNvPr>
          <p:cNvSpPr/>
          <p:nvPr/>
        </p:nvSpPr>
        <p:spPr>
          <a:xfrm>
            <a:off x="5170817" y="3178108"/>
            <a:ext cx="1850366" cy="700037"/>
          </a:xfrm>
          <a:prstGeom prst="roundRect">
            <a:avLst>
              <a:gd name="adj" fmla="val 6243"/>
            </a:avLst>
          </a:prstGeom>
          <a:solidFill>
            <a:schemeClr val="accent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endParaRPr kumimoji="1" lang="ja-JP" altLang="en-US" sz="1600" b="1" spc="110">
              <a:solidFill>
                <a:schemeClr val="bg1"/>
              </a:solidFill>
            </a:endParaRPr>
          </a:p>
        </p:txBody>
      </p:sp>
      <p:sp>
        <p:nvSpPr>
          <p:cNvPr id="18" name="四角形: 角を丸くする 17">
            <a:extLst>
              <a:ext uri="{FF2B5EF4-FFF2-40B4-BE49-F238E27FC236}">
                <a16:creationId xmlns:a16="http://schemas.microsoft.com/office/drawing/2014/main" id="{28548CCF-AC8C-1F39-40DD-32A1508CD1DD}"/>
              </a:ext>
            </a:extLst>
          </p:cNvPr>
          <p:cNvSpPr/>
          <p:nvPr/>
        </p:nvSpPr>
        <p:spPr>
          <a:xfrm>
            <a:off x="7275911" y="1850160"/>
            <a:ext cx="1850366" cy="1153551"/>
          </a:xfrm>
          <a:prstGeom prst="roundRect">
            <a:avLst>
              <a:gd name="adj" fmla="val 6243"/>
            </a:avLst>
          </a:prstGeom>
          <a:solidFill>
            <a:schemeClr val="accent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endParaRPr kumimoji="1" lang="ja-JP" altLang="en-US" sz="1600" b="1" spc="110">
              <a:solidFill>
                <a:schemeClr val="bg1"/>
              </a:solidFill>
            </a:endParaRPr>
          </a:p>
        </p:txBody>
      </p:sp>
      <p:sp>
        <p:nvSpPr>
          <p:cNvPr id="19" name="四角形: 角を丸くする 18">
            <a:extLst>
              <a:ext uri="{FF2B5EF4-FFF2-40B4-BE49-F238E27FC236}">
                <a16:creationId xmlns:a16="http://schemas.microsoft.com/office/drawing/2014/main" id="{897C734E-8973-D9C8-A0B6-69770FCBCCDA}"/>
              </a:ext>
            </a:extLst>
          </p:cNvPr>
          <p:cNvSpPr/>
          <p:nvPr/>
        </p:nvSpPr>
        <p:spPr>
          <a:xfrm>
            <a:off x="7275911" y="3041289"/>
            <a:ext cx="1850366" cy="1153551"/>
          </a:xfrm>
          <a:prstGeom prst="roundRect">
            <a:avLst>
              <a:gd name="adj" fmla="val 6243"/>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endParaRPr kumimoji="1" lang="ja-JP" altLang="en-US" sz="1600" b="1" spc="110">
              <a:solidFill>
                <a:schemeClr val="bg1"/>
              </a:solidFill>
            </a:endParaRPr>
          </a:p>
        </p:txBody>
      </p:sp>
      <p:sp>
        <p:nvSpPr>
          <p:cNvPr id="20" name="円弧 19">
            <a:extLst>
              <a:ext uri="{FF2B5EF4-FFF2-40B4-BE49-F238E27FC236}">
                <a16:creationId xmlns:a16="http://schemas.microsoft.com/office/drawing/2014/main" id="{1F7CA876-C0AE-8800-473A-1C59AFDA520E}"/>
              </a:ext>
            </a:extLst>
          </p:cNvPr>
          <p:cNvSpPr/>
          <p:nvPr/>
        </p:nvSpPr>
        <p:spPr>
          <a:xfrm>
            <a:off x="-3424340" y="-3308271"/>
            <a:ext cx="10925069" cy="7028819"/>
          </a:xfrm>
          <a:prstGeom prst="arc">
            <a:avLst>
              <a:gd name="adj1" fmla="val 895887"/>
              <a:gd name="adj2" fmla="val 3989555"/>
            </a:avLst>
          </a:prstGeom>
          <a:ln w="76200">
            <a:gradFill>
              <a:gsLst>
                <a:gs pos="85000">
                  <a:schemeClr val="tx2">
                    <a:lumMod val="40000"/>
                    <a:lumOff val="60000"/>
                  </a:schemeClr>
                </a:gs>
                <a:gs pos="50000">
                  <a:schemeClr val="tx2">
                    <a:lumMod val="60000"/>
                    <a:lumOff val="40000"/>
                  </a:schemeClr>
                </a:gs>
                <a:gs pos="0">
                  <a:schemeClr val="tx2"/>
                </a:gs>
                <a:gs pos="97000">
                  <a:schemeClr val="bg1"/>
                </a:gs>
              </a:gsLst>
              <a:lin ang="5400000" scaled="1"/>
            </a:gra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A8CEBFA9-7209-E50B-F66D-69C947E090DB}"/>
              </a:ext>
            </a:extLst>
          </p:cNvPr>
          <p:cNvSpPr/>
          <p:nvPr/>
        </p:nvSpPr>
        <p:spPr>
          <a:xfrm>
            <a:off x="3065723" y="6036365"/>
            <a:ext cx="6060554" cy="345385"/>
          </a:xfrm>
          <a:prstGeom prst="roundRect">
            <a:avLst>
              <a:gd name="adj" fmla="val 50000"/>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1" lang="ja-JP" altLang="en-US" sz="1400" b="1" spc="110">
                <a:solidFill>
                  <a:schemeClr val="tx2">
                    <a:lumMod val="60000"/>
                    <a:lumOff val="40000"/>
                  </a:schemeClr>
                </a:solidFill>
              </a:rPr>
              <a:t>年齢・勤続年数・パフォーマンス・職務経験</a:t>
            </a:r>
          </a:p>
        </p:txBody>
      </p:sp>
      <p:sp>
        <p:nvSpPr>
          <p:cNvPr id="22" name="テキスト ボックス 21">
            <a:extLst>
              <a:ext uri="{FF2B5EF4-FFF2-40B4-BE49-F238E27FC236}">
                <a16:creationId xmlns:a16="http://schemas.microsoft.com/office/drawing/2014/main" id="{494D0712-5A2B-D166-4BA3-78D490B42F80}"/>
              </a:ext>
            </a:extLst>
          </p:cNvPr>
          <p:cNvSpPr txBox="1"/>
          <p:nvPr/>
        </p:nvSpPr>
        <p:spPr>
          <a:xfrm rot="19750848">
            <a:off x="5206575" y="2405217"/>
            <a:ext cx="674544" cy="385875"/>
          </a:xfrm>
          <a:prstGeom prst="rect">
            <a:avLst/>
          </a:prstGeom>
          <a:noFill/>
        </p:spPr>
        <p:txBody>
          <a:bodyPr wrap="none" rtlCol="0">
            <a:spAutoFit/>
          </a:bodyPr>
          <a:lstStyle/>
          <a:p>
            <a:pPr algn="l">
              <a:lnSpc>
                <a:spcPct val="110000"/>
              </a:lnSpc>
            </a:pPr>
            <a:r>
              <a:rPr kumimoji="1" lang="ja-JP" altLang="en-US" b="1" spc="110">
                <a:solidFill>
                  <a:schemeClr val="tx2">
                    <a:lumMod val="60000"/>
                    <a:lumOff val="40000"/>
                  </a:schemeClr>
                </a:solidFill>
              </a:rPr>
              <a:t>蓄積</a:t>
            </a:r>
          </a:p>
        </p:txBody>
      </p:sp>
      <p:pic>
        <p:nvPicPr>
          <p:cNvPr id="10" name="グラフィックス 9">
            <a:extLst>
              <a:ext uri="{FF2B5EF4-FFF2-40B4-BE49-F238E27FC236}">
                <a16:creationId xmlns:a16="http://schemas.microsoft.com/office/drawing/2014/main" id="{27309B0C-96E5-9C46-81E6-5AEEA6E1F36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1091278" flipH="1">
            <a:off x="3396343" y="3088090"/>
            <a:ext cx="720000" cy="720000"/>
          </a:xfrm>
          <a:prstGeom prst="rect">
            <a:avLst/>
          </a:prstGeom>
        </p:spPr>
      </p:pic>
    </p:spTree>
    <p:extLst>
      <p:ext uri="{BB962C8B-B14F-4D97-AF65-F5344CB8AC3E}">
        <p14:creationId xmlns:p14="http://schemas.microsoft.com/office/powerpoint/2010/main" val="229137321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E33ADA-D7B1-8141-E9FA-90077A5AE0CF}"/>
              </a:ext>
            </a:extLst>
          </p:cNvPr>
          <p:cNvSpPr>
            <a:spLocks noGrp="1"/>
          </p:cNvSpPr>
          <p:nvPr>
            <p:ph type="ctrTitle"/>
          </p:nvPr>
        </p:nvSpPr>
        <p:spPr/>
        <p:txBody>
          <a:bodyPr/>
          <a:lstStyle/>
          <a:p>
            <a:r>
              <a:rPr kumimoji="1" lang="ja-JP" altLang="en-US" sz="2000"/>
              <a:t>キャリア資本戦略</a:t>
            </a:r>
            <a:r>
              <a:rPr kumimoji="1" lang="ja-JP" altLang="en-US" sz="2000" b="0"/>
              <a:t>ー</a:t>
            </a:r>
            <a:r>
              <a:rPr kumimoji="1" lang="ja-JP" altLang="en-US" sz="2000"/>
              <a:t>中長期計画</a:t>
            </a:r>
          </a:p>
        </p:txBody>
      </p:sp>
      <p:sp>
        <p:nvSpPr>
          <p:cNvPr id="3" name="スライド番号プレースホルダー 2">
            <a:extLst>
              <a:ext uri="{FF2B5EF4-FFF2-40B4-BE49-F238E27FC236}">
                <a16:creationId xmlns:a16="http://schemas.microsoft.com/office/drawing/2014/main" id="{F059CC9D-EE63-746C-FD4C-409DA05CB5D4}"/>
              </a:ext>
            </a:extLst>
          </p:cNvPr>
          <p:cNvSpPr>
            <a:spLocks noGrp="1"/>
          </p:cNvSpPr>
          <p:nvPr>
            <p:ph type="sldNum" sz="quarter" idx="12"/>
          </p:nvPr>
        </p:nvSpPr>
        <p:spPr/>
        <p:txBody>
          <a:bodyPr/>
          <a:lstStyle/>
          <a:p>
            <a:pPr>
              <a:spcBef>
                <a:spcPts val="923"/>
              </a:spcBef>
            </a:pPr>
            <a:fld id="{1078327F-5097-724B-AA59-0491935CF1F4}" type="slidenum">
              <a:rPr lang="en-US" altLang="ja-JP" smtClean="0"/>
              <a:pPr>
                <a:spcBef>
                  <a:spcPts val="923"/>
                </a:spcBef>
              </a:pPr>
              <a:t>44</a:t>
            </a:fld>
            <a:endParaRPr lang="ja-JP" altLang="en-US"/>
          </a:p>
        </p:txBody>
      </p:sp>
      <p:graphicFrame>
        <p:nvGraphicFramePr>
          <p:cNvPr id="4" name="表 3">
            <a:extLst>
              <a:ext uri="{FF2B5EF4-FFF2-40B4-BE49-F238E27FC236}">
                <a16:creationId xmlns:a16="http://schemas.microsoft.com/office/drawing/2014/main" id="{E54BBC87-83AC-5921-EC2F-D3A132FFD19E}"/>
              </a:ext>
            </a:extLst>
          </p:cNvPr>
          <p:cNvGraphicFramePr>
            <a:graphicFrameLocks noGrp="1"/>
          </p:cNvGraphicFramePr>
          <p:nvPr>
            <p:extLst>
              <p:ext uri="{D42A27DB-BD31-4B8C-83A1-F6EECF244321}">
                <p14:modId xmlns:p14="http://schemas.microsoft.com/office/powerpoint/2010/main" val="616938078"/>
              </p:ext>
            </p:extLst>
          </p:nvPr>
        </p:nvGraphicFramePr>
        <p:xfrm>
          <a:off x="699563" y="1582701"/>
          <a:ext cx="10792876" cy="4552676"/>
        </p:xfrm>
        <a:graphic>
          <a:graphicData uri="http://schemas.openxmlformats.org/drawingml/2006/table">
            <a:tbl>
              <a:tblPr firstRow="1" firstCol="1" bandRow="1">
                <a:tableStyleId>{5940675A-B579-460E-94D1-54222C63F5DA}</a:tableStyleId>
              </a:tblPr>
              <a:tblGrid>
                <a:gridCol w="2135077">
                  <a:extLst>
                    <a:ext uri="{9D8B030D-6E8A-4147-A177-3AD203B41FA5}">
                      <a16:colId xmlns:a16="http://schemas.microsoft.com/office/drawing/2014/main" val="3223969856"/>
                    </a:ext>
                  </a:extLst>
                </a:gridCol>
                <a:gridCol w="2885933">
                  <a:extLst>
                    <a:ext uri="{9D8B030D-6E8A-4147-A177-3AD203B41FA5}">
                      <a16:colId xmlns:a16="http://schemas.microsoft.com/office/drawing/2014/main" val="660013997"/>
                    </a:ext>
                  </a:extLst>
                </a:gridCol>
                <a:gridCol w="2885933">
                  <a:extLst>
                    <a:ext uri="{9D8B030D-6E8A-4147-A177-3AD203B41FA5}">
                      <a16:colId xmlns:a16="http://schemas.microsoft.com/office/drawing/2014/main" val="1265504125"/>
                    </a:ext>
                  </a:extLst>
                </a:gridCol>
                <a:gridCol w="2885933">
                  <a:extLst>
                    <a:ext uri="{9D8B030D-6E8A-4147-A177-3AD203B41FA5}">
                      <a16:colId xmlns:a16="http://schemas.microsoft.com/office/drawing/2014/main" val="169344801"/>
                    </a:ext>
                  </a:extLst>
                </a:gridCol>
              </a:tblGrid>
              <a:tr h="1138169">
                <a:tc>
                  <a:txBody>
                    <a:bodyPr/>
                    <a:lstStyle/>
                    <a:p>
                      <a:pPr algn="ctr"/>
                      <a:endParaRPr kumimoji="1" lang="en-US" altLang="ja-JP" sz="1800" b="1" i="0">
                        <a:solidFill>
                          <a:schemeClr val="bg1"/>
                        </a:solidFill>
                        <a:latin typeface="+mn-ea"/>
                        <a:ea typeface="+mn-ea"/>
                      </a:endParaRPr>
                    </a:p>
                    <a:p>
                      <a:pPr algn="ctr"/>
                      <a:r>
                        <a:rPr kumimoji="1" lang="ja-JP" altLang="en-US" sz="1800" b="1" i="0">
                          <a:solidFill>
                            <a:schemeClr val="bg1"/>
                          </a:solidFill>
                          <a:latin typeface="+mn-ea"/>
                          <a:ea typeface="+mn-ea"/>
                        </a:rPr>
                        <a:t>キャリア</a:t>
                      </a:r>
                      <a:endParaRPr kumimoji="1" lang="en-US" altLang="ja-JP" sz="1800" b="1" i="0">
                        <a:solidFill>
                          <a:schemeClr val="bg1"/>
                        </a:solidFill>
                        <a:latin typeface="+mn-ea"/>
                        <a:ea typeface="+mn-ea"/>
                      </a:endParaRPr>
                    </a:p>
                    <a:p>
                      <a:pPr algn="ctr"/>
                      <a:r>
                        <a:rPr kumimoji="1" lang="ja-JP" altLang="en-US" sz="1800" b="1" i="0">
                          <a:solidFill>
                            <a:schemeClr val="bg1"/>
                          </a:solidFill>
                          <a:latin typeface="+mn-ea"/>
                          <a:ea typeface="+mn-ea"/>
                        </a:rPr>
                        <a:t>資本戦略</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a:txBody>
                    <a:bodyPr/>
                    <a:lstStyle/>
                    <a:p>
                      <a:pPr algn="ctr"/>
                      <a:endParaRPr kumimoji="1" lang="en-US" altLang="ja-JP" sz="1800" b="1" i="0">
                        <a:solidFill>
                          <a:schemeClr val="bg1"/>
                        </a:solidFill>
                        <a:latin typeface="+mn-ea"/>
                        <a:ea typeface="+mn-ea"/>
                      </a:endParaRPr>
                    </a:p>
                    <a:p>
                      <a:pPr algn="ctr"/>
                      <a:r>
                        <a:rPr kumimoji="1" lang="ja-JP" altLang="en-US" sz="1800" b="1" i="0">
                          <a:solidFill>
                            <a:schemeClr val="bg1"/>
                          </a:solidFill>
                          <a:latin typeface="+mn-ea"/>
                          <a:ea typeface="+mn-ea"/>
                        </a:rPr>
                        <a:t>初期キャリア形成期</a:t>
                      </a:r>
                      <a:endParaRPr kumimoji="1" lang="en-US" altLang="ja-JP" sz="1800" b="1" i="0">
                        <a:solidFill>
                          <a:schemeClr val="bg1"/>
                        </a:solidFill>
                        <a:latin typeface="+mn-ea"/>
                        <a:ea typeface="+mn-ea"/>
                      </a:endParaRPr>
                    </a:p>
                    <a:p>
                      <a:pPr algn="ctr"/>
                      <a:r>
                        <a:rPr kumimoji="1" lang="ja-JP" altLang="en-US" sz="1800" b="1" i="0">
                          <a:solidFill>
                            <a:schemeClr val="bg1"/>
                          </a:solidFill>
                          <a:latin typeface="+mn-ea"/>
                          <a:ea typeface="+mn-ea"/>
                        </a:rPr>
                        <a:t>（入社～</a:t>
                      </a:r>
                      <a:r>
                        <a:rPr kumimoji="1" lang="en-US" altLang="ja-JP" sz="1800" b="1" i="0">
                          <a:solidFill>
                            <a:schemeClr val="bg1"/>
                          </a:solidFill>
                          <a:latin typeface="+mn-ea"/>
                          <a:ea typeface="+mn-ea"/>
                        </a:rPr>
                        <a:t>30</a:t>
                      </a:r>
                      <a:r>
                        <a:rPr kumimoji="1" lang="ja-JP" altLang="en-US" sz="1800" b="1" i="0">
                          <a:solidFill>
                            <a:schemeClr val="bg1"/>
                          </a:solidFill>
                          <a:latin typeface="+mn-ea"/>
                          <a:ea typeface="+mn-ea"/>
                        </a:rPr>
                        <a:t>歳）</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a:txBody>
                    <a:bodyPr/>
                    <a:lstStyle/>
                    <a:p>
                      <a:pPr algn="ctr"/>
                      <a:endParaRPr kumimoji="1" lang="en-US" altLang="ja-JP" sz="1800" b="1" i="0">
                        <a:solidFill>
                          <a:schemeClr val="bg1"/>
                        </a:solidFill>
                        <a:latin typeface="+mn-ea"/>
                        <a:ea typeface="+mn-ea"/>
                      </a:endParaRPr>
                    </a:p>
                    <a:p>
                      <a:pPr algn="ctr"/>
                      <a:r>
                        <a:rPr kumimoji="1" lang="ja-JP" altLang="en-US" sz="1800" b="1" i="0">
                          <a:solidFill>
                            <a:schemeClr val="bg1"/>
                          </a:solidFill>
                          <a:latin typeface="+mn-ea"/>
                          <a:ea typeface="+mn-ea"/>
                        </a:rPr>
                        <a:t>中期キャリア形成期</a:t>
                      </a:r>
                      <a:endParaRPr kumimoji="1" lang="en-US" altLang="ja-JP" sz="1800" b="1" i="0">
                        <a:solidFill>
                          <a:schemeClr val="bg1"/>
                        </a:solidFill>
                        <a:latin typeface="+mn-ea"/>
                        <a:ea typeface="+mn-ea"/>
                      </a:endParaRPr>
                    </a:p>
                    <a:p>
                      <a:pPr algn="ctr"/>
                      <a:r>
                        <a:rPr kumimoji="1" lang="ja-JP" altLang="en-US" sz="1800" b="1" i="0">
                          <a:solidFill>
                            <a:schemeClr val="bg1"/>
                          </a:solidFill>
                          <a:latin typeface="+mn-ea"/>
                          <a:ea typeface="+mn-ea"/>
                        </a:rPr>
                        <a:t>（</a:t>
                      </a:r>
                      <a:r>
                        <a:rPr kumimoji="1" lang="en-US" altLang="ja-JP" sz="1800" b="1" i="0">
                          <a:solidFill>
                            <a:schemeClr val="bg1"/>
                          </a:solidFill>
                          <a:latin typeface="+mn-ea"/>
                          <a:ea typeface="+mn-ea"/>
                        </a:rPr>
                        <a:t>30</a:t>
                      </a:r>
                      <a:r>
                        <a:rPr kumimoji="1" lang="ja-JP" altLang="en-US" sz="1800" b="1" i="0">
                          <a:solidFill>
                            <a:schemeClr val="bg1"/>
                          </a:solidFill>
                          <a:latin typeface="+mn-ea"/>
                          <a:ea typeface="+mn-ea"/>
                        </a:rPr>
                        <a:t>歳～</a:t>
                      </a:r>
                      <a:r>
                        <a:rPr kumimoji="1" lang="en-US" altLang="ja-JP" sz="1800" b="1" i="0">
                          <a:solidFill>
                            <a:schemeClr val="bg1"/>
                          </a:solidFill>
                          <a:latin typeface="+mn-ea"/>
                          <a:ea typeface="+mn-ea"/>
                        </a:rPr>
                        <a:t>45</a:t>
                      </a:r>
                      <a:r>
                        <a:rPr kumimoji="1" lang="ja-JP" altLang="en-US" sz="1800" b="1" i="0">
                          <a:solidFill>
                            <a:schemeClr val="bg1"/>
                          </a:solidFill>
                          <a:latin typeface="+mn-ea"/>
                          <a:ea typeface="+mn-ea"/>
                        </a:rPr>
                        <a:t>歳）</a:t>
                      </a:r>
                      <a:endParaRPr kumimoji="1" lang="en-US" altLang="ja-JP" sz="1800" b="1" i="0">
                        <a:solidFill>
                          <a:schemeClr val="bg1"/>
                        </a:solidFill>
                        <a:latin typeface="+mn-ea"/>
                        <a:ea typeface="+mn-ea"/>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a:txBody>
                    <a:bodyPr/>
                    <a:lstStyle/>
                    <a:p>
                      <a:pPr algn="ctr"/>
                      <a:endParaRPr kumimoji="1" lang="en-US" altLang="ja-JP" sz="1800" b="1" i="0">
                        <a:solidFill>
                          <a:schemeClr val="bg1"/>
                        </a:solidFill>
                        <a:latin typeface="+mn-ea"/>
                        <a:ea typeface="+mn-ea"/>
                      </a:endParaRPr>
                    </a:p>
                    <a:p>
                      <a:pPr algn="ctr"/>
                      <a:r>
                        <a:rPr kumimoji="1" lang="ja-JP" altLang="en-US" sz="1800" b="1" i="0">
                          <a:solidFill>
                            <a:schemeClr val="bg1"/>
                          </a:solidFill>
                          <a:latin typeface="+mn-ea"/>
                          <a:ea typeface="+mn-ea"/>
                        </a:rPr>
                        <a:t>後期キャリア形成期</a:t>
                      </a:r>
                      <a:endParaRPr kumimoji="1" lang="en-US" altLang="ja-JP" sz="1800" b="1" i="0">
                        <a:solidFill>
                          <a:schemeClr val="bg1"/>
                        </a:solidFill>
                        <a:latin typeface="+mn-ea"/>
                        <a:ea typeface="+mn-ea"/>
                      </a:endParaRPr>
                    </a:p>
                    <a:p>
                      <a:pPr algn="ctr"/>
                      <a:r>
                        <a:rPr kumimoji="1" lang="ja-JP" altLang="en-US" sz="1800" b="1" i="0">
                          <a:solidFill>
                            <a:schemeClr val="bg1"/>
                          </a:solidFill>
                          <a:latin typeface="+mn-ea"/>
                          <a:ea typeface="+mn-ea"/>
                        </a:rPr>
                        <a:t>（</a:t>
                      </a:r>
                      <a:r>
                        <a:rPr kumimoji="1" lang="en-US" altLang="ja-JP" sz="1800" b="1" i="0">
                          <a:solidFill>
                            <a:schemeClr val="bg1"/>
                          </a:solidFill>
                          <a:latin typeface="+mn-ea"/>
                          <a:ea typeface="+mn-ea"/>
                        </a:rPr>
                        <a:t>45</a:t>
                      </a:r>
                      <a:r>
                        <a:rPr kumimoji="1" lang="ja-JP" altLang="en-US" sz="1800" b="1" i="0">
                          <a:solidFill>
                            <a:schemeClr val="bg1"/>
                          </a:solidFill>
                          <a:latin typeface="+mn-ea"/>
                          <a:ea typeface="+mn-ea"/>
                        </a:rPr>
                        <a:t>歳～</a:t>
                      </a:r>
                      <a:r>
                        <a:rPr kumimoji="1" lang="en-US" altLang="ja-JP" sz="1800" b="1" i="0">
                          <a:solidFill>
                            <a:schemeClr val="bg1"/>
                          </a:solidFill>
                          <a:latin typeface="+mn-ea"/>
                          <a:ea typeface="+mn-ea"/>
                        </a:rPr>
                        <a:t>70</a:t>
                      </a:r>
                      <a:r>
                        <a:rPr kumimoji="1" lang="ja-JP" altLang="en-US" sz="1800" b="1" i="0">
                          <a:solidFill>
                            <a:schemeClr val="bg1"/>
                          </a:solidFill>
                          <a:latin typeface="+mn-ea"/>
                          <a:ea typeface="+mn-ea"/>
                        </a:rPr>
                        <a:t>歳）</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26269760"/>
                  </a:ext>
                </a:extLst>
              </a:tr>
              <a:tr h="1138169">
                <a:tc>
                  <a:txBody>
                    <a:bodyPr/>
                    <a:lstStyle/>
                    <a:p>
                      <a:pPr algn="ctr"/>
                      <a:r>
                        <a:rPr lang="ja-JP" altLang="en-US" sz="1600" b="1" i="0" kern="100">
                          <a:effectLst/>
                          <a:latin typeface="+mn-ea"/>
                          <a:ea typeface="+mn-ea"/>
                          <a:cs typeface="Times New Roman" panose="02020603050405020304" pitchFamily="18" charset="0"/>
                        </a:rPr>
                        <a:t>ビジネス資本</a:t>
                      </a:r>
                      <a:endParaRPr lang="en-US" altLang="ja-JP" sz="1600" b="1" i="0" kern="100">
                        <a:effectLst/>
                        <a:latin typeface="+mn-ea"/>
                        <a:ea typeface="+mn-ea"/>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endParaRPr lang="ja-JP" sz="1600" b="1" i="0" kern="100">
                        <a:effectLst/>
                        <a:latin typeface="+mn-ea"/>
                        <a:ea typeface="+mn-ea"/>
                        <a:cs typeface="Times New Roman" panose="02020603050405020304" pitchFamily="18" charset="0"/>
                      </a:endParaRPr>
                    </a:p>
                  </a:txBody>
                  <a:tcPr marL="21600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ja-JP" sz="1600" b="1" i="0" kern="100">
                        <a:effectLst/>
                        <a:latin typeface="+mn-ea"/>
                        <a:ea typeface="+mn-ea"/>
                        <a:cs typeface="Times New Roman" panose="02020603050405020304" pitchFamily="18" charset="0"/>
                      </a:endParaRPr>
                    </a:p>
                  </a:txBody>
                  <a:tcPr marL="21600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ja-JP" sz="1600" b="1" i="0" kern="100">
                        <a:effectLst/>
                        <a:latin typeface="+mn-ea"/>
                        <a:ea typeface="+mn-ea"/>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17293650"/>
                  </a:ext>
                </a:extLst>
              </a:tr>
              <a:tr h="1138169">
                <a:tc>
                  <a:txBody>
                    <a:bodyPr/>
                    <a:lstStyle/>
                    <a:p>
                      <a:pPr algn="ctr"/>
                      <a:r>
                        <a:rPr lang="ja-JP" altLang="en-US" sz="1600" b="1" i="0" kern="100">
                          <a:effectLst/>
                          <a:latin typeface="+mn-ea"/>
                          <a:ea typeface="+mn-ea"/>
                          <a:cs typeface="Times New Roman" panose="02020603050405020304" pitchFamily="18" charset="0"/>
                        </a:rPr>
                        <a:t>社会関係資本</a:t>
                      </a:r>
                      <a:endParaRPr lang="ja-JP" sz="1600" b="1" i="0" kern="100">
                        <a:effectLst/>
                        <a:latin typeface="+mn-ea"/>
                        <a:ea typeface="+mn-ea"/>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endParaRPr lang="ja-JP" sz="1600" b="0" i="0" kern="100">
                        <a:effectLst/>
                        <a:latin typeface="+mn-ea"/>
                        <a:ea typeface="+mn-ea"/>
                        <a:cs typeface="Times New Roman" panose="02020603050405020304" pitchFamily="18" charset="0"/>
                      </a:endParaRPr>
                    </a:p>
                  </a:txBody>
                  <a:tcPr marL="21600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ja-JP" sz="1600" b="0" i="0" kern="100">
                        <a:effectLst/>
                        <a:latin typeface="+mn-ea"/>
                        <a:ea typeface="+mn-ea"/>
                        <a:cs typeface="Times New Roman" panose="02020603050405020304" pitchFamily="18" charset="0"/>
                      </a:endParaRPr>
                    </a:p>
                  </a:txBody>
                  <a:tcPr marL="21600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ja-JP" sz="1600" b="0" i="0" kern="100">
                        <a:effectLst/>
                        <a:latin typeface="+mn-ea"/>
                        <a:ea typeface="+mn-ea"/>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70188566"/>
                  </a:ext>
                </a:extLst>
              </a:tr>
              <a:tr h="1138169">
                <a:tc>
                  <a:txBody>
                    <a:bodyPr/>
                    <a:lstStyle/>
                    <a:p>
                      <a:pPr algn="ctr"/>
                      <a:r>
                        <a:rPr lang="ja-JP" altLang="en-US" sz="1600" b="1" i="0" kern="100">
                          <a:effectLst/>
                          <a:latin typeface="+mn-ea"/>
                          <a:ea typeface="+mn-ea"/>
                          <a:cs typeface="Times New Roman" panose="02020603050405020304" pitchFamily="18" charset="0"/>
                        </a:rPr>
                        <a:t>経済資本</a:t>
                      </a:r>
                      <a:endParaRPr lang="ja-JP" sz="1600" b="1" i="0" kern="100">
                        <a:effectLst/>
                        <a:latin typeface="+mn-ea"/>
                        <a:ea typeface="+mn-ea"/>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endParaRPr lang="ja-JP" sz="1600" b="1" i="0" kern="100">
                        <a:effectLst/>
                        <a:latin typeface="+mn-ea"/>
                        <a:ea typeface="+mn-ea"/>
                        <a:cs typeface="Times New Roman" panose="02020603050405020304" pitchFamily="18" charset="0"/>
                      </a:endParaRPr>
                    </a:p>
                  </a:txBody>
                  <a:tcPr marL="21600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ja-JP" sz="1600" b="1" i="0" kern="100">
                        <a:effectLst/>
                        <a:latin typeface="+mn-ea"/>
                        <a:ea typeface="+mn-ea"/>
                        <a:cs typeface="Times New Roman" panose="02020603050405020304" pitchFamily="18" charset="0"/>
                      </a:endParaRPr>
                    </a:p>
                  </a:txBody>
                  <a:tcPr marL="21600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ja-JP" sz="1600" b="1" i="0" kern="100">
                        <a:solidFill>
                          <a:schemeClr val="accent1"/>
                        </a:solidFill>
                        <a:effectLst/>
                        <a:latin typeface="+mn-ea"/>
                        <a:ea typeface="+mn-ea"/>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03300212"/>
                  </a:ext>
                </a:extLst>
              </a:tr>
            </a:tbl>
          </a:graphicData>
        </a:graphic>
      </p:graphicFrame>
    </p:spTree>
    <p:extLst>
      <p:ext uri="{BB962C8B-B14F-4D97-AF65-F5344CB8AC3E}">
        <p14:creationId xmlns:p14="http://schemas.microsoft.com/office/powerpoint/2010/main" val="269437776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E33ADA-D7B1-8141-E9FA-90077A5AE0CF}"/>
              </a:ext>
            </a:extLst>
          </p:cNvPr>
          <p:cNvSpPr>
            <a:spLocks noGrp="1"/>
          </p:cNvSpPr>
          <p:nvPr>
            <p:ph type="ctrTitle"/>
          </p:nvPr>
        </p:nvSpPr>
        <p:spPr/>
        <p:txBody>
          <a:bodyPr/>
          <a:lstStyle/>
          <a:p>
            <a:r>
              <a:rPr kumimoji="1" lang="ja-JP" altLang="en-US"/>
              <a:t>中期キャリア計画ーキャリア資本の蓄積</a:t>
            </a:r>
          </a:p>
        </p:txBody>
      </p:sp>
      <p:sp>
        <p:nvSpPr>
          <p:cNvPr id="3" name="スライド番号プレースホルダー 2">
            <a:extLst>
              <a:ext uri="{FF2B5EF4-FFF2-40B4-BE49-F238E27FC236}">
                <a16:creationId xmlns:a16="http://schemas.microsoft.com/office/drawing/2014/main" id="{F059CC9D-EE63-746C-FD4C-409DA05CB5D4}"/>
              </a:ext>
            </a:extLst>
          </p:cNvPr>
          <p:cNvSpPr>
            <a:spLocks noGrp="1"/>
          </p:cNvSpPr>
          <p:nvPr>
            <p:ph type="sldNum" sz="quarter" idx="12"/>
          </p:nvPr>
        </p:nvSpPr>
        <p:spPr/>
        <p:txBody>
          <a:bodyPr/>
          <a:lstStyle/>
          <a:p>
            <a:pPr>
              <a:spcBef>
                <a:spcPts val="923"/>
              </a:spcBef>
            </a:pPr>
            <a:fld id="{1078327F-5097-724B-AA59-0491935CF1F4}" type="slidenum">
              <a:rPr lang="en-US" altLang="ja-JP" smtClean="0"/>
              <a:pPr>
                <a:spcBef>
                  <a:spcPts val="923"/>
                </a:spcBef>
              </a:pPr>
              <a:t>45</a:t>
            </a:fld>
            <a:endParaRPr lang="ja-JP" altLang="en-US"/>
          </a:p>
        </p:txBody>
      </p:sp>
      <p:graphicFrame>
        <p:nvGraphicFramePr>
          <p:cNvPr id="4" name="表 3">
            <a:extLst>
              <a:ext uri="{FF2B5EF4-FFF2-40B4-BE49-F238E27FC236}">
                <a16:creationId xmlns:a16="http://schemas.microsoft.com/office/drawing/2014/main" id="{E54BBC87-83AC-5921-EC2F-D3A132FFD19E}"/>
              </a:ext>
            </a:extLst>
          </p:cNvPr>
          <p:cNvGraphicFramePr>
            <a:graphicFrameLocks noGrp="1"/>
          </p:cNvGraphicFramePr>
          <p:nvPr/>
        </p:nvGraphicFramePr>
        <p:xfrm>
          <a:off x="699563" y="1582701"/>
          <a:ext cx="10792876" cy="4552676"/>
        </p:xfrm>
        <a:graphic>
          <a:graphicData uri="http://schemas.openxmlformats.org/drawingml/2006/table">
            <a:tbl>
              <a:tblPr firstRow="1" firstCol="1" bandRow="1">
                <a:tableStyleId>{5940675A-B579-460E-94D1-54222C63F5DA}</a:tableStyleId>
              </a:tblPr>
              <a:tblGrid>
                <a:gridCol w="2135077">
                  <a:extLst>
                    <a:ext uri="{9D8B030D-6E8A-4147-A177-3AD203B41FA5}">
                      <a16:colId xmlns:a16="http://schemas.microsoft.com/office/drawing/2014/main" val="3223969856"/>
                    </a:ext>
                  </a:extLst>
                </a:gridCol>
                <a:gridCol w="2885933">
                  <a:extLst>
                    <a:ext uri="{9D8B030D-6E8A-4147-A177-3AD203B41FA5}">
                      <a16:colId xmlns:a16="http://schemas.microsoft.com/office/drawing/2014/main" val="660013997"/>
                    </a:ext>
                  </a:extLst>
                </a:gridCol>
                <a:gridCol w="2885933">
                  <a:extLst>
                    <a:ext uri="{9D8B030D-6E8A-4147-A177-3AD203B41FA5}">
                      <a16:colId xmlns:a16="http://schemas.microsoft.com/office/drawing/2014/main" val="1265504125"/>
                    </a:ext>
                  </a:extLst>
                </a:gridCol>
                <a:gridCol w="2885933">
                  <a:extLst>
                    <a:ext uri="{9D8B030D-6E8A-4147-A177-3AD203B41FA5}">
                      <a16:colId xmlns:a16="http://schemas.microsoft.com/office/drawing/2014/main" val="169344801"/>
                    </a:ext>
                  </a:extLst>
                </a:gridCol>
              </a:tblGrid>
              <a:tr h="1138169">
                <a:tc>
                  <a:txBody>
                    <a:bodyPr/>
                    <a:lstStyle/>
                    <a:p>
                      <a:pPr algn="ctr"/>
                      <a:endParaRPr kumimoji="1" lang="en-US" altLang="ja-JP" sz="1800" b="1" i="0">
                        <a:solidFill>
                          <a:schemeClr val="bg1"/>
                        </a:solidFill>
                        <a:latin typeface="+mn-ea"/>
                        <a:ea typeface="+mn-ea"/>
                      </a:endParaRPr>
                    </a:p>
                    <a:p>
                      <a:pPr algn="ctr"/>
                      <a:r>
                        <a:rPr kumimoji="1" lang="ja-JP" altLang="en-US" sz="1800" b="1" i="0">
                          <a:solidFill>
                            <a:schemeClr val="bg1"/>
                          </a:solidFill>
                          <a:latin typeface="+mn-ea"/>
                          <a:ea typeface="+mn-ea"/>
                        </a:rPr>
                        <a:t>キャリア</a:t>
                      </a:r>
                      <a:endParaRPr kumimoji="1" lang="en-US" altLang="ja-JP" sz="1800" b="1" i="0">
                        <a:solidFill>
                          <a:schemeClr val="bg1"/>
                        </a:solidFill>
                        <a:latin typeface="+mn-ea"/>
                        <a:ea typeface="+mn-ea"/>
                      </a:endParaRPr>
                    </a:p>
                    <a:p>
                      <a:pPr algn="ctr"/>
                      <a:r>
                        <a:rPr kumimoji="1" lang="ja-JP" altLang="en-US" sz="1800" b="1" i="0">
                          <a:solidFill>
                            <a:schemeClr val="bg1"/>
                          </a:solidFill>
                          <a:latin typeface="+mn-ea"/>
                          <a:ea typeface="+mn-ea"/>
                        </a:rPr>
                        <a:t>資本戦略</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a:txBody>
                    <a:bodyPr/>
                    <a:lstStyle/>
                    <a:p>
                      <a:pPr algn="ctr"/>
                      <a:endParaRPr kumimoji="1" lang="en-US" altLang="ja-JP" sz="1800" b="1" i="0">
                        <a:solidFill>
                          <a:schemeClr val="bg1"/>
                        </a:solidFill>
                        <a:latin typeface="+mn-ea"/>
                        <a:ea typeface="+mn-ea"/>
                      </a:endParaRPr>
                    </a:p>
                    <a:p>
                      <a:pPr algn="ctr"/>
                      <a:r>
                        <a:rPr kumimoji="1" lang="ja-JP" altLang="en-US" sz="1800" b="1" i="0">
                          <a:solidFill>
                            <a:schemeClr val="bg1"/>
                          </a:solidFill>
                          <a:latin typeface="+mn-ea"/>
                          <a:ea typeface="+mn-ea"/>
                        </a:rPr>
                        <a:t>初期キャリア形成期</a:t>
                      </a:r>
                      <a:endParaRPr kumimoji="1" lang="en-US" altLang="ja-JP" sz="1800" b="1" i="0">
                        <a:solidFill>
                          <a:schemeClr val="bg1"/>
                        </a:solidFill>
                        <a:latin typeface="+mn-ea"/>
                        <a:ea typeface="+mn-ea"/>
                      </a:endParaRPr>
                    </a:p>
                    <a:p>
                      <a:pPr algn="ctr"/>
                      <a:r>
                        <a:rPr kumimoji="1" lang="ja-JP" altLang="en-US" sz="1800" b="1" i="0">
                          <a:solidFill>
                            <a:schemeClr val="bg1"/>
                          </a:solidFill>
                          <a:latin typeface="+mn-ea"/>
                          <a:ea typeface="+mn-ea"/>
                        </a:rPr>
                        <a:t>（入社～</a:t>
                      </a:r>
                      <a:r>
                        <a:rPr kumimoji="1" lang="en-US" altLang="ja-JP" sz="1800" b="1" i="0">
                          <a:solidFill>
                            <a:schemeClr val="bg1"/>
                          </a:solidFill>
                          <a:latin typeface="+mn-ea"/>
                          <a:ea typeface="+mn-ea"/>
                        </a:rPr>
                        <a:t>30</a:t>
                      </a:r>
                      <a:r>
                        <a:rPr kumimoji="1" lang="ja-JP" altLang="en-US" sz="1800" b="1" i="0">
                          <a:solidFill>
                            <a:schemeClr val="bg1"/>
                          </a:solidFill>
                          <a:latin typeface="+mn-ea"/>
                          <a:ea typeface="+mn-ea"/>
                        </a:rPr>
                        <a:t>歳）</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a:txBody>
                    <a:bodyPr/>
                    <a:lstStyle/>
                    <a:p>
                      <a:pPr algn="ctr"/>
                      <a:endParaRPr kumimoji="1" lang="en-US" altLang="ja-JP" sz="1800" b="1" i="0">
                        <a:solidFill>
                          <a:schemeClr val="bg1"/>
                        </a:solidFill>
                        <a:latin typeface="+mn-ea"/>
                        <a:ea typeface="+mn-ea"/>
                      </a:endParaRPr>
                    </a:p>
                    <a:p>
                      <a:pPr algn="ctr"/>
                      <a:r>
                        <a:rPr kumimoji="1" lang="ja-JP" altLang="en-US" sz="1800" b="1" i="0">
                          <a:solidFill>
                            <a:schemeClr val="bg1"/>
                          </a:solidFill>
                          <a:latin typeface="+mn-ea"/>
                          <a:ea typeface="+mn-ea"/>
                        </a:rPr>
                        <a:t>中期キャリア形成期</a:t>
                      </a:r>
                      <a:endParaRPr kumimoji="1" lang="en-US" altLang="ja-JP" sz="1800" b="1" i="0">
                        <a:solidFill>
                          <a:schemeClr val="bg1"/>
                        </a:solidFill>
                        <a:latin typeface="+mn-ea"/>
                        <a:ea typeface="+mn-ea"/>
                      </a:endParaRPr>
                    </a:p>
                    <a:p>
                      <a:pPr algn="ctr"/>
                      <a:r>
                        <a:rPr kumimoji="1" lang="ja-JP" altLang="en-US" sz="1800" b="1" i="0">
                          <a:solidFill>
                            <a:schemeClr val="bg1"/>
                          </a:solidFill>
                          <a:latin typeface="+mn-ea"/>
                          <a:ea typeface="+mn-ea"/>
                        </a:rPr>
                        <a:t>（</a:t>
                      </a:r>
                      <a:r>
                        <a:rPr kumimoji="1" lang="en-US" altLang="ja-JP" sz="1800" b="1" i="0">
                          <a:solidFill>
                            <a:schemeClr val="bg1"/>
                          </a:solidFill>
                          <a:latin typeface="+mn-ea"/>
                          <a:ea typeface="+mn-ea"/>
                        </a:rPr>
                        <a:t>30</a:t>
                      </a:r>
                      <a:r>
                        <a:rPr kumimoji="1" lang="ja-JP" altLang="en-US" sz="1800" b="1" i="0">
                          <a:solidFill>
                            <a:schemeClr val="bg1"/>
                          </a:solidFill>
                          <a:latin typeface="+mn-ea"/>
                          <a:ea typeface="+mn-ea"/>
                        </a:rPr>
                        <a:t>歳～</a:t>
                      </a:r>
                      <a:r>
                        <a:rPr kumimoji="1" lang="en-US" altLang="ja-JP" sz="1800" b="1" i="0">
                          <a:solidFill>
                            <a:schemeClr val="bg1"/>
                          </a:solidFill>
                          <a:latin typeface="+mn-ea"/>
                          <a:ea typeface="+mn-ea"/>
                        </a:rPr>
                        <a:t>45</a:t>
                      </a:r>
                      <a:r>
                        <a:rPr kumimoji="1" lang="ja-JP" altLang="en-US" sz="1800" b="1" i="0">
                          <a:solidFill>
                            <a:schemeClr val="bg1"/>
                          </a:solidFill>
                          <a:latin typeface="+mn-ea"/>
                          <a:ea typeface="+mn-ea"/>
                        </a:rPr>
                        <a:t>歳）</a:t>
                      </a:r>
                      <a:endParaRPr kumimoji="1" lang="en-US" altLang="ja-JP" sz="1800" b="1" i="0">
                        <a:solidFill>
                          <a:schemeClr val="bg1"/>
                        </a:solidFill>
                        <a:latin typeface="+mn-ea"/>
                        <a:ea typeface="+mn-ea"/>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a:txBody>
                    <a:bodyPr/>
                    <a:lstStyle/>
                    <a:p>
                      <a:pPr algn="ctr"/>
                      <a:endParaRPr kumimoji="1" lang="en-US" altLang="ja-JP" sz="1800" b="1" i="0">
                        <a:solidFill>
                          <a:schemeClr val="bg1"/>
                        </a:solidFill>
                        <a:latin typeface="+mn-ea"/>
                        <a:ea typeface="+mn-ea"/>
                      </a:endParaRPr>
                    </a:p>
                    <a:p>
                      <a:pPr algn="ctr"/>
                      <a:r>
                        <a:rPr kumimoji="1" lang="ja-JP" altLang="en-US" sz="1800" b="1" i="0">
                          <a:solidFill>
                            <a:schemeClr val="bg1"/>
                          </a:solidFill>
                          <a:latin typeface="+mn-ea"/>
                          <a:ea typeface="+mn-ea"/>
                        </a:rPr>
                        <a:t>後期キャリア形成期</a:t>
                      </a:r>
                      <a:endParaRPr kumimoji="1" lang="en-US" altLang="ja-JP" sz="1800" b="1" i="0">
                        <a:solidFill>
                          <a:schemeClr val="bg1"/>
                        </a:solidFill>
                        <a:latin typeface="+mn-ea"/>
                        <a:ea typeface="+mn-ea"/>
                      </a:endParaRPr>
                    </a:p>
                    <a:p>
                      <a:pPr algn="ctr"/>
                      <a:r>
                        <a:rPr kumimoji="1" lang="ja-JP" altLang="en-US" sz="1800" b="1" i="0">
                          <a:solidFill>
                            <a:schemeClr val="bg1"/>
                          </a:solidFill>
                          <a:latin typeface="+mn-ea"/>
                          <a:ea typeface="+mn-ea"/>
                        </a:rPr>
                        <a:t>（</a:t>
                      </a:r>
                      <a:r>
                        <a:rPr kumimoji="1" lang="en-US" altLang="ja-JP" sz="1800" b="1" i="0">
                          <a:solidFill>
                            <a:schemeClr val="bg1"/>
                          </a:solidFill>
                          <a:latin typeface="+mn-ea"/>
                          <a:ea typeface="+mn-ea"/>
                        </a:rPr>
                        <a:t>45</a:t>
                      </a:r>
                      <a:r>
                        <a:rPr kumimoji="1" lang="ja-JP" altLang="en-US" sz="1800" b="1" i="0">
                          <a:solidFill>
                            <a:schemeClr val="bg1"/>
                          </a:solidFill>
                          <a:latin typeface="+mn-ea"/>
                          <a:ea typeface="+mn-ea"/>
                        </a:rPr>
                        <a:t>歳～</a:t>
                      </a:r>
                      <a:r>
                        <a:rPr kumimoji="1" lang="en-US" altLang="ja-JP" sz="1800" b="1" i="0">
                          <a:solidFill>
                            <a:schemeClr val="bg1"/>
                          </a:solidFill>
                          <a:latin typeface="+mn-ea"/>
                          <a:ea typeface="+mn-ea"/>
                        </a:rPr>
                        <a:t>70</a:t>
                      </a:r>
                      <a:r>
                        <a:rPr kumimoji="1" lang="ja-JP" altLang="en-US" sz="1800" b="1" i="0">
                          <a:solidFill>
                            <a:schemeClr val="bg1"/>
                          </a:solidFill>
                          <a:latin typeface="+mn-ea"/>
                          <a:ea typeface="+mn-ea"/>
                        </a:rPr>
                        <a:t>歳）</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26269760"/>
                  </a:ext>
                </a:extLst>
              </a:tr>
              <a:tr h="1138169">
                <a:tc>
                  <a:txBody>
                    <a:bodyPr/>
                    <a:lstStyle/>
                    <a:p>
                      <a:pPr algn="ctr"/>
                      <a:r>
                        <a:rPr lang="ja-JP" altLang="en-US" sz="1600" b="1" i="0" kern="100">
                          <a:effectLst/>
                          <a:latin typeface="+mn-ea"/>
                          <a:ea typeface="+mn-ea"/>
                          <a:cs typeface="Times New Roman" panose="02020603050405020304" pitchFamily="18" charset="0"/>
                        </a:rPr>
                        <a:t>ビジネス資本</a:t>
                      </a:r>
                      <a:endParaRPr lang="en-US" altLang="ja-JP" sz="1600" b="1" i="0" kern="100">
                        <a:effectLst/>
                        <a:latin typeface="+mn-ea"/>
                        <a:ea typeface="+mn-ea"/>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ja-JP" altLang="en-US" sz="1600" b="1" i="0" kern="100">
                          <a:effectLst/>
                          <a:latin typeface="+mn-ea"/>
                          <a:ea typeface="+mn-ea"/>
                          <a:cs typeface="Times New Roman" panose="02020603050405020304" pitchFamily="18" charset="0"/>
                        </a:rPr>
                        <a:t>博士号取得と客員研究員</a:t>
                      </a:r>
                      <a:endParaRPr lang="ja-JP" sz="1600" b="1" i="0" kern="100">
                        <a:effectLst/>
                        <a:latin typeface="+mn-ea"/>
                        <a:ea typeface="+mn-ea"/>
                        <a:cs typeface="Times New Roman" panose="02020603050405020304" pitchFamily="18" charset="0"/>
                      </a:endParaRPr>
                    </a:p>
                  </a:txBody>
                  <a:tcPr marL="21600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ja-JP" altLang="en-US" sz="1600" b="1" i="0" kern="100">
                          <a:effectLst/>
                          <a:latin typeface="+mn-ea"/>
                          <a:ea typeface="+mn-ea"/>
                          <a:cs typeface="Times New Roman" panose="02020603050405020304" pitchFamily="18" charset="0"/>
                        </a:rPr>
                        <a:t>プロティアン理論の確立</a:t>
                      </a:r>
                      <a:endParaRPr lang="ja-JP" sz="1600" b="1" i="0" kern="100">
                        <a:effectLst/>
                        <a:latin typeface="+mn-ea"/>
                        <a:ea typeface="+mn-ea"/>
                        <a:cs typeface="Times New Roman" panose="02020603050405020304" pitchFamily="18" charset="0"/>
                      </a:endParaRPr>
                    </a:p>
                  </a:txBody>
                  <a:tcPr marL="21600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ja-JP" altLang="en-US" sz="1600" b="1" i="0" kern="100">
                          <a:solidFill>
                            <a:schemeClr val="tx1"/>
                          </a:solidFill>
                          <a:effectLst/>
                          <a:latin typeface="+mn-ea"/>
                          <a:ea typeface="+mn-ea"/>
                          <a:cs typeface="Times New Roman" panose="02020603050405020304" pitchFamily="18" charset="0"/>
                        </a:rPr>
                        <a:t>キャリアオーナーシップ</a:t>
                      </a:r>
                      <a:r>
                        <a:rPr lang="en-US" altLang="ja-JP" sz="1600" b="1" i="0" kern="100">
                          <a:solidFill>
                            <a:schemeClr val="tx1"/>
                          </a:solidFill>
                          <a:effectLst/>
                          <a:latin typeface="+mn-ea"/>
                          <a:ea typeface="+mn-ea"/>
                          <a:cs typeface="Times New Roman" panose="02020603050405020304" pitchFamily="18" charset="0"/>
                        </a:rPr>
                        <a:t>2</a:t>
                      </a:r>
                      <a:r>
                        <a:rPr lang="ja-JP" altLang="en-US" sz="1600" b="1" i="0" kern="100">
                          <a:solidFill>
                            <a:schemeClr val="tx1"/>
                          </a:solidFill>
                          <a:effectLst/>
                          <a:latin typeface="+mn-ea"/>
                          <a:ea typeface="+mn-ea"/>
                          <a:cs typeface="Times New Roman" panose="02020603050405020304" pitchFamily="18" charset="0"/>
                        </a:rPr>
                        <a:t>冊</a:t>
                      </a:r>
                      <a:endParaRPr lang="en-US" altLang="ja-JP" sz="1600" b="1" i="0" kern="100">
                        <a:solidFill>
                          <a:schemeClr val="tx1"/>
                        </a:solidFill>
                        <a:effectLst/>
                        <a:latin typeface="+mn-ea"/>
                        <a:ea typeface="+mn-ea"/>
                        <a:cs typeface="Times New Roman" panose="02020603050405020304" pitchFamily="18" charset="0"/>
                      </a:endParaRPr>
                    </a:p>
                    <a:p>
                      <a:pPr algn="ctr"/>
                      <a:r>
                        <a:rPr lang="ja-JP" altLang="en-US" sz="1600" b="1" i="0" kern="100">
                          <a:solidFill>
                            <a:schemeClr val="tx1"/>
                          </a:solidFill>
                          <a:effectLst/>
                          <a:latin typeface="+mn-ea"/>
                          <a:ea typeface="+mn-ea"/>
                          <a:cs typeface="Times New Roman" panose="02020603050405020304" pitchFamily="18" charset="0"/>
                        </a:rPr>
                        <a:t>グロース・マネジャー執筆</a:t>
                      </a:r>
                      <a:endParaRPr lang="en-US" altLang="ja-JP" sz="1600" b="1" i="0" kern="100">
                        <a:solidFill>
                          <a:schemeClr val="tx1"/>
                        </a:solidFill>
                        <a:effectLst/>
                        <a:latin typeface="+mn-ea"/>
                        <a:ea typeface="+mn-ea"/>
                        <a:cs typeface="Times New Roman" panose="02020603050405020304" pitchFamily="18" charset="0"/>
                      </a:endParaRPr>
                    </a:p>
                    <a:p>
                      <a:pPr algn="ctr"/>
                      <a:r>
                        <a:rPr lang="ja-JP" altLang="en-US" sz="1600" b="1" i="0" kern="100">
                          <a:solidFill>
                            <a:schemeClr val="tx1"/>
                          </a:solidFill>
                          <a:effectLst/>
                          <a:latin typeface="+mn-ea"/>
                          <a:ea typeface="+mn-ea"/>
                          <a:cs typeface="Times New Roman" panose="02020603050405020304" pitchFamily="18" charset="0"/>
                        </a:rPr>
                        <a:t>企業登壇</a:t>
                      </a:r>
                      <a:endParaRPr lang="ja-JP" sz="1600" b="1" i="0" kern="100">
                        <a:solidFill>
                          <a:schemeClr val="tx1"/>
                        </a:solidFill>
                        <a:effectLst/>
                        <a:latin typeface="+mn-ea"/>
                        <a:ea typeface="+mn-ea"/>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17293650"/>
                  </a:ext>
                </a:extLst>
              </a:tr>
              <a:tr h="1138169">
                <a:tc>
                  <a:txBody>
                    <a:bodyPr/>
                    <a:lstStyle/>
                    <a:p>
                      <a:pPr algn="ctr"/>
                      <a:r>
                        <a:rPr lang="ja-JP" altLang="en-US" sz="1600" b="1" i="0" kern="100">
                          <a:effectLst/>
                          <a:latin typeface="+mn-ea"/>
                          <a:ea typeface="+mn-ea"/>
                          <a:cs typeface="Times New Roman" panose="02020603050405020304" pitchFamily="18" charset="0"/>
                        </a:rPr>
                        <a:t>社会関係資本</a:t>
                      </a:r>
                      <a:endParaRPr lang="ja-JP" sz="1600" b="1" i="0" kern="100">
                        <a:effectLst/>
                        <a:latin typeface="+mn-ea"/>
                        <a:ea typeface="+mn-ea"/>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ja-JP" altLang="en-US" sz="1600" b="1" i="0" kern="100">
                          <a:effectLst/>
                          <a:latin typeface="+mn-ea"/>
                          <a:ea typeface="+mn-ea"/>
                          <a:cs typeface="Times New Roman" panose="02020603050405020304" pitchFamily="18" charset="0"/>
                        </a:rPr>
                        <a:t>大学研究者のネットワーク</a:t>
                      </a:r>
                      <a:endParaRPr lang="ja-JP" sz="1600" b="1" i="0" kern="100">
                        <a:effectLst/>
                        <a:latin typeface="+mn-ea"/>
                        <a:ea typeface="+mn-ea"/>
                        <a:cs typeface="Times New Roman" panose="02020603050405020304" pitchFamily="18" charset="0"/>
                      </a:endParaRPr>
                    </a:p>
                  </a:txBody>
                  <a:tcPr marL="21600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ja-JP" altLang="en-US" sz="1600" b="1" i="0" kern="100">
                          <a:effectLst/>
                          <a:latin typeface="+mn-ea"/>
                          <a:ea typeface="+mn-ea"/>
                          <a:cs typeface="Times New Roman" panose="02020603050405020304" pitchFamily="18" charset="0"/>
                        </a:rPr>
                        <a:t>産学官連携の構築</a:t>
                      </a:r>
                      <a:endParaRPr lang="ja-JP" sz="1600" b="1" i="0" kern="100">
                        <a:effectLst/>
                        <a:latin typeface="+mn-ea"/>
                        <a:ea typeface="+mn-ea"/>
                        <a:cs typeface="Times New Roman" panose="02020603050405020304" pitchFamily="18" charset="0"/>
                      </a:endParaRPr>
                    </a:p>
                  </a:txBody>
                  <a:tcPr marL="21600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ja-JP" altLang="en-US" sz="1600" b="1" i="0" kern="100">
                          <a:solidFill>
                            <a:schemeClr val="tx1"/>
                          </a:solidFill>
                          <a:effectLst/>
                          <a:latin typeface="+mn-ea"/>
                          <a:ea typeface="+mn-ea"/>
                          <a:cs typeface="Times New Roman" panose="02020603050405020304" pitchFamily="18" charset="0"/>
                        </a:rPr>
                        <a:t>経産省・経団連・経済同友会との協働活動</a:t>
                      </a:r>
                      <a:endParaRPr lang="ja-JP" sz="1600" b="1" i="0" kern="100">
                        <a:solidFill>
                          <a:schemeClr val="tx1"/>
                        </a:solidFill>
                        <a:effectLst/>
                        <a:latin typeface="+mn-ea"/>
                        <a:ea typeface="+mn-ea"/>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70188566"/>
                  </a:ext>
                </a:extLst>
              </a:tr>
              <a:tr h="1138169">
                <a:tc>
                  <a:txBody>
                    <a:bodyPr/>
                    <a:lstStyle/>
                    <a:p>
                      <a:pPr algn="ctr"/>
                      <a:r>
                        <a:rPr lang="ja-JP" altLang="en-US" sz="1600" b="1" i="0" kern="100">
                          <a:effectLst/>
                          <a:latin typeface="+mn-ea"/>
                          <a:ea typeface="+mn-ea"/>
                          <a:cs typeface="Times New Roman" panose="02020603050405020304" pitchFamily="18" charset="0"/>
                        </a:rPr>
                        <a:t>経済資本</a:t>
                      </a:r>
                      <a:endParaRPr lang="ja-JP" sz="1600" b="1" i="0" kern="100">
                        <a:effectLst/>
                        <a:latin typeface="+mn-ea"/>
                        <a:ea typeface="+mn-ea"/>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ja-JP" altLang="en-US" sz="1600" b="1" i="0" kern="100">
                          <a:effectLst/>
                          <a:latin typeface="+mn-ea"/>
                          <a:ea typeface="+mn-ea"/>
                          <a:cs typeface="Times New Roman" panose="02020603050405020304" pitchFamily="18" charset="0"/>
                        </a:rPr>
                        <a:t>育英会・日本学術振興会</a:t>
                      </a:r>
                      <a:endParaRPr lang="en-US" altLang="ja-JP" sz="1600" b="1" i="0" kern="100">
                        <a:effectLst/>
                        <a:latin typeface="+mn-ea"/>
                        <a:ea typeface="+mn-ea"/>
                        <a:cs typeface="Times New Roman" panose="02020603050405020304" pitchFamily="18" charset="0"/>
                      </a:endParaRPr>
                    </a:p>
                    <a:p>
                      <a:pPr algn="ctr"/>
                      <a:r>
                        <a:rPr lang="ja-JP" altLang="en-US" sz="1600" b="1" i="0" kern="100">
                          <a:effectLst/>
                          <a:latin typeface="+mn-ea"/>
                          <a:ea typeface="+mn-ea"/>
                          <a:cs typeface="Times New Roman" panose="02020603050405020304" pitchFamily="18" charset="0"/>
                        </a:rPr>
                        <a:t>ー自己投資期間ー</a:t>
                      </a:r>
                      <a:endParaRPr lang="ja-JP" sz="1600" b="1" i="0" kern="100">
                        <a:effectLst/>
                        <a:latin typeface="+mn-ea"/>
                        <a:ea typeface="+mn-ea"/>
                        <a:cs typeface="Times New Roman" panose="02020603050405020304" pitchFamily="18" charset="0"/>
                      </a:endParaRPr>
                    </a:p>
                  </a:txBody>
                  <a:tcPr marL="21600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ja-JP" altLang="en-US" sz="1600" b="1" i="0" kern="100">
                          <a:effectLst/>
                          <a:latin typeface="+mn-ea"/>
                          <a:ea typeface="+mn-ea"/>
                          <a:cs typeface="Times New Roman" panose="02020603050405020304" pitchFamily="18" charset="0"/>
                        </a:rPr>
                        <a:t>大学と企業顧問による</a:t>
                      </a:r>
                      <a:endParaRPr lang="en-US" altLang="ja-JP" sz="1600" b="1" i="0" kern="100">
                        <a:effectLst/>
                        <a:latin typeface="+mn-ea"/>
                        <a:ea typeface="+mn-ea"/>
                        <a:cs typeface="Times New Roman" panose="02020603050405020304" pitchFamily="18" charset="0"/>
                      </a:endParaRPr>
                    </a:p>
                    <a:p>
                      <a:pPr algn="ctr"/>
                      <a:r>
                        <a:rPr lang="ja-JP" altLang="en-US" sz="1600" b="1" i="0" kern="100">
                          <a:effectLst/>
                          <a:latin typeface="+mn-ea"/>
                          <a:ea typeface="+mn-ea"/>
                          <a:cs typeface="Times New Roman" panose="02020603050405020304" pitchFamily="18" charset="0"/>
                        </a:rPr>
                        <a:t>自己投資の回収フェーズ</a:t>
                      </a:r>
                      <a:endParaRPr lang="ja-JP" sz="1600" b="1" i="0" kern="100">
                        <a:effectLst/>
                        <a:latin typeface="+mn-ea"/>
                        <a:ea typeface="+mn-ea"/>
                        <a:cs typeface="Times New Roman" panose="02020603050405020304" pitchFamily="18" charset="0"/>
                      </a:endParaRPr>
                    </a:p>
                  </a:txBody>
                  <a:tcPr marL="21600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ja-JP" altLang="en-US" sz="1600" b="1" i="0" kern="100">
                          <a:solidFill>
                            <a:schemeClr val="tx1"/>
                          </a:solidFill>
                          <a:effectLst/>
                          <a:latin typeface="+mn-ea"/>
                          <a:ea typeface="+mn-ea"/>
                          <a:cs typeface="Times New Roman" panose="02020603050405020304" pitchFamily="18" charset="0"/>
                        </a:rPr>
                        <a:t>ベンチャー企業への投資</a:t>
                      </a:r>
                      <a:endParaRPr lang="ja-JP" sz="1600" b="1" i="0" kern="100">
                        <a:solidFill>
                          <a:schemeClr val="tx1"/>
                        </a:solidFill>
                        <a:effectLst/>
                        <a:latin typeface="+mn-ea"/>
                        <a:ea typeface="+mn-ea"/>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03300212"/>
                  </a:ext>
                </a:extLst>
              </a:tr>
            </a:tbl>
          </a:graphicData>
        </a:graphic>
      </p:graphicFrame>
    </p:spTree>
    <p:extLst>
      <p:ext uri="{BB962C8B-B14F-4D97-AF65-F5344CB8AC3E}">
        <p14:creationId xmlns:p14="http://schemas.microsoft.com/office/powerpoint/2010/main" val="168527801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50892" y="239854"/>
            <a:ext cx="11736771" cy="681183"/>
          </a:xfrm>
          <a:prstGeom prst="rect">
            <a:avLst/>
          </a:prstGeom>
        </p:spPr>
        <p:txBody>
          <a:bodyPr vert="horz" wrap="square" lIns="0" tIns="9242" rIns="0" bIns="0" rtlCol="0">
            <a:spAutoFit/>
          </a:bodyPr>
          <a:lstStyle/>
          <a:p>
            <a:pPr marL="7701" algn="ctr">
              <a:spcBef>
                <a:spcPts val="73"/>
              </a:spcBef>
            </a:pPr>
            <a:r>
              <a:rPr lang="ja-JP" altLang="en-US" sz="4366" b="1">
                <a:latin typeface="Meiryo UI" panose="020B0604030504040204" pitchFamily="34" charset="-128"/>
                <a:ea typeface="Meiryo UI" panose="020B0604030504040204" pitchFamily="34" charset="-128"/>
              </a:rPr>
              <a:t>メンバーのキャリア開発支援のゴール</a:t>
            </a:r>
            <a:endParaRPr lang="ja-JP" altLang="en-US" sz="1940" b="1">
              <a:latin typeface="Meiryo UI" panose="020B0604030504040204" pitchFamily="34" charset="-128"/>
              <a:ea typeface="Meiryo UI" panose="020B0604030504040204" pitchFamily="34" charset="-128"/>
            </a:endParaRPr>
          </a:p>
        </p:txBody>
      </p:sp>
      <p:sp>
        <p:nvSpPr>
          <p:cNvPr id="8" name="角丸四角形 7">
            <a:extLst>
              <a:ext uri="{FF2B5EF4-FFF2-40B4-BE49-F238E27FC236}">
                <a16:creationId xmlns:a16="http://schemas.microsoft.com/office/drawing/2014/main" id="{4A425AE2-E9F4-464C-A625-A50AADF1A2DE}"/>
              </a:ext>
            </a:extLst>
          </p:cNvPr>
          <p:cNvSpPr/>
          <p:nvPr/>
        </p:nvSpPr>
        <p:spPr>
          <a:xfrm>
            <a:off x="213100" y="1188373"/>
            <a:ext cx="11551938" cy="1698567"/>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38" b="1">
                <a:latin typeface="Meiryo UI" panose="020B0604030504040204" pitchFamily="34" charset="-128"/>
                <a:ea typeface="Meiryo UI" panose="020B0604030504040204" pitchFamily="34" charset="-128"/>
              </a:rPr>
              <a:t>メンバーのキャリア開発の段階的支援手法を習得</a:t>
            </a:r>
          </a:p>
        </p:txBody>
      </p:sp>
      <p:sp>
        <p:nvSpPr>
          <p:cNvPr id="10" name="角丸四角形 9">
            <a:extLst>
              <a:ext uri="{FF2B5EF4-FFF2-40B4-BE49-F238E27FC236}">
                <a16:creationId xmlns:a16="http://schemas.microsoft.com/office/drawing/2014/main" id="{9A616DBE-F5A9-A947-9D59-F2729545AE7B}"/>
              </a:ext>
            </a:extLst>
          </p:cNvPr>
          <p:cNvSpPr/>
          <p:nvPr/>
        </p:nvSpPr>
        <p:spPr>
          <a:xfrm>
            <a:off x="213100" y="4306947"/>
            <a:ext cx="11551938" cy="221797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38" b="1">
                <a:latin typeface="Meiryo UI" panose="020B0604030504040204" pitchFamily="34" charset="-128"/>
                <a:ea typeface="Meiryo UI" panose="020B0604030504040204" pitchFamily="34" charset="-128"/>
              </a:rPr>
              <a:t>持続的な自律的なキャリア形成にむけたアクション策定</a:t>
            </a:r>
            <a:endParaRPr lang="en-US" altLang="ja-JP" sz="3638" b="1">
              <a:latin typeface="Meiryo UI" panose="020B0604030504040204" pitchFamily="34" charset="-128"/>
              <a:ea typeface="Meiryo UI" panose="020B0604030504040204" pitchFamily="34" charset="-128"/>
            </a:endParaRPr>
          </a:p>
          <a:p>
            <a:pPr algn="ctr"/>
            <a:r>
              <a:rPr lang="ja-JP" altLang="en-US" sz="3638" b="1" u="sng">
                <a:latin typeface="Meiryo UI" panose="020B0604030504040204" pitchFamily="34" charset="-128"/>
                <a:ea typeface="Meiryo UI" panose="020B0604030504040204" pitchFamily="34" charset="-128"/>
              </a:rPr>
              <a:t>ー</a:t>
            </a:r>
            <a:r>
              <a:rPr lang="en-US" altLang="ja-JP" sz="3638" b="1" u="sng">
                <a:latin typeface="Meiryo UI" panose="020B0604030504040204" pitchFamily="34" charset="-128"/>
                <a:ea typeface="Meiryo UI" panose="020B0604030504040204" pitchFamily="34" charset="-128"/>
              </a:rPr>
              <a:t>1on1</a:t>
            </a:r>
            <a:r>
              <a:rPr lang="ja-JP" altLang="en-US" sz="3638" b="1" u="sng">
                <a:latin typeface="Meiryo UI" panose="020B0604030504040204" pitchFamily="34" charset="-128"/>
                <a:ea typeface="Meiryo UI" panose="020B0604030504040204" pitchFamily="34" charset="-128"/>
              </a:rPr>
              <a:t>でのキャリア</a:t>
            </a:r>
            <a:r>
              <a:rPr lang="en-US" altLang="ja-JP" sz="3638" b="1" u="sng">
                <a:latin typeface="Meiryo UI" panose="020B0604030504040204" pitchFamily="34" charset="-128"/>
                <a:ea typeface="Meiryo UI" panose="020B0604030504040204" pitchFamily="34" charset="-128"/>
              </a:rPr>
              <a:t>MTG</a:t>
            </a:r>
            <a:r>
              <a:rPr lang="ja-JP" altLang="en-US" sz="3638" b="1" u="sng">
                <a:latin typeface="Meiryo UI" panose="020B0604030504040204" pitchFamily="34" charset="-128"/>
                <a:ea typeface="Meiryo UI" panose="020B0604030504040204" pitchFamily="34" charset="-128"/>
              </a:rPr>
              <a:t>とキャリア対話ー</a:t>
            </a:r>
          </a:p>
        </p:txBody>
      </p:sp>
      <p:sp>
        <p:nvSpPr>
          <p:cNvPr id="3" name="下矢印 2">
            <a:extLst>
              <a:ext uri="{FF2B5EF4-FFF2-40B4-BE49-F238E27FC236}">
                <a16:creationId xmlns:a16="http://schemas.microsoft.com/office/drawing/2014/main" id="{4C4BC770-A599-824B-97B7-D1914792CF4E}"/>
              </a:ext>
            </a:extLst>
          </p:cNvPr>
          <p:cNvSpPr/>
          <p:nvPr/>
        </p:nvSpPr>
        <p:spPr>
          <a:xfrm>
            <a:off x="5472196" y="3254079"/>
            <a:ext cx="1247609" cy="785532"/>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92">
              <a:solidFill>
                <a:srgbClr val="011893"/>
              </a:solidFill>
            </a:endParaRPr>
          </a:p>
        </p:txBody>
      </p:sp>
    </p:spTree>
    <p:extLst>
      <p:ext uri="{BB962C8B-B14F-4D97-AF65-F5344CB8AC3E}">
        <p14:creationId xmlns:p14="http://schemas.microsoft.com/office/powerpoint/2010/main" val="119545533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39474" y="565448"/>
            <a:ext cx="11178424" cy="681183"/>
          </a:xfrm>
          <a:prstGeom prst="rect">
            <a:avLst/>
          </a:prstGeom>
        </p:spPr>
        <p:txBody>
          <a:bodyPr vert="horz" wrap="square" lIns="0" tIns="9242" rIns="0" bIns="0" rtlCol="0">
            <a:spAutoFit/>
          </a:bodyPr>
          <a:lstStyle/>
          <a:p>
            <a:pPr marL="7701">
              <a:spcBef>
                <a:spcPts val="73"/>
              </a:spcBef>
            </a:pPr>
            <a:r>
              <a:rPr lang="ja-JP" altLang="en-US" sz="4366" b="1">
                <a:solidFill>
                  <a:schemeClr val="tx2">
                    <a:lumMod val="75000"/>
                  </a:schemeClr>
                </a:solidFill>
                <a:latin typeface="Meiryo UI" panose="020B0604030504040204" pitchFamily="34" charset="-128"/>
                <a:ea typeface="Meiryo UI" panose="020B0604030504040204" pitchFamily="34" charset="-128"/>
              </a:rPr>
              <a:t>管理職からグロースマネジャーへ</a:t>
            </a:r>
          </a:p>
        </p:txBody>
      </p:sp>
      <p:sp>
        <p:nvSpPr>
          <p:cNvPr id="8" name="角丸四角形 7">
            <a:extLst>
              <a:ext uri="{FF2B5EF4-FFF2-40B4-BE49-F238E27FC236}">
                <a16:creationId xmlns:a16="http://schemas.microsoft.com/office/drawing/2014/main" id="{4A425AE2-E9F4-464C-A625-A50AADF1A2DE}"/>
              </a:ext>
            </a:extLst>
          </p:cNvPr>
          <p:cNvSpPr/>
          <p:nvPr/>
        </p:nvSpPr>
        <p:spPr>
          <a:xfrm>
            <a:off x="275555" y="1741134"/>
            <a:ext cx="11640890" cy="1698567"/>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38" b="1">
                <a:latin typeface="Meiryo UI" panose="020B0604030504040204" pitchFamily="34" charset="-128"/>
                <a:ea typeface="Meiryo UI" panose="020B0604030504040204" pitchFamily="34" charset="-128"/>
              </a:rPr>
              <a:t>チームメンバーのキャリアグロースをプロデュース</a:t>
            </a:r>
          </a:p>
        </p:txBody>
      </p:sp>
      <p:sp>
        <p:nvSpPr>
          <p:cNvPr id="5" name="角丸四角形 4">
            <a:extLst>
              <a:ext uri="{FF2B5EF4-FFF2-40B4-BE49-F238E27FC236}">
                <a16:creationId xmlns:a16="http://schemas.microsoft.com/office/drawing/2014/main" id="{1A4CE23F-2C6C-334D-94D8-B842E8088B29}"/>
              </a:ext>
            </a:extLst>
          </p:cNvPr>
          <p:cNvSpPr/>
          <p:nvPr/>
        </p:nvSpPr>
        <p:spPr>
          <a:xfrm>
            <a:off x="275555" y="4428706"/>
            <a:ext cx="11640890" cy="1698567"/>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38" b="1">
                <a:latin typeface="Meiryo UI" panose="020B0604030504040204" pitchFamily="34" charset="-128"/>
                <a:ea typeface="Meiryo UI" panose="020B0604030504040204" pitchFamily="34" charset="-128"/>
              </a:rPr>
              <a:t>目の前の生産効率を高めるー会議・</a:t>
            </a:r>
            <a:r>
              <a:rPr lang="en-US" altLang="ja-JP" sz="3638" b="1">
                <a:latin typeface="Meiryo UI" panose="020B0604030504040204" pitchFamily="34" charset="-128"/>
                <a:ea typeface="Meiryo UI" panose="020B0604030504040204" pitchFamily="34" charset="-128"/>
              </a:rPr>
              <a:t>MTG</a:t>
            </a:r>
            <a:r>
              <a:rPr lang="ja-JP" altLang="en-US" sz="3638" b="1">
                <a:latin typeface="Meiryo UI" panose="020B0604030504040204" pitchFamily="34" charset="-128"/>
                <a:ea typeface="Meiryo UI" panose="020B0604030504040204" pitchFamily="34" charset="-128"/>
              </a:rPr>
              <a:t>の効率化等</a:t>
            </a:r>
          </a:p>
        </p:txBody>
      </p:sp>
    </p:spTree>
    <p:extLst>
      <p:ext uri="{BB962C8B-B14F-4D97-AF65-F5344CB8AC3E}">
        <p14:creationId xmlns:p14="http://schemas.microsoft.com/office/powerpoint/2010/main" val="360106001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4801" y="140012"/>
            <a:ext cx="11736771" cy="681183"/>
          </a:xfrm>
          <a:prstGeom prst="rect">
            <a:avLst/>
          </a:prstGeom>
        </p:spPr>
        <p:txBody>
          <a:bodyPr vert="horz" wrap="square" lIns="0" tIns="9242" rIns="0" bIns="0" rtlCol="0">
            <a:spAutoFit/>
          </a:bodyPr>
          <a:lstStyle/>
          <a:p>
            <a:pPr marL="7701" algn="ctr">
              <a:spcBef>
                <a:spcPts val="73"/>
              </a:spcBef>
            </a:pPr>
            <a:r>
              <a:rPr lang="ja-JP" altLang="en-US" sz="4366" b="1">
                <a:solidFill>
                  <a:schemeClr val="tx2">
                    <a:lumMod val="75000"/>
                  </a:schemeClr>
                </a:solidFill>
                <a:latin typeface="Meiryo UI" panose="020B0604030504040204" pitchFamily="34" charset="-128"/>
                <a:ea typeface="Meiryo UI" panose="020B0604030504040204" pitchFamily="34" charset="-128"/>
              </a:rPr>
              <a:t>メンバーのキャリア開発支援、ロードマップ</a:t>
            </a:r>
            <a:endParaRPr lang="ja-JP" altLang="en-US" sz="1940" b="1">
              <a:solidFill>
                <a:schemeClr val="tx2">
                  <a:lumMod val="75000"/>
                </a:schemeClr>
              </a:solidFill>
              <a:latin typeface="Meiryo UI" panose="020B0604030504040204" pitchFamily="34" charset="-128"/>
              <a:ea typeface="Meiryo UI" panose="020B0604030504040204" pitchFamily="34" charset="-128"/>
            </a:endParaRPr>
          </a:p>
        </p:txBody>
      </p:sp>
      <p:sp>
        <p:nvSpPr>
          <p:cNvPr id="8" name="角丸四角形 7">
            <a:extLst>
              <a:ext uri="{FF2B5EF4-FFF2-40B4-BE49-F238E27FC236}">
                <a16:creationId xmlns:a16="http://schemas.microsoft.com/office/drawing/2014/main" id="{4A425AE2-E9F4-464C-A625-A50AADF1A2DE}"/>
              </a:ext>
            </a:extLst>
          </p:cNvPr>
          <p:cNvSpPr/>
          <p:nvPr/>
        </p:nvSpPr>
        <p:spPr>
          <a:xfrm>
            <a:off x="320031" y="1049301"/>
            <a:ext cx="11551938" cy="1698567"/>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38" b="1">
                <a:latin typeface="Meiryo UI" panose="020B0604030504040204" pitchFamily="34" charset="-128"/>
                <a:ea typeface="Meiryo UI" panose="020B0604030504040204" pitchFamily="34" charset="-128"/>
              </a:rPr>
              <a:t>キャリア論の理解ー動画・記事等のキャリアコンテンツ活用</a:t>
            </a:r>
          </a:p>
        </p:txBody>
      </p:sp>
      <p:sp>
        <p:nvSpPr>
          <p:cNvPr id="10" name="角丸四角形 9">
            <a:extLst>
              <a:ext uri="{FF2B5EF4-FFF2-40B4-BE49-F238E27FC236}">
                <a16:creationId xmlns:a16="http://schemas.microsoft.com/office/drawing/2014/main" id="{9A616DBE-F5A9-A947-9D59-F2729545AE7B}"/>
              </a:ext>
            </a:extLst>
          </p:cNvPr>
          <p:cNvSpPr/>
          <p:nvPr/>
        </p:nvSpPr>
        <p:spPr>
          <a:xfrm>
            <a:off x="209546" y="3022144"/>
            <a:ext cx="5637347" cy="359267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38" b="1">
                <a:latin typeface="Meiryo UI" panose="020B0604030504040204" pitchFamily="34" charset="-128"/>
                <a:ea typeface="Meiryo UI" panose="020B0604030504040204" pitchFamily="34" charset="-128"/>
              </a:rPr>
              <a:t>1on1</a:t>
            </a:r>
            <a:r>
              <a:rPr lang="ja-JP" altLang="en-US" sz="3638" b="1">
                <a:latin typeface="Meiryo UI" panose="020B0604030504040204" pitchFamily="34" charset="-128"/>
                <a:ea typeface="Meiryo UI" panose="020B0604030504040204" pitchFamily="34" charset="-128"/>
              </a:rPr>
              <a:t>でのキャリア</a:t>
            </a:r>
            <a:r>
              <a:rPr lang="en-US" altLang="ja-JP" sz="3638" b="1">
                <a:latin typeface="Meiryo UI" panose="020B0604030504040204" pitchFamily="34" charset="-128"/>
                <a:ea typeface="Meiryo UI" panose="020B0604030504040204" pitchFamily="34" charset="-128"/>
              </a:rPr>
              <a:t>MTG</a:t>
            </a:r>
          </a:p>
          <a:p>
            <a:pPr algn="ctr"/>
            <a:endParaRPr lang="en-US" altLang="ja-JP" sz="3638" b="1">
              <a:latin typeface="Meiryo UI" panose="020B0604030504040204" pitchFamily="34" charset="-128"/>
              <a:ea typeface="Meiryo UI" panose="020B0604030504040204" pitchFamily="34" charset="-128"/>
            </a:endParaRPr>
          </a:p>
          <a:p>
            <a:pPr algn="ctr"/>
            <a:r>
              <a:rPr lang="en-US" altLang="ja-JP" sz="3638" b="1">
                <a:latin typeface="Meiryo UI" panose="020B0604030504040204" pitchFamily="34" charset="-128"/>
                <a:ea typeface="Meiryo UI" panose="020B0604030504040204" pitchFamily="34" charset="-128"/>
              </a:rPr>
              <a:t> (</a:t>
            </a:r>
            <a:r>
              <a:rPr lang="ja-JP" altLang="en-US" sz="3638" b="1">
                <a:latin typeface="Meiryo UI" panose="020B0604030504040204" pitchFamily="34" charset="-128"/>
                <a:ea typeface="Meiryo UI" panose="020B0604030504040204" pitchFamily="34" charset="-128"/>
              </a:rPr>
              <a:t>目安：</a:t>
            </a:r>
            <a:r>
              <a:rPr lang="en-US" altLang="ja-JP" sz="3638" b="1">
                <a:latin typeface="Meiryo UI" panose="020B0604030504040204" pitchFamily="34" charset="-128"/>
                <a:ea typeface="Meiryo UI" panose="020B0604030504040204" pitchFamily="34" charset="-128"/>
              </a:rPr>
              <a:t>1</a:t>
            </a:r>
            <a:r>
              <a:rPr lang="ja-JP" altLang="en-US" sz="3638" b="1">
                <a:latin typeface="Meiryo UI" panose="020B0604030504040204" pitchFamily="34" charset="-128"/>
                <a:ea typeface="Meiryo UI" panose="020B0604030504040204" pitchFamily="34" charset="-128"/>
              </a:rPr>
              <a:t>回</a:t>
            </a:r>
            <a:r>
              <a:rPr lang="en-US" altLang="ja-JP" sz="3638" b="1">
                <a:latin typeface="Meiryo UI" panose="020B0604030504040204" pitchFamily="34" charset="-128"/>
                <a:ea typeface="Meiryo UI" panose="020B0604030504040204" pitchFamily="34" charset="-128"/>
              </a:rPr>
              <a:t>0.5H/</a:t>
            </a:r>
            <a:r>
              <a:rPr lang="ja-JP" altLang="en-US" sz="3638" b="1">
                <a:latin typeface="Meiryo UI" panose="020B0604030504040204" pitchFamily="34" charset="-128"/>
                <a:ea typeface="Meiryo UI" panose="020B0604030504040204" pitchFamily="34" charset="-128"/>
              </a:rPr>
              <a:t>月）</a:t>
            </a:r>
            <a:endParaRPr lang="en-US" altLang="ja-JP" sz="3638" b="1">
              <a:latin typeface="Meiryo UI" panose="020B0604030504040204" pitchFamily="34" charset="-128"/>
              <a:ea typeface="Meiryo UI" panose="020B0604030504040204" pitchFamily="34" charset="-128"/>
            </a:endParaRPr>
          </a:p>
          <a:p>
            <a:pPr algn="ctr"/>
            <a:r>
              <a:rPr lang="ja-JP" altLang="en-US" sz="3638" b="1">
                <a:latin typeface="Meiryo UI" panose="020B0604030504040204" pitchFamily="34" charset="-128"/>
                <a:ea typeface="Meiryo UI" panose="020B0604030504040204" pitchFamily="34" charset="-128"/>
              </a:rPr>
              <a:t>オンライン</a:t>
            </a:r>
            <a:endParaRPr lang="en-US" altLang="ja-JP" sz="3638" b="1">
              <a:latin typeface="Meiryo UI" panose="020B0604030504040204" pitchFamily="34" charset="-128"/>
              <a:ea typeface="Meiryo UI" panose="020B0604030504040204" pitchFamily="34" charset="-128"/>
            </a:endParaRPr>
          </a:p>
        </p:txBody>
      </p:sp>
      <p:sp>
        <p:nvSpPr>
          <p:cNvPr id="11" name="角丸四角形 10">
            <a:extLst>
              <a:ext uri="{FF2B5EF4-FFF2-40B4-BE49-F238E27FC236}">
                <a16:creationId xmlns:a16="http://schemas.microsoft.com/office/drawing/2014/main" id="{FD7F77EF-5F7E-FF49-BC44-4F4A4C771A23}"/>
              </a:ext>
            </a:extLst>
          </p:cNvPr>
          <p:cNvSpPr/>
          <p:nvPr/>
        </p:nvSpPr>
        <p:spPr>
          <a:xfrm>
            <a:off x="6096000" y="3019626"/>
            <a:ext cx="5747831" cy="3595191"/>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38" b="1">
                <a:latin typeface="Meiryo UI" panose="020B0604030504040204" pitchFamily="34" charset="-128"/>
                <a:ea typeface="Meiryo UI" panose="020B0604030504040204" pitchFamily="34" charset="-128"/>
              </a:rPr>
              <a:t>部署内でのキャリア対話</a:t>
            </a:r>
            <a:endParaRPr lang="en-US" altLang="ja-JP" sz="3638" b="1">
              <a:latin typeface="Meiryo UI" panose="020B0604030504040204" pitchFamily="34" charset="-128"/>
              <a:ea typeface="Meiryo UI" panose="020B0604030504040204" pitchFamily="34" charset="-128"/>
            </a:endParaRPr>
          </a:p>
          <a:p>
            <a:pPr algn="ctr"/>
            <a:endParaRPr lang="en-US" altLang="ja-JP" sz="3638" b="1">
              <a:latin typeface="Meiryo UI" panose="020B0604030504040204" pitchFamily="34" charset="-128"/>
              <a:ea typeface="Meiryo UI" panose="020B0604030504040204" pitchFamily="34" charset="-128"/>
            </a:endParaRPr>
          </a:p>
          <a:p>
            <a:pPr algn="ctr"/>
            <a:r>
              <a:rPr lang="ja-JP" altLang="en-US" sz="3032" b="1">
                <a:latin typeface="Meiryo UI" panose="020B0604030504040204" pitchFamily="34" charset="-128"/>
                <a:ea typeface="Meiryo UI" panose="020B0604030504040204" pitchFamily="34" charset="-128"/>
              </a:rPr>
              <a:t>（目安：</a:t>
            </a:r>
            <a:r>
              <a:rPr lang="en-US" altLang="ja-JP" sz="3032" b="1">
                <a:latin typeface="Meiryo UI" panose="020B0604030504040204" pitchFamily="34" charset="-128"/>
                <a:ea typeface="Meiryo UI" panose="020B0604030504040204" pitchFamily="34" charset="-128"/>
              </a:rPr>
              <a:t>1</a:t>
            </a:r>
            <a:r>
              <a:rPr lang="ja-JP" altLang="en-US" sz="3032" b="1">
                <a:latin typeface="Meiryo UI" panose="020B0604030504040204" pitchFamily="34" charset="-128"/>
                <a:ea typeface="Meiryo UI" panose="020B0604030504040204" pitchFamily="34" charset="-128"/>
              </a:rPr>
              <a:t>回</a:t>
            </a:r>
            <a:r>
              <a:rPr lang="en-US" altLang="ja-JP" sz="3032" b="1">
                <a:latin typeface="Meiryo UI" panose="020B0604030504040204" pitchFamily="34" charset="-128"/>
                <a:ea typeface="Meiryo UI" panose="020B0604030504040204" pitchFamily="34" charset="-128"/>
              </a:rPr>
              <a:t>1H/</a:t>
            </a:r>
            <a:r>
              <a:rPr lang="ja-JP" altLang="en-US" sz="3032" b="1">
                <a:latin typeface="Meiryo UI" panose="020B0604030504040204" pitchFamily="34" charset="-128"/>
                <a:ea typeface="Meiryo UI" panose="020B0604030504040204" pitchFamily="34" charset="-128"/>
              </a:rPr>
              <a:t>月）</a:t>
            </a:r>
            <a:endParaRPr lang="en-US" altLang="ja-JP" sz="3032" b="1">
              <a:latin typeface="Meiryo UI" panose="020B0604030504040204" pitchFamily="34" charset="-128"/>
              <a:ea typeface="Meiryo UI" panose="020B0604030504040204" pitchFamily="34" charset="-128"/>
            </a:endParaRPr>
          </a:p>
          <a:p>
            <a:pPr algn="ctr"/>
            <a:r>
              <a:rPr lang="ja-JP" altLang="en-US" sz="3032" b="1">
                <a:latin typeface="Meiryo UI" panose="020B0604030504040204" pitchFamily="34" charset="-128"/>
                <a:ea typeface="Meiryo UI" panose="020B0604030504040204" pitchFamily="34" charset="-128"/>
              </a:rPr>
              <a:t>オンライン</a:t>
            </a:r>
            <a:endParaRPr lang="en-US" altLang="ja-JP" sz="3032" b="1">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133030915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E33ADA-D7B1-8141-E9FA-90077A5AE0CF}"/>
              </a:ext>
            </a:extLst>
          </p:cNvPr>
          <p:cNvSpPr>
            <a:spLocks noGrp="1"/>
          </p:cNvSpPr>
          <p:nvPr>
            <p:ph type="ctrTitle"/>
          </p:nvPr>
        </p:nvSpPr>
        <p:spPr>
          <a:xfrm>
            <a:off x="523136" y="558817"/>
            <a:ext cx="10323540" cy="371053"/>
          </a:xfrm>
        </p:spPr>
        <p:txBody>
          <a:bodyPr/>
          <a:lstStyle/>
          <a:p>
            <a:r>
              <a:rPr kumimoji="1" lang="ja-JP" altLang="en-US"/>
              <a:t>キャリア</a:t>
            </a:r>
            <a:r>
              <a:rPr kumimoji="1" lang="en-US" altLang="ja-JP" dirty="0"/>
              <a:t>1on1</a:t>
            </a:r>
            <a:r>
              <a:rPr kumimoji="1" lang="ja-JP" altLang="en-US"/>
              <a:t>と評価面談の連動！　ー</a:t>
            </a:r>
            <a:r>
              <a:rPr kumimoji="1" lang="ja-JP" altLang="en-US">
                <a:highlight>
                  <a:srgbClr val="FFFF00"/>
                </a:highlight>
              </a:rPr>
              <a:t>役割の転換：管理職からグロース・マネジャーへ</a:t>
            </a:r>
            <a:r>
              <a:rPr kumimoji="1" lang="ja-JP" altLang="en-US"/>
              <a:t>ー</a:t>
            </a:r>
          </a:p>
        </p:txBody>
      </p:sp>
      <p:sp>
        <p:nvSpPr>
          <p:cNvPr id="3" name="スライド番号プレースホルダー 2">
            <a:extLst>
              <a:ext uri="{FF2B5EF4-FFF2-40B4-BE49-F238E27FC236}">
                <a16:creationId xmlns:a16="http://schemas.microsoft.com/office/drawing/2014/main" id="{F059CC9D-EE63-746C-FD4C-409DA05CB5D4}"/>
              </a:ext>
            </a:extLst>
          </p:cNvPr>
          <p:cNvSpPr>
            <a:spLocks noGrp="1"/>
          </p:cNvSpPr>
          <p:nvPr>
            <p:ph type="sldNum" sz="quarter" idx="12"/>
          </p:nvPr>
        </p:nvSpPr>
        <p:spPr/>
        <p:txBody>
          <a:bodyPr/>
          <a:lstStyle/>
          <a:p>
            <a:pPr>
              <a:spcBef>
                <a:spcPts val="923"/>
              </a:spcBef>
            </a:pPr>
            <a:fld id="{1078327F-5097-724B-AA59-0491935CF1F4}" type="slidenum">
              <a:rPr lang="en-US" altLang="ja-JP" smtClean="0"/>
              <a:pPr>
                <a:spcBef>
                  <a:spcPts val="923"/>
                </a:spcBef>
              </a:pPr>
              <a:t>49</a:t>
            </a:fld>
            <a:endParaRPr lang="ja-JP" altLang="en-US"/>
          </a:p>
        </p:txBody>
      </p:sp>
      <p:graphicFrame>
        <p:nvGraphicFramePr>
          <p:cNvPr id="5" name="表 4">
            <a:extLst>
              <a:ext uri="{FF2B5EF4-FFF2-40B4-BE49-F238E27FC236}">
                <a16:creationId xmlns:a16="http://schemas.microsoft.com/office/drawing/2014/main" id="{0A85AB9F-B1C3-49FF-F03C-D859E1897C4F}"/>
              </a:ext>
            </a:extLst>
          </p:cNvPr>
          <p:cNvGraphicFramePr>
            <a:graphicFrameLocks noGrp="1"/>
          </p:cNvGraphicFramePr>
          <p:nvPr>
            <p:extLst>
              <p:ext uri="{D42A27DB-BD31-4B8C-83A1-F6EECF244321}">
                <p14:modId xmlns:p14="http://schemas.microsoft.com/office/powerpoint/2010/main" val="751838686"/>
              </p:ext>
            </p:extLst>
          </p:nvPr>
        </p:nvGraphicFramePr>
        <p:xfrm>
          <a:off x="523137" y="1115000"/>
          <a:ext cx="10677950" cy="5455132"/>
        </p:xfrm>
        <a:graphic>
          <a:graphicData uri="http://schemas.openxmlformats.org/drawingml/2006/table">
            <a:tbl>
              <a:tblPr firstRow="1" bandRow="1">
                <a:tableStyleId>{5C22544A-7EE6-4342-B048-85BDC9FD1C3A}</a:tableStyleId>
              </a:tblPr>
              <a:tblGrid>
                <a:gridCol w="1699755">
                  <a:extLst>
                    <a:ext uri="{9D8B030D-6E8A-4147-A177-3AD203B41FA5}">
                      <a16:colId xmlns:a16="http://schemas.microsoft.com/office/drawing/2014/main" val="973378144"/>
                    </a:ext>
                  </a:extLst>
                </a:gridCol>
                <a:gridCol w="2870247">
                  <a:extLst>
                    <a:ext uri="{9D8B030D-6E8A-4147-A177-3AD203B41FA5}">
                      <a16:colId xmlns:a16="http://schemas.microsoft.com/office/drawing/2014/main" val="1999533978"/>
                    </a:ext>
                  </a:extLst>
                </a:gridCol>
                <a:gridCol w="6107948">
                  <a:extLst>
                    <a:ext uri="{9D8B030D-6E8A-4147-A177-3AD203B41FA5}">
                      <a16:colId xmlns:a16="http://schemas.microsoft.com/office/drawing/2014/main" val="73435214"/>
                    </a:ext>
                  </a:extLst>
                </a:gridCol>
              </a:tblGrid>
              <a:tr h="251197">
                <a:tc>
                  <a:txBody>
                    <a:bodyPr/>
                    <a:lstStyle/>
                    <a:p>
                      <a:pPr algn="ctr"/>
                      <a:r>
                        <a:rPr kumimoji="1" lang="en-US" altLang="ja-JP" sz="1400" b="1" i="0">
                          <a:latin typeface="Meiryo UI" panose="020B0604030504040204" pitchFamily="34" charset="-128"/>
                          <a:ea typeface="Meiryo UI" panose="020B0604030504040204" pitchFamily="34" charset="-128"/>
                        </a:rPr>
                        <a:t>STEP</a:t>
                      </a:r>
                      <a:endParaRPr kumimoji="1" lang="ja-JP" altLang="en-US" sz="1400" b="1" i="0">
                        <a:latin typeface="Meiryo UI" panose="020B0604030504040204" pitchFamily="34" charset="-128"/>
                        <a:ea typeface="Meiryo UI" panose="020B0604030504040204" pitchFamily="34" charset="-128"/>
                      </a:endParaRPr>
                    </a:p>
                  </a:txBody>
                  <a:tcPr marL="55449" marR="55449" marT="27725" marB="27725"/>
                </a:tc>
                <a:tc>
                  <a:txBody>
                    <a:bodyPr/>
                    <a:lstStyle/>
                    <a:p>
                      <a:pPr algn="ctr"/>
                      <a:r>
                        <a:rPr kumimoji="1" lang="ja-JP" altLang="en-US" sz="1400" b="1" i="0">
                          <a:latin typeface="Meiryo UI" panose="020B0604030504040204" pitchFamily="34" charset="-128"/>
                          <a:ea typeface="Meiryo UI" panose="020B0604030504040204" pitchFamily="34" charset="-128"/>
                        </a:rPr>
                        <a:t>概要</a:t>
                      </a:r>
                    </a:p>
                  </a:txBody>
                  <a:tcPr marL="55449" marR="55449" marT="27725" marB="27725"/>
                </a:tc>
                <a:tc>
                  <a:txBody>
                    <a:bodyPr/>
                    <a:lstStyle/>
                    <a:p>
                      <a:pPr algn="ctr"/>
                      <a:r>
                        <a:rPr kumimoji="1" lang="ja-JP" altLang="en-US" sz="1400" b="1" i="0">
                          <a:latin typeface="Meiryo UI" panose="020B0604030504040204" pitchFamily="34" charset="-128"/>
                          <a:ea typeface="Meiryo UI" panose="020B0604030504040204" pitchFamily="34" charset="-128"/>
                        </a:rPr>
                        <a:t>声掛けの例</a:t>
                      </a:r>
                    </a:p>
                  </a:txBody>
                  <a:tcPr marL="55449" marR="55449" marT="27725" marB="27725"/>
                </a:tc>
                <a:extLst>
                  <a:ext uri="{0D108BD9-81ED-4DB2-BD59-A6C34878D82A}">
                    <a16:rowId xmlns:a16="http://schemas.microsoft.com/office/drawing/2014/main" val="3714479582"/>
                  </a:ext>
                </a:extLst>
              </a:tr>
              <a:tr h="665022">
                <a:tc>
                  <a:txBody>
                    <a:bodyPr/>
                    <a:lstStyle/>
                    <a:p>
                      <a:pPr algn="l"/>
                      <a:r>
                        <a:rPr lang="ja-JP" altLang="en-US" sz="1400" b="1" i="0">
                          <a:solidFill>
                            <a:schemeClr val="dk1"/>
                          </a:solidFill>
                          <a:effectLst/>
                          <a:latin typeface="Meiryo UI" panose="020B0604030504040204" pitchFamily="34" charset="-128"/>
                          <a:ea typeface="Meiryo UI" panose="020B0604030504040204" pitchFamily="34" charset="-128"/>
                          <a:cs typeface="+mn-cs"/>
                        </a:rPr>
                        <a:t>目的を共有する </a:t>
                      </a:r>
                      <a:endParaRPr lang="ja-JP" altLang="en-US" sz="1400" b="1" i="0">
                        <a:latin typeface="Meiryo UI" panose="020B0604030504040204" pitchFamily="34" charset="-128"/>
                        <a:ea typeface="Meiryo UI" panose="020B0604030504040204" pitchFamily="34" charset="-128"/>
                      </a:endParaRPr>
                    </a:p>
                    <a:p>
                      <a:pPr algn="l"/>
                      <a:endParaRPr kumimoji="1" lang="ja-JP" altLang="en-US" sz="1400" b="1" i="0">
                        <a:latin typeface="Meiryo UI" panose="020B0604030504040204" pitchFamily="34" charset="-128"/>
                        <a:ea typeface="Meiryo UI" panose="020B0604030504040204" pitchFamily="34" charset="-128"/>
                      </a:endParaRPr>
                    </a:p>
                  </a:txBody>
                  <a:tcPr marL="55449" marR="55449" marT="27725" marB="27725"/>
                </a:tc>
                <a:tc>
                  <a:txBody>
                    <a:bodyPr/>
                    <a:lstStyle/>
                    <a:p>
                      <a:pPr marL="0" marR="0" lvl="0" indent="0" algn="l" defTabSz="914400" eaLnBrk="1" fontAlgn="auto" latinLnBrk="0" hangingPunct="1">
                        <a:lnSpc>
                          <a:spcPct val="100000"/>
                        </a:lnSpc>
                        <a:spcBef>
                          <a:spcPct val="0"/>
                        </a:spcBef>
                        <a:spcAft>
                          <a:spcPct val="0"/>
                        </a:spcAft>
                        <a:buClrTx/>
                        <a:buSzTx/>
                        <a:buFontTx/>
                        <a:buNone/>
                        <a:defRPr/>
                      </a:pPr>
                      <a:r>
                        <a:rPr lang="ja-JP" altLang="en-US" sz="1400" b="1" i="0">
                          <a:solidFill>
                            <a:schemeClr val="dk1"/>
                          </a:solidFill>
                          <a:effectLst/>
                          <a:latin typeface="Meiryo UI" panose="020B0604030504040204" pitchFamily="34" charset="-128"/>
                          <a:ea typeface="Meiryo UI" panose="020B0604030504040204" pitchFamily="34" charset="-128"/>
                          <a:cs typeface="+mn-cs"/>
                        </a:rPr>
                        <a:t>上司から温かい態度で声をかけ、 キャリア </a:t>
                      </a:r>
                      <a:r>
                        <a:rPr lang="en-US" altLang="ja-JP" sz="1400" b="1" i="0">
                          <a:solidFill>
                            <a:schemeClr val="dk1"/>
                          </a:solidFill>
                          <a:effectLst/>
                          <a:latin typeface="Meiryo UI" panose="020B0604030504040204" pitchFamily="34" charset="-128"/>
                          <a:ea typeface="Meiryo UI" panose="020B0604030504040204" pitchFamily="34" charset="-128"/>
                          <a:cs typeface="+mn-cs"/>
                        </a:rPr>
                        <a:t>1</a:t>
                      </a:r>
                      <a:r>
                        <a:rPr lang="en" altLang="ja-JP" sz="1400" b="1" i="0">
                          <a:solidFill>
                            <a:schemeClr val="dk1"/>
                          </a:solidFill>
                          <a:effectLst/>
                          <a:latin typeface="Meiryo UI" panose="020B0604030504040204" pitchFamily="34" charset="-128"/>
                          <a:ea typeface="Meiryo UI" panose="020B0604030504040204" pitchFamily="34" charset="-128"/>
                          <a:cs typeface="+mn-cs"/>
                        </a:rPr>
                        <a:t>on1 </a:t>
                      </a:r>
                      <a:r>
                        <a:rPr lang="ja-JP" altLang="en-US" sz="1400" b="1" i="0">
                          <a:solidFill>
                            <a:schemeClr val="dk1"/>
                          </a:solidFill>
                          <a:effectLst/>
                          <a:latin typeface="Meiryo UI" panose="020B0604030504040204" pitchFamily="34" charset="-128"/>
                          <a:ea typeface="Meiryo UI" panose="020B0604030504040204" pitchFamily="34" charset="-128"/>
                          <a:cs typeface="+mn-cs"/>
                        </a:rPr>
                        <a:t>の目的を共有する </a:t>
                      </a:r>
                      <a:endParaRPr lang="ja-JP" altLang="en-US" sz="1400" b="1" i="0">
                        <a:latin typeface="Meiryo UI" panose="020B0604030504040204" pitchFamily="34" charset="-128"/>
                        <a:ea typeface="Meiryo UI" panose="020B0604030504040204" pitchFamily="34" charset="-128"/>
                      </a:endParaRPr>
                    </a:p>
                    <a:p>
                      <a:pPr algn="l"/>
                      <a:endParaRPr kumimoji="1" lang="ja-JP" altLang="en-US" sz="1400" b="1" i="0">
                        <a:latin typeface="Meiryo UI" panose="020B0604030504040204" pitchFamily="34" charset="-128"/>
                        <a:ea typeface="Meiryo UI" panose="020B0604030504040204" pitchFamily="34" charset="-128"/>
                      </a:endParaRPr>
                    </a:p>
                  </a:txBody>
                  <a:tcPr marL="55449" marR="55449" marT="27725" marB="27725"/>
                </a:tc>
                <a:tc>
                  <a:txBody>
                    <a:bodyPr/>
                    <a:lstStyle/>
                    <a:p>
                      <a:pPr marL="0" marR="0" lvl="0" indent="0" algn="l" defTabSz="914400" eaLnBrk="1" fontAlgn="auto" latinLnBrk="0" hangingPunct="1">
                        <a:lnSpc>
                          <a:spcPct val="100000"/>
                        </a:lnSpc>
                        <a:spcBef>
                          <a:spcPct val="0"/>
                        </a:spcBef>
                        <a:spcAft>
                          <a:spcPct val="0"/>
                        </a:spcAft>
                        <a:buClrTx/>
                        <a:buSzTx/>
                        <a:buFontTx/>
                        <a:buNone/>
                        <a:defRPr/>
                      </a:pPr>
                      <a:r>
                        <a:rPr lang="ja-JP" altLang="en-US" sz="1400" b="1" i="0">
                          <a:solidFill>
                            <a:schemeClr val="dk1"/>
                          </a:solidFill>
                          <a:effectLst/>
                          <a:latin typeface="Meiryo UI" panose="020B0604030504040204" pitchFamily="34" charset="-128"/>
                          <a:ea typeface="Meiryo UI" panose="020B0604030504040204" pitchFamily="34" charset="-128"/>
                          <a:cs typeface="+mn-cs"/>
                        </a:rPr>
                        <a:t>この時間は〇〇さんがご自身のキャリア戦略を立てるのに使っていただくための時間です。 私はお話を聞かせていただき、その整理が深まるよう、一緒に考えていきたいと思います。 本日はよろしくお願いします </a:t>
                      </a:r>
                      <a:endParaRPr lang="ja-JP" altLang="en-US" sz="1400" b="1" i="0">
                        <a:latin typeface="Meiryo UI" panose="020B0604030504040204" pitchFamily="34" charset="-128"/>
                        <a:ea typeface="Meiryo UI" panose="020B0604030504040204" pitchFamily="34" charset="-128"/>
                      </a:endParaRPr>
                    </a:p>
                  </a:txBody>
                  <a:tcPr marL="55449" marR="55449" marT="27725" marB="27725"/>
                </a:tc>
                <a:extLst>
                  <a:ext uri="{0D108BD9-81ED-4DB2-BD59-A6C34878D82A}">
                    <a16:rowId xmlns:a16="http://schemas.microsoft.com/office/drawing/2014/main" val="3703412806"/>
                  </a:ext>
                </a:extLst>
              </a:tr>
              <a:tr h="871934">
                <a:tc>
                  <a:txBody>
                    <a:bodyPr/>
                    <a:lstStyle/>
                    <a:p>
                      <a:pPr marL="0" marR="0" lvl="0" indent="0" algn="l" defTabSz="914400" eaLnBrk="1" fontAlgn="auto" latinLnBrk="0" hangingPunct="1">
                        <a:lnSpc>
                          <a:spcPct val="100000"/>
                        </a:lnSpc>
                        <a:spcBef>
                          <a:spcPct val="0"/>
                        </a:spcBef>
                        <a:spcAft>
                          <a:spcPct val="0"/>
                        </a:spcAft>
                        <a:buClrTx/>
                        <a:buSzTx/>
                        <a:buFontTx/>
                        <a:buNone/>
                        <a:defRPr/>
                      </a:pPr>
                      <a:r>
                        <a:rPr lang="ja-JP" altLang="en-US" sz="1400" b="1" i="0">
                          <a:solidFill>
                            <a:schemeClr val="dk1"/>
                          </a:solidFill>
                          <a:effectLst/>
                          <a:latin typeface="Meiryo UI" panose="020B0604030504040204" pitchFamily="34" charset="-128"/>
                          <a:ea typeface="Meiryo UI" panose="020B0604030504040204" pitchFamily="34" charset="-128"/>
                          <a:cs typeface="+mn-cs"/>
                        </a:rPr>
                        <a:t>テーマを明確にする </a:t>
                      </a:r>
                      <a:endParaRPr lang="ja-JP" altLang="en-US" sz="1400" b="1" i="0">
                        <a:latin typeface="Meiryo UI" panose="020B0604030504040204" pitchFamily="34" charset="-128"/>
                        <a:ea typeface="Meiryo UI" panose="020B0604030504040204" pitchFamily="34" charset="-128"/>
                      </a:endParaRPr>
                    </a:p>
                    <a:p>
                      <a:pPr marL="0" marR="0" lvl="0" indent="0" algn="l" defTabSz="914400" eaLnBrk="1" fontAlgn="auto" latinLnBrk="0" hangingPunct="1">
                        <a:lnSpc>
                          <a:spcPct val="100000"/>
                        </a:lnSpc>
                        <a:spcBef>
                          <a:spcPct val="0"/>
                        </a:spcBef>
                        <a:spcAft>
                          <a:spcPct val="0"/>
                        </a:spcAft>
                        <a:buClrTx/>
                        <a:buSzTx/>
                        <a:buFontTx/>
                        <a:buNone/>
                        <a:defRPr/>
                      </a:pPr>
                      <a:endParaRPr lang="ja-JP" altLang="en-US" sz="1400" b="1" i="0">
                        <a:effectLst/>
                        <a:latin typeface="Meiryo UI" panose="020B0604030504040204" pitchFamily="34" charset="-128"/>
                        <a:ea typeface="Meiryo UI" panose="020B0604030504040204" pitchFamily="34" charset="-128"/>
                      </a:endParaRPr>
                    </a:p>
                    <a:p>
                      <a:pPr algn="l"/>
                      <a:endParaRPr kumimoji="1" lang="ja-JP" altLang="en-US" sz="1400" b="1" i="0">
                        <a:latin typeface="Meiryo UI" panose="020B0604030504040204" pitchFamily="34" charset="-128"/>
                        <a:ea typeface="Meiryo UI" panose="020B0604030504040204" pitchFamily="34" charset="-128"/>
                      </a:endParaRPr>
                    </a:p>
                  </a:txBody>
                  <a:tcPr marL="55449" marR="55449" marT="27725" marB="27725"/>
                </a:tc>
                <a:tc>
                  <a:txBody>
                    <a:bodyPr/>
                    <a:lstStyle/>
                    <a:p>
                      <a:pPr marL="0" marR="0" lvl="0" indent="0" algn="l" defTabSz="914400" eaLnBrk="1" fontAlgn="auto" latinLnBrk="0" hangingPunct="1">
                        <a:lnSpc>
                          <a:spcPct val="100000"/>
                        </a:lnSpc>
                        <a:spcBef>
                          <a:spcPct val="0"/>
                        </a:spcBef>
                        <a:spcAft>
                          <a:spcPct val="0"/>
                        </a:spcAft>
                        <a:buClrTx/>
                        <a:buSzTx/>
                        <a:buFontTx/>
                        <a:buNone/>
                        <a:defRPr/>
                      </a:pPr>
                      <a:r>
                        <a:rPr lang="ja-JP" altLang="en-US" sz="1400" b="1" i="0">
                          <a:solidFill>
                            <a:schemeClr val="dk1"/>
                          </a:solidFill>
                          <a:effectLst/>
                          <a:latin typeface="Meiryo UI" panose="020B0604030504040204" pitchFamily="34" charset="-128"/>
                          <a:ea typeface="Meiryo UI" panose="020B0604030504040204" pitchFamily="34" charset="-128"/>
                          <a:cs typeface="+mn-cs"/>
                        </a:rPr>
                        <a:t>メンバーが事前に考えてきたテーマ </a:t>
                      </a:r>
                      <a:r>
                        <a:rPr lang="en-US" altLang="ja-JP" sz="1400" b="1" i="0">
                          <a:solidFill>
                            <a:schemeClr val="dk1"/>
                          </a:solidFill>
                          <a:effectLst/>
                          <a:latin typeface="Meiryo UI" panose="020B0604030504040204" pitchFamily="34" charset="-128"/>
                          <a:ea typeface="Meiryo UI" panose="020B0604030504040204" pitchFamily="34" charset="-128"/>
                          <a:cs typeface="+mn-cs"/>
                        </a:rPr>
                        <a:t>(</a:t>
                      </a:r>
                      <a:r>
                        <a:rPr lang="ja-JP" altLang="en-US" sz="1400" b="1" i="0">
                          <a:solidFill>
                            <a:schemeClr val="dk1"/>
                          </a:solidFill>
                          <a:effectLst/>
                          <a:latin typeface="Meiryo UI" panose="020B0604030504040204" pitchFamily="34" charset="-128"/>
                          <a:ea typeface="Meiryo UI" panose="020B0604030504040204" pitchFamily="34" charset="-128"/>
                          <a:cs typeface="+mn-cs"/>
                        </a:rPr>
                        <a:t>今日この時間で話したいこと</a:t>
                      </a:r>
                      <a:r>
                        <a:rPr lang="en-US" altLang="ja-JP" sz="1400" b="1" i="0">
                          <a:solidFill>
                            <a:schemeClr val="dk1"/>
                          </a:solidFill>
                          <a:effectLst/>
                          <a:latin typeface="Meiryo UI" panose="020B0604030504040204" pitchFamily="34" charset="-128"/>
                          <a:ea typeface="Meiryo UI" panose="020B0604030504040204" pitchFamily="34" charset="-128"/>
                          <a:cs typeface="+mn-cs"/>
                        </a:rPr>
                        <a:t>)</a:t>
                      </a:r>
                      <a:r>
                        <a:rPr lang="ja-JP" altLang="en-US" sz="1400" b="1" i="0">
                          <a:solidFill>
                            <a:schemeClr val="dk1"/>
                          </a:solidFill>
                          <a:effectLst/>
                          <a:latin typeface="Meiryo UI" panose="020B0604030504040204" pitchFamily="34" charset="-128"/>
                          <a:ea typeface="Meiryo UI" panose="020B0604030504040204" pitchFamily="34" charset="-128"/>
                          <a:cs typeface="+mn-cs"/>
                        </a:rPr>
                        <a:t>を明確にする </a:t>
                      </a:r>
                      <a:endParaRPr lang="ja-JP" altLang="en-US" sz="1400" b="1" i="0">
                        <a:latin typeface="Meiryo UI" panose="020B0604030504040204" pitchFamily="34" charset="-128"/>
                        <a:ea typeface="Meiryo UI" panose="020B0604030504040204" pitchFamily="34" charset="-128"/>
                      </a:endParaRPr>
                    </a:p>
                    <a:p>
                      <a:pPr algn="l"/>
                      <a:endParaRPr kumimoji="1" lang="ja-JP" altLang="en-US" sz="1400" b="1" i="0">
                        <a:latin typeface="Meiryo UI" panose="020B0604030504040204" pitchFamily="34" charset="-128"/>
                        <a:ea typeface="Meiryo UI" panose="020B0604030504040204" pitchFamily="34" charset="-128"/>
                      </a:endParaRPr>
                    </a:p>
                  </a:txBody>
                  <a:tcPr marL="55449" marR="55449" marT="27725" marB="27725"/>
                </a:tc>
                <a:tc>
                  <a:txBody>
                    <a:bodyPr/>
                    <a:lstStyle/>
                    <a:p>
                      <a:pPr marL="0" marR="0" lvl="0" indent="0" algn="l" defTabSz="914400" eaLnBrk="1" fontAlgn="auto" latinLnBrk="0" hangingPunct="1">
                        <a:lnSpc>
                          <a:spcPct val="100000"/>
                        </a:lnSpc>
                        <a:spcBef>
                          <a:spcPct val="0"/>
                        </a:spcBef>
                        <a:spcAft>
                          <a:spcPct val="0"/>
                        </a:spcAft>
                        <a:buClrTx/>
                        <a:buSzTx/>
                        <a:buFontTx/>
                        <a:buNone/>
                        <a:defRPr/>
                      </a:pPr>
                      <a:r>
                        <a:rPr lang="ja-JP" altLang="en-US" sz="1400" b="1" i="0">
                          <a:solidFill>
                            <a:schemeClr val="dk1"/>
                          </a:solidFill>
                          <a:effectLst/>
                          <a:latin typeface="Meiryo UI" panose="020B0604030504040204" pitchFamily="34" charset="-128"/>
                          <a:ea typeface="Meiryo UI" panose="020B0604030504040204" pitchFamily="34" charset="-128"/>
                          <a:cs typeface="+mn-cs"/>
                        </a:rPr>
                        <a:t>では、今日の </a:t>
                      </a:r>
                      <a:r>
                        <a:rPr lang="en-US" altLang="ja-JP" sz="1400" b="1" i="0">
                          <a:solidFill>
                            <a:schemeClr val="dk1"/>
                          </a:solidFill>
                          <a:effectLst/>
                          <a:latin typeface="Meiryo UI" panose="020B0604030504040204" pitchFamily="34" charset="-128"/>
                          <a:ea typeface="Meiryo UI" panose="020B0604030504040204" pitchFamily="34" charset="-128"/>
                          <a:cs typeface="+mn-cs"/>
                        </a:rPr>
                        <a:t>30 </a:t>
                      </a:r>
                      <a:r>
                        <a:rPr lang="ja-JP" altLang="en-US" sz="1400" b="1" i="0">
                          <a:solidFill>
                            <a:schemeClr val="dk1"/>
                          </a:solidFill>
                          <a:effectLst/>
                          <a:latin typeface="Meiryo UI" panose="020B0604030504040204" pitchFamily="34" charset="-128"/>
                          <a:ea typeface="Meiryo UI" panose="020B0604030504040204" pitchFamily="34" charset="-128"/>
                          <a:cs typeface="+mn-cs"/>
                        </a:rPr>
                        <a:t>分で〇〇さんのお話しになりたいこと、気になっていることなど“、話しやすいところからお聞かせください </a:t>
                      </a:r>
                      <a:endParaRPr lang="ja-JP" altLang="en-US" sz="1400" b="1" i="0">
                        <a:latin typeface="Meiryo UI" panose="020B0604030504040204" pitchFamily="34" charset="-128"/>
                        <a:ea typeface="Meiryo UI" panose="020B0604030504040204" pitchFamily="34" charset="-128"/>
                      </a:endParaRPr>
                    </a:p>
                    <a:p>
                      <a:pPr algn="l"/>
                      <a:endParaRPr kumimoji="1" lang="ja-JP" altLang="en-US" sz="1400" b="1" i="0">
                        <a:latin typeface="Meiryo UI" panose="020B0604030504040204" pitchFamily="34" charset="-128"/>
                        <a:ea typeface="Meiryo UI" panose="020B0604030504040204" pitchFamily="34" charset="-128"/>
                      </a:endParaRPr>
                    </a:p>
                  </a:txBody>
                  <a:tcPr marL="55449" marR="55449" marT="27725" marB="27725"/>
                </a:tc>
                <a:extLst>
                  <a:ext uri="{0D108BD9-81ED-4DB2-BD59-A6C34878D82A}">
                    <a16:rowId xmlns:a16="http://schemas.microsoft.com/office/drawing/2014/main" val="2583706125"/>
                  </a:ext>
                </a:extLst>
              </a:tr>
              <a:tr h="871934">
                <a:tc>
                  <a:txBody>
                    <a:bodyPr/>
                    <a:lstStyle/>
                    <a:p>
                      <a:pPr marL="0" marR="0" lvl="0" indent="0" algn="l" defTabSz="914400" eaLnBrk="1" fontAlgn="auto" latinLnBrk="0" hangingPunct="1">
                        <a:lnSpc>
                          <a:spcPct val="100000"/>
                        </a:lnSpc>
                        <a:spcBef>
                          <a:spcPct val="0"/>
                        </a:spcBef>
                        <a:spcAft>
                          <a:spcPct val="0"/>
                        </a:spcAft>
                        <a:buClrTx/>
                        <a:buSzTx/>
                        <a:buFontTx/>
                        <a:buNone/>
                        <a:defRPr/>
                      </a:pPr>
                      <a:r>
                        <a:rPr lang="ja-JP" altLang="en-US" sz="1400" b="1" i="0">
                          <a:solidFill>
                            <a:schemeClr val="dk1"/>
                          </a:solidFill>
                          <a:effectLst/>
                          <a:latin typeface="Meiryo UI" panose="020B0604030504040204" pitchFamily="34" charset="-128"/>
                          <a:ea typeface="Meiryo UI" panose="020B0604030504040204" pitchFamily="34" charset="-128"/>
                          <a:cs typeface="+mn-cs"/>
                        </a:rPr>
                        <a:t>部下の考え・気づきを 引き出す </a:t>
                      </a:r>
                      <a:endParaRPr lang="ja-JP" altLang="en-US" sz="1400" b="1" i="0">
                        <a:latin typeface="Meiryo UI" panose="020B0604030504040204" pitchFamily="34" charset="-128"/>
                        <a:ea typeface="Meiryo UI" panose="020B0604030504040204" pitchFamily="34" charset="-128"/>
                      </a:endParaRPr>
                    </a:p>
                    <a:p>
                      <a:pPr marL="0" marR="0" lvl="0" indent="0" algn="l" defTabSz="914400" eaLnBrk="1" fontAlgn="auto" latinLnBrk="0" hangingPunct="1">
                        <a:lnSpc>
                          <a:spcPct val="100000"/>
                        </a:lnSpc>
                        <a:spcBef>
                          <a:spcPct val="0"/>
                        </a:spcBef>
                        <a:spcAft>
                          <a:spcPct val="0"/>
                        </a:spcAft>
                        <a:buClrTx/>
                        <a:buSzTx/>
                        <a:buFontTx/>
                        <a:buNone/>
                        <a:defRPr/>
                      </a:pPr>
                      <a:endParaRPr lang="ja-JP" altLang="en-US" sz="1400" b="1" i="0">
                        <a:effectLst/>
                        <a:latin typeface="Meiryo UI" panose="020B0604030504040204" pitchFamily="34" charset="-128"/>
                        <a:ea typeface="Meiryo UI" panose="020B0604030504040204" pitchFamily="34" charset="-128"/>
                      </a:endParaRPr>
                    </a:p>
                    <a:p>
                      <a:pPr algn="l"/>
                      <a:endParaRPr kumimoji="1" lang="ja-JP" altLang="en-US" sz="1400" b="1" i="0">
                        <a:latin typeface="Meiryo UI" panose="020B0604030504040204" pitchFamily="34" charset="-128"/>
                        <a:ea typeface="Meiryo UI" panose="020B0604030504040204" pitchFamily="34" charset="-128"/>
                      </a:endParaRPr>
                    </a:p>
                  </a:txBody>
                  <a:tcPr marL="55449" marR="55449" marT="27725" marB="27725"/>
                </a:tc>
                <a:tc>
                  <a:txBody>
                    <a:bodyPr/>
                    <a:lstStyle/>
                    <a:p>
                      <a:pPr marL="0" marR="0" lvl="0" indent="0" algn="l" defTabSz="914400" eaLnBrk="1" fontAlgn="auto" latinLnBrk="0" hangingPunct="1">
                        <a:lnSpc>
                          <a:spcPct val="100000"/>
                        </a:lnSpc>
                        <a:spcBef>
                          <a:spcPct val="0"/>
                        </a:spcBef>
                        <a:spcAft>
                          <a:spcPct val="0"/>
                        </a:spcAft>
                        <a:buClrTx/>
                        <a:buSzTx/>
                        <a:buFontTx/>
                        <a:buNone/>
                        <a:defRPr/>
                      </a:pPr>
                      <a:r>
                        <a:rPr lang="ja-JP" altLang="en-US" sz="1400" b="1" i="0">
                          <a:solidFill>
                            <a:schemeClr val="dk1"/>
                          </a:solidFill>
                          <a:effectLst/>
                          <a:latin typeface="Meiryo UI" panose="020B0604030504040204" pitchFamily="34" charset="-128"/>
                          <a:ea typeface="Meiryo UI" panose="020B0604030504040204" pitchFamily="34" charset="-128"/>
                          <a:cs typeface="+mn-cs"/>
                        </a:rPr>
                        <a:t>基本は傾聴姿勢で話を聴きながら、動機の源泉や キャリアブレーキになっていることを見つけ出す </a:t>
                      </a:r>
                      <a:endParaRPr lang="ja-JP" altLang="en-US" sz="1400" b="1" i="0">
                        <a:latin typeface="Meiryo UI" panose="020B0604030504040204" pitchFamily="34" charset="-128"/>
                        <a:ea typeface="Meiryo UI" panose="020B0604030504040204" pitchFamily="34" charset="-128"/>
                      </a:endParaRPr>
                    </a:p>
                    <a:p>
                      <a:pPr algn="l"/>
                      <a:endParaRPr kumimoji="1" lang="ja-JP" altLang="en-US" sz="1400" b="1" i="0">
                        <a:latin typeface="Meiryo UI" panose="020B0604030504040204" pitchFamily="34" charset="-128"/>
                        <a:ea typeface="Meiryo UI" panose="020B0604030504040204" pitchFamily="34" charset="-128"/>
                      </a:endParaRPr>
                    </a:p>
                  </a:txBody>
                  <a:tcPr marL="55449" marR="55449" marT="27725" marB="27725"/>
                </a:tc>
                <a:tc>
                  <a:txBody>
                    <a:bodyPr/>
                    <a:lstStyle/>
                    <a:p>
                      <a:pPr marL="0" marR="0" lvl="0" indent="0" algn="l" defTabSz="914400" eaLnBrk="1" fontAlgn="auto" latinLnBrk="0" hangingPunct="1">
                        <a:lnSpc>
                          <a:spcPct val="100000"/>
                        </a:lnSpc>
                        <a:spcBef>
                          <a:spcPct val="0"/>
                        </a:spcBef>
                        <a:spcAft>
                          <a:spcPct val="0"/>
                        </a:spcAft>
                        <a:buClrTx/>
                        <a:buSzTx/>
                        <a:buFontTx/>
                        <a:buNone/>
                        <a:defRPr/>
                      </a:pPr>
                      <a:r>
                        <a:rPr lang="ja-JP" altLang="en-US" sz="1400" b="1" i="0">
                          <a:solidFill>
                            <a:schemeClr val="dk1"/>
                          </a:solidFill>
                          <a:effectLst/>
                          <a:latin typeface="Meiryo UI" panose="020B0604030504040204" pitchFamily="34" charset="-128"/>
                          <a:ea typeface="Meiryo UI" panose="020B0604030504040204" pitchFamily="34" charset="-128"/>
                          <a:cs typeface="+mn-cs"/>
                        </a:rPr>
                        <a:t>・〇〇が不安というのは</a:t>
                      </a:r>
                      <a:r>
                        <a:rPr lang="en-US" altLang="ja-JP" sz="1400" b="1" i="0">
                          <a:solidFill>
                            <a:schemeClr val="dk1"/>
                          </a:solidFill>
                          <a:effectLst/>
                          <a:latin typeface="Meiryo UI" panose="020B0604030504040204" pitchFamily="34" charset="-128"/>
                          <a:ea typeface="Meiryo UI" panose="020B0604030504040204" pitchFamily="34" charset="-128"/>
                          <a:cs typeface="+mn-cs"/>
                        </a:rPr>
                        <a:t>? </a:t>
                      </a:r>
                      <a:r>
                        <a:rPr lang="ja-JP" altLang="en-US" sz="1400" b="1" i="0">
                          <a:solidFill>
                            <a:schemeClr val="dk1"/>
                          </a:solidFill>
                          <a:effectLst/>
                          <a:latin typeface="Meiryo UI" panose="020B0604030504040204" pitchFamily="34" charset="-128"/>
                          <a:ea typeface="Meiryo UI" panose="020B0604030504040204" pitchFamily="34" charset="-128"/>
                          <a:cs typeface="+mn-cs"/>
                        </a:rPr>
                        <a:t>もう少し詳しく教えて下さい</a:t>
                      </a:r>
                      <a:endParaRPr lang="en-US" altLang="ja-JP" sz="1400" b="1" i="0">
                        <a:solidFill>
                          <a:schemeClr val="dk1"/>
                        </a:solidFill>
                        <a:effectLst/>
                        <a:latin typeface="Meiryo UI" panose="020B0604030504040204" pitchFamily="34" charset="-128"/>
                        <a:ea typeface="Meiryo UI" panose="020B0604030504040204" pitchFamily="34" charset="-128"/>
                        <a:cs typeface="+mn-cs"/>
                      </a:endParaRPr>
                    </a:p>
                    <a:p>
                      <a:pPr marL="0" marR="0" lvl="0" indent="0" algn="l" defTabSz="914400" eaLnBrk="1" fontAlgn="auto" latinLnBrk="0" hangingPunct="1">
                        <a:lnSpc>
                          <a:spcPct val="100000"/>
                        </a:lnSpc>
                        <a:spcBef>
                          <a:spcPct val="0"/>
                        </a:spcBef>
                        <a:spcAft>
                          <a:spcPct val="0"/>
                        </a:spcAft>
                        <a:buClrTx/>
                        <a:buSzTx/>
                        <a:buFontTx/>
                        <a:buNone/>
                        <a:defRPr/>
                      </a:pPr>
                      <a:r>
                        <a:rPr lang="ja-JP" altLang="en-US" sz="1400" b="1" i="0">
                          <a:solidFill>
                            <a:schemeClr val="dk1"/>
                          </a:solidFill>
                          <a:effectLst/>
                          <a:latin typeface="Meiryo UI" panose="020B0604030504040204" pitchFamily="34" charset="-128"/>
                          <a:ea typeface="Meiryo UI" panose="020B0604030504040204" pitchFamily="34" charset="-128"/>
                          <a:cs typeface="+mn-cs"/>
                        </a:rPr>
                        <a:t> ・どんなことにやりがいを感じられますか </a:t>
                      </a:r>
                      <a:endParaRPr lang="en-US" altLang="ja-JP" sz="1400" b="1" i="0">
                        <a:solidFill>
                          <a:schemeClr val="dk1"/>
                        </a:solidFill>
                        <a:effectLst/>
                        <a:latin typeface="Meiryo UI" panose="020B0604030504040204" pitchFamily="34" charset="-128"/>
                        <a:ea typeface="Meiryo UI" panose="020B0604030504040204" pitchFamily="34" charset="-128"/>
                        <a:cs typeface="+mn-cs"/>
                      </a:endParaRPr>
                    </a:p>
                    <a:p>
                      <a:pPr marL="0" marR="0" lvl="0" indent="0" algn="l" defTabSz="914400" eaLnBrk="1" fontAlgn="auto" latinLnBrk="0" hangingPunct="1">
                        <a:lnSpc>
                          <a:spcPct val="100000"/>
                        </a:lnSpc>
                        <a:spcBef>
                          <a:spcPct val="0"/>
                        </a:spcBef>
                        <a:spcAft>
                          <a:spcPct val="0"/>
                        </a:spcAft>
                        <a:buClrTx/>
                        <a:buSzTx/>
                        <a:buFontTx/>
                        <a:buNone/>
                        <a:defRPr/>
                      </a:pPr>
                      <a:r>
                        <a:rPr lang="ja-JP" altLang="en-US" sz="1400" b="1" i="0">
                          <a:solidFill>
                            <a:schemeClr val="dk1"/>
                          </a:solidFill>
                          <a:effectLst/>
                          <a:latin typeface="Meiryo UI" panose="020B0604030504040204" pitchFamily="34" charset="-128"/>
                          <a:ea typeface="Meiryo UI" panose="020B0604030504040204" pitchFamily="34" charset="-128"/>
                          <a:cs typeface="+mn-cs"/>
                        </a:rPr>
                        <a:t>・どんなことを大切に仕事に取り組まれていますか </a:t>
                      </a:r>
                      <a:endParaRPr lang="ja-JP" altLang="en-US" sz="1400" b="1" i="0">
                        <a:latin typeface="Meiryo UI" panose="020B0604030504040204" pitchFamily="34" charset="-128"/>
                        <a:ea typeface="Meiryo UI" panose="020B0604030504040204" pitchFamily="34" charset="-128"/>
                      </a:endParaRPr>
                    </a:p>
                    <a:p>
                      <a:pPr algn="l"/>
                      <a:endParaRPr kumimoji="1" lang="ja-JP" altLang="en-US" sz="1400" b="1" i="0">
                        <a:latin typeface="Meiryo UI" panose="020B0604030504040204" pitchFamily="34" charset="-128"/>
                        <a:ea typeface="Meiryo UI" panose="020B0604030504040204" pitchFamily="34" charset="-128"/>
                      </a:endParaRPr>
                    </a:p>
                  </a:txBody>
                  <a:tcPr marL="55449" marR="55449" marT="27725" marB="27725"/>
                </a:tc>
                <a:extLst>
                  <a:ext uri="{0D108BD9-81ED-4DB2-BD59-A6C34878D82A}">
                    <a16:rowId xmlns:a16="http://schemas.microsoft.com/office/drawing/2014/main" val="2346530333"/>
                  </a:ext>
                </a:extLst>
              </a:tr>
              <a:tr h="871934">
                <a:tc>
                  <a:txBody>
                    <a:bodyPr/>
                    <a:lstStyle/>
                    <a:p>
                      <a:pPr marL="0" marR="0" lvl="0" indent="0" algn="l" defTabSz="914400" eaLnBrk="1" fontAlgn="auto" latinLnBrk="0" hangingPunct="1">
                        <a:lnSpc>
                          <a:spcPct val="100000"/>
                        </a:lnSpc>
                        <a:spcBef>
                          <a:spcPct val="0"/>
                        </a:spcBef>
                        <a:spcAft>
                          <a:spcPct val="0"/>
                        </a:spcAft>
                        <a:buClrTx/>
                        <a:buSzTx/>
                        <a:buFontTx/>
                        <a:buNone/>
                        <a:defRPr/>
                      </a:pPr>
                      <a:r>
                        <a:rPr lang="ja-JP" altLang="en-US" sz="1400" b="1" i="0">
                          <a:solidFill>
                            <a:schemeClr val="dk1"/>
                          </a:solidFill>
                          <a:effectLst/>
                          <a:latin typeface="Meiryo UI" panose="020B0604030504040204" pitchFamily="34" charset="-128"/>
                          <a:ea typeface="Meiryo UI" panose="020B0604030504040204" pitchFamily="34" charset="-128"/>
                          <a:cs typeface="+mn-cs"/>
                        </a:rPr>
                        <a:t>目標を立てる </a:t>
                      </a:r>
                      <a:endParaRPr lang="ja-JP" altLang="en-US" sz="1400" b="1" i="0">
                        <a:latin typeface="Meiryo UI" panose="020B0604030504040204" pitchFamily="34" charset="-128"/>
                        <a:ea typeface="Meiryo UI" panose="020B0604030504040204" pitchFamily="34" charset="-128"/>
                      </a:endParaRPr>
                    </a:p>
                    <a:p>
                      <a:pPr marL="0" marR="0" lvl="0" indent="0" algn="l" defTabSz="914400" eaLnBrk="1" fontAlgn="auto" latinLnBrk="0" hangingPunct="1">
                        <a:lnSpc>
                          <a:spcPct val="100000"/>
                        </a:lnSpc>
                        <a:spcBef>
                          <a:spcPct val="0"/>
                        </a:spcBef>
                        <a:spcAft>
                          <a:spcPct val="0"/>
                        </a:spcAft>
                        <a:buClrTx/>
                        <a:buSzTx/>
                        <a:buFontTx/>
                        <a:buNone/>
                        <a:defRPr/>
                      </a:pPr>
                      <a:endParaRPr lang="ja-JP" altLang="en-US" sz="1400" b="1" i="0">
                        <a:effectLst/>
                        <a:latin typeface="Meiryo UI" panose="020B0604030504040204" pitchFamily="34" charset="-128"/>
                        <a:ea typeface="Meiryo UI" panose="020B0604030504040204" pitchFamily="34" charset="-128"/>
                      </a:endParaRPr>
                    </a:p>
                    <a:p>
                      <a:pPr algn="l"/>
                      <a:endParaRPr kumimoji="1" lang="ja-JP" altLang="en-US" sz="1400" b="1" i="0">
                        <a:latin typeface="Meiryo UI" panose="020B0604030504040204" pitchFamily="34" charset="-128"/>
                        <a:ea typeface="Meiryo UI" panose="020B0604030504040204" pitchFamily="34" charset="-128"/>
                      </a:endParaRPr>
                    </a:p>
                  </a:txBody>
                  <a:tcPr marL="55449" marR="55449" marT="27725" marB="27725"/>
                </a:tc>
                <a:tc>
                  <a:txBody>
                    <a:bodyPr/>
                    <a:lstStyle/>
                    <a:p>
                      <a:pPr marL="0" marR="0" lvl="0" indent="0" algn="l" defTabSz="914400" eaLnBrk="1" fontAlgn="auto" latinLnBrk="0" hangingPunct="1">
                        <a:lnSpc>
                          <a:spcPct val="100000"/>
                        </a:lnSpc>
                        <a:spcBef>
                          <a:spcPct val="0"/>
                        </a:spcBef>
                        <a:spcAft>
                          <a:spcPct val="0"/>
                        </a:spcAft>
                        <a:buClrTx/>
                        <a:buSzTx/>
                        <a:buFontTx/>
                        <a:buNone/>
                        <a:defRPr/>
                      </a:pPr>
                      <a:r>
                        <a:rPr lang="ja-JP" altLang="en-US" sz="1400" b="1" i="0">
                          <a:solidFill>
                            <a:schemeClr val="dk1"/>
                          </a:solidFill>
                          <a:effectLst/>
                          <a:latin typeface="Meiryo UI" panose="020B0604030504040204" pitchFamily="34" charset="-128"/>
                          <a:ea typeface="Meiryo UI" panose="020B0604030504040204" pitchFamily="34" charset="-128"/>
                          <a:cs typeface="+mn-cs"/>
                        </a:rPr>
                        <a:t>どのような働き方・生き方を望んでいるか、 目 標</a:t>
                      </a:r>
                      <a:r>
                        <a:rPr lang="en-US" altLang="ja-JP" sz="1400" b="1" i="0">
                          <a:solidFill>
                            <a:schemeClr val="dk1"/>
                          </a:solidFill>
                          <a:effectLst/>
                          <a:latin typeface="Meiryo UI" panose="020B0604030504040204" pitchFamily="34" charset="-128"/>
                          <a:ea typeface="Meiryo UI" panose="020B0604030504040204" pitchFamily="34" charset="-128"/>
                          <a:cs typeface="+mn-cs"/>
                        </a:rPr>
                        <a:t>( </a:t>
                      </a:r>
                      <a:r>
                        <a:rPr lang="ja-JP" altLang="en-US" sz="1400" b="1" i="0">
                          <a:solidFill>
                            <a:schemeClr val="dk1"/>
                          </a:solidFill>
                          <a:effectLst/>
                          <a:latin typeface="Meiryo UI" panose="020B0604030504040204" pitchFamily="34" charset="-128"/>
                          <a:ea typeface="Meiryo UI" panose="020B0604030504040204" pitchFamily="34" charset="-128"/>
                          <a:cs typeface="+mn-cs"/>
                        </a:rPr>
                        <a:t>あ り た い 姿 </a:t>
                      </a:r>
                      <a:r>
                        <a:rPr lang="en-US" altLang="ja-JP" sz="1400" b="1" i="0">
                          <a:solidFill>
                            <a:schemeClr val="dk1"/>
                          </a:solidFill>
                          <a:effectLst/>
                          <a:latin typeface="Meiryo UI" panose="020B0604030504040204" pitchFamily="34" charset="-128"/>
                          <a:ea typeface="Meiryo UI" panose="020B0604030504040204" pitchFamily="34" charset="-128"/>
                          <a:cs typeface="+mn-cs"/>
                        </a:rPr>
                        <a:t>)</a:t>
                      </a:r>
                      <a:r>
                        <a:rPr lang="ja-JP" altLang="en-US" sz="1400" b="1" i="0">
                          <a:solidFill>
                            <a:schemeClr val="dk1"/>
                          </a:solidFill>
                          <a:effectLst/>
                          <a:latin typeface="Meiryo UI" panose="020B0604030504040204" pitchFamily="34" charset="-128"/>
                          <a:ea typeface="Meiryo UI" panose="020B0604030504040204" pitchFamily="34" charset="-128"/>
                          <a:cs typeface="+mn-cs"/>
                        </a:rPr>
                        <a:t>と 現 状 を 問 う </a:t>
                      </a:r>
                      <a:endParaRPr lang="ja-JP" altLang="en-US" sz="1400" b="1" i="0">
                        <a:latin typeface="Meiryo UI" panose="020B0604030504040204" pitchFamily="34" charset="-128"/>
                        <a:ea typeface="Meiryo UI" panose="020B0604030504040204" pitchFamily="34" charset="-128"/>
                      </a:endParaRPr>
                    </a:p>
                    <a:p>
                      <a:pPr algn="l"/>
                      <a:endParaRPr kumimoji="1" lang="ja-JP" altLang="en-US" sz="1400" b="1" i="0">
                        <a:latin typeface="Meiryo UI" panose="020B0604030504040204" pitchFamily="34" charset="-128"/>
                        <a:ea typeface="Meiryo UI" panose="020B0604030504040204" pitchFamily="34" charset="-128"/>
                      </a:endParaRPr>
                    </a:p>
                  </a:txBody>
                  <a:tcPr marL="55449" marR="55449" marT="27725" marB="27725"/>
                </a:tc>
                <a:tc>
                  <a:txBody>
                    <a:bodyPr/>
                    <a:lstStyle/>
                    <a:p>
                      <a:r>
                        <a:rPr lang="ja-JP" altLang="en-US" sz="1400" b="1" i="0">
                          <a:solidFill>
                            <a:schemeClr val="dk1"/>
                          </a:solidFill>
                          <a:effectLst/>
                          <a:latin typeface="Meiryo UI" panose="020B0604030504040204" pitchFamily="34" charset="-128"/>
                          <a:ea typeface="Meiryo UI" panose="020B0604030504040204" pitchFamily="34" charset="-128"/>
                          <a:cs typeface="+mn-cs"/>
                        </a:rPr>
                        <a:t>・〇〇が不安というのは</a:t>
                      </a:r>
                      <a:r>
                        <a:rPr lang="en-US" altLang="ja-JP" sz="1400" b="1" i="0">
                          <a:solidFill>
                            <a:schemeClr val="dk1"/>
                          </a:solidFill>
                          <a:effectLst/>
                          <a:latin typeface="Meiryo UI" panose="020B0604030504040204" pitchFamily="34" charset="-128"/>
                          <a:ea typeface="Meiryo UI" panose="020B0604030504040204" pitchFamily="34" charset="-128"/>
                          <a:cs typeface="+mn-cs"/>
                        </a:rPr>
                        <a:t>? </a:t>
                      </a:r>
                      <a:r>
                        <a:rPr lang="ja-JP" altLang="en-US" sz="1400" b="1" i="0">
                          <a:solidFill>
                            <a:schemeClr val="dk1"/>
                          </a:solidFill>
                          <a:effectLst/>
                          <a:latin typeface="Meiryo UI" panose="020B0604030504040204" pitchFamily="34" charset="-128"/>
                          <a:ea typeface="Meiryo UI" panose="020B0604030504040204" pitchFamily="34" charset="-128"/>
                          <a:cs typeface="+mn-cs"/>
                        </a:rPr>
                        <a:t>もう少し詳しく教えて下さい</a:t>
                      </a:r>
                      <a:endParaRPr lang="en-US" altLang="ja-JP" sz="1400" b="1" i="0">
                        <a:solidFill>
                          <a:schemeClr val="dk1"/>
                        </a:solidFill>
                        <a:effectLst/>
                        <a:latin typeface="Meiryo UI" panose="020B0604030504040204" pitchFamily="34" charset="-128"/>
                        <a:ea typeface="Meiryo UI" panose="020B0604030504040204" pitchFamily="34" charset="-128"/>
                        <a:cs typeface="+mn-cs"/>
                      </a:endParaRPr>
                    </a:p>
                    <a:p>
                      <a:r>
                        <a:rPr lang="ja-JP" altLang="en-US" sz="1400" b="1" i="0">
                          <a:solidFill>
                            <a:schemeClr val="dk1"/>
                          </a:solidFill>
                          <a:effectLst/>
                          <a:latin typeface="Meiryo UI" panose="020B0604030504040204" pitchFamily="34" charset="-128"/>
                          <a:ea typeface="Meiryo UI" panose="020B0604030504040204" pitchFamily="34" charset="-128"/>
                          <a:cs typeface="+mn-cs"/>
                        </a:rPr>
                        <a:t> ・どんなことにやりがいを感じられますか</a:t>
                      </a:r>
                      <a:endParaRPr lang="en-US" altLang="ja-JP" sz="1400" b="1" i="0">
                        <a:solidFill>
                          <a:schemeClr val="dk1"/>
                        </a:solidFill>
                        <a:effectLst/>
                        <a:latin typeface="Meiryo UI" panose="020B0604030504040204" pitchFamily="34" charset="-128"/>
                        <a:ea typeface="Meiryo UI" panose="020B0604030504040204" pitchFamily="34" charset="-128"/>
                        <a:cs typeface="+mn-cs"/>
                      </a:endParaRPr>
                    </a:p>
                    <a:p>
                      <a:r>
                        <a:rPr lang="ja-JP" altLang="en-US" sz="1400" b="1" i="0">
                          <a:solidFill>
                            <a:schemeClr val="dk1"/>
                          </a:solidFill>
                          <a:effectLst/>
                          <a:latin typeface="Meiryo UI" panose="020B0604030504040204" pitchFamily="34" charset="-128"/>
                          <a:ea typeface="Meiryo UI" panose="020B0604030504040204" pitchFamily="34" charset="-128"/>
                          <a:cs typeface="+mn-cs"/>
                        </a:rPr>
                        <a:t> ・どんなことを大切に仕事に取り組まれていますか </a:t>
                      </a:r>
                      <a:endParaRPr lang="ja-JP" altLang="en-US" sz="1400" b="1" i="0">
                        <a:latin typeface="Meiryo UI" panose="020B0604030504040204" pitchFamily="34" charset="-128"/>
                        <a:ea typeface="Meiryo UI" panose="020B0604030504040204" pitchFamily="34" charset="-128"/>
                      </a:endParaRPr>
                    </a:p>
                    <a:p>
                      <a:pPr marL="0" marR="0" lvl="0" indent="0" algn="l" defTabSz="914400" eaLnBrk="1" fontAlgn="auto" latinLnBrk="0" hangingPunct="1">
                        <a:lnSpc>
                          <a:spcPct val="100000"/>
                        </a:lnSpc>
                        <a:spcBef>
                          <a:spcPct val="0"/>
                        </a:spcBef>
                        <a:spcAft>
                          <a:spcPct val="0"/>
                        </a:spcAft>
                        <a:buClrTx/>
                        <a:buSzTx/>
                        <a:buFontTx/>
                        <a:buNone/>
                        <a:defRPr/>
                      </a:pPr>
                      <a:endParaRPr lang="ja-JP" altLang="en-US" sz="1400" b="1" i="0">
                        <a:latin typeface="Meiryo UI" panose="020B0604030504040204" pitchFamily="34" charset="-128"/>
                        <a:ea typeface="Meiryo UI" panose="020B0604030504040204" pitchFamily="34" charset="-128"/>
                      </a:endParaRPr>
                    </a:p>
                  </a:txBody>
                  <a:tcPr marL="55449" marR="55449" marT="27725" marB="27725"/>
                </a:tc>
                <a:extLst>
                  <a:ext uri="{0D108BD9-81ED-4DB2-BD59-A6C34878D82A}">
                    <a16:rowId xmlns:a16="http://schemas.microsoft.com/office/drawing/2014/main" val="4182700021"/>
                  </a:ext>
                </a:extLst>
              </a:tr>
              <a:tr h="871934">
                <a:tc>
                  <a:txBody>
                    <a:bodyPr/>
                    <a:lstStyle/>
                    <a:p>
                      <a:pPr marL="0" marR="0" lvl="0" indent="0" algn="l" defTabSz="914400" eaLnBrk="1" fontAlgn="auto" latinLnBrk="0" hangingPunct="1">
                        <a:lnSpc>
                          <a:spcPct val="100000"/>
                        </a:lnSpc>
                        <a:spcBef>
                          <a:spcPct val="0"/>
                        </a:spcBef>
                        <a:spcAft>
                          <a:spcPct val="0"/>
                        </a:spcAft>
                        <a:buClrTx/>
                        <a:buSzTx/>
                        <a:buFontTx/>
                        <a:buNone/>
                        <a:defRPr/>
                      </a:pPr>
                      <a:r>
                        <a:rPr lang="ja-JP" altLang="en-US" sz="1400" b="1" i="0">
                          <a:solidFill>
                            <a:schemeClr val="dk1"/>
                          </a:solidFill>
                          <a:effectLst/>
                          <a:latin typeface="Meiryo UI" panose="020B0604030504040204" pitchFamily="34" charset="-128"/>
                          <a:ea typeface="Meiryo UI" panose="020B0604030504040204" pitchFamily="34" charset="-128"/>
                          <a:cs typeface="+mn-cs"/>
                        </a:rPr>
                        <a:t>アクションを明確にする </a:t>
                      </a:r>
                      <a:endParaRPr lang="ja-JP" altLang="en-US" sz="1400" b="1" i="0">
                        <a:latin typeface="Meiryo UI" panose="020B0604030504040204" pitchFamily="34" charset="-128"/>
                        <a:ea typeface="Meiryo UI" panose="020B0604030504040204" pitchFamily="34" charset="-128"/>
                      </a:endParaRPr>
                    </a:p>
                    <a:p>
                      <a:pPr marL="0" marR="0" lvl="0" indent="0" algn="l" defTabSz="914400" eaLnBrk="1" fontAlgn="auto" latinLnBrk="0" hangingPunct="1">
                        <a:lnSpc>
                          <a:spcPct val="100000"/>
                        </a:lnSpc>
                        <a:spcBef>
                          <a:spcPct val="0"/>
                        </a:spcBef>
                        <a:spcAft>
                          <a:spcPct val="0"/>
                        </a:spcAft>
                        <a:buClrTx/>
                        <a:buSzTx/>
                        <a:buFontTx/>
                        <a:buNone/>
                        <a:defRPr/>
                      </a:pPr>
                      <a:endParaRPr lang="ja-JP" altLang="en-US" sz="1400" b="1" i="0">
                        <a:latin typeface="Meiryo UI" panose="020B0604030504040204" pitchFamily="34" charset="-128"/>
                        <a:ea typeface="Meiryo UI" panose="020B0604030504040204" pitchFamily="34" charset="-128"/>
                      </a:endParaRPr>
                    </a:p>
                    <a:p>
                      <a:pPr algn="l"/>
                      <a:endParaRPr kumimoji="1" lang="ja-JP" altLang="en-US" sz="1400" b="1" i="0">
                        <a:latin typeface="Meiryo UI" panose="020B0604030504040204" pitchFamily="34" charset="-128"/>
                        <a:ea typeface="Meiryo UI" panose="020B0604030504040204" pitchFamily="34" charset="-128"/>
                      </a:endParaRPr>
                    </a:p>
                  </a:txBody>
                  <a:tcPr marL="55449" marR="55449" marT="27725" marB="27725"/>
                </a:tc>
                <a:tc>
                  <a:txBody>
                    <a:bodyPr/>
                    <a:lstStyle/>
                    <a:p>
                      <a:pPr marL="0" marR="0" lvl="0" indent="0" algn="l" defTabSz="914400" eaLnBrk="1" fontAlgn="auto" latinLnBrk="0" hangingPunct="1">
                        <a:lnSpc>
                          <a:spcPct val="100000"/>
                        </a:lnSpc>
                        <a:spcBef>
                          <a:spcPct val="0"/>
                        </a:spcBef>
                        <a:spcAft>
                          <a:spcPct val="0"/>
                        </a:spcAft>
                        <a:buClrTx/>
                        <a:buSzTx/>
                        <a:buFontTx/>
                        <a:buNone/>
                        <a:defRPr/>
                      </a:pPr>
                      <a:r>
                        <a:rPr lang="ja-JP" altLang="en-US" sz="1400" b="1" i="0">
                          <a:solidFill>
                            <a:schemeClr val="dk1"/>
                          </a:solidFill>
                          <a:effectLst/>
                          <a:latin typeface="Meiryo UI" panose="020B0604030504040204" pitchFamily="34" charset="-128"/>
                          <a:ea typeface="Meiryo UI" panose="020B0604030504040204" pitchFamily="34" charset="-128"/>
                          <a:cs typeface="+mn-cs"/>
                        </a:rPr>
                        <a:t>目標達成のために、 何をいつから始めるか行動計画を立てる </a:t>
                      </a:r>
                      <a:endParaRPr lang="ja-JP" altLang="en-US" sz="1400" b="1" i="0">
                        <a:latin typeface="Meiryo UI" panose="020B0604030504040204" pitchFamily="34" charset="-128"/>
                        <a:ea typeface="Meiryo UI" panose="020B0604030504040204" pitchFamily="34" charset="-128"/>
                      </a:endParaRPr>
                    </a:p>
                    <a:p>
                      <a:pPr algn="l"/>
                      <a:endParaRPr kumimoji="1" lang="ja-JP" altLang="en-US" sz="1400" b="1" i="0">
                        <a:latin typeface="Meiryo UI" panose="020B0604030504040204" pitchFamily="34" charset="-128"/>
                        <a:ea typeface="Meiryo UI" panose="020B0604030504040204" pitchFamily="34" charset="-128"/>
                      </a:endParaRPr>
                    </a:p>
                  </a:txBody>
                  <a:tcPr marL="55449" marR="55449" marT="27725" marB="27725"/>
                </a:tc>
                <a:tc>
                  <a:txBody>
                    <a:bodyPr/>
                    <a:lstStyle/>
                    <a:p>
                      <a:pPr marL="0" marR="0" lvl="0" indent="0" defTabSz="914400" eaLnBrk="1" fontAlgn="auto" latinLnBrk="0" hangingPunct="1">
                        <a:lnSpc>
                          <a:spcPct val="100000"/>
                        </a:lnSpc>
                        <a:spcBef>
                          <a:spcPct val="0"/>
                        </a:spcBef>
                        <a:spcAft>
                          <a:spcPct val="0"/>
                        </a:spcAft>
                        <a:buClrTx/>
                        <a:buSzTx/>
                        <a:buFontTx/>
                        <a:buNone/>
                        <a:defRPr/>
                      </a:pPr>
                      <a:r>
                        <a:rPr lang="ja-JP" altLang="en-US" sz="1400" b="1" i="0">
                          <a:latin typeface="Meiryo UI" panose="020B0604030504040204" pitchFamily="34" charset="-128"/>
                          <a:ea typeface="Meiryo UI" panose="020B0604030504040204" pitchFamily="34" charset="-128"/>
                        </a:rPr>
                        <a:t>・すぐにできることとして、何から始めますか？</a:t>
                      </a:r>
                      <a:endParaRPr lang="en-US" altLang="ja-JP" sz="1400" b="1" i="0">
                        <a:latin typeface="Meiryo UI" panose="020B0604030504040204" pitchFamily="34" charset="-128"/>
                        <a:ea typeface="Meiryo UI" panose="020B0604030504040204" pitchFamily="34" charset="-128"/>
                      </a:endParaRPr>
                    </a:p>
                    <a:p>
                      <a:pPr marL="0" marR="0" lvl="0" indent="0" defTabSz="914400" eaLnBrk="1" fontAlgn="auto" latinLnBrk="0" hangingPunct="1">
                        <a:lnSpc>
                          <a:spcPct val="100000"/>
                        </a:lnSpc>
                        <a:spcBef>
                          <a:spcPct val="0"/>
                        </a:spcBef>
                        <a:spcAft>
                          <a:spcPct val="0"/>
                        </a:spcAft>
                        <a:buClrTx/>
                        <a:buSzTx/>
                        <a:buFontTx/>
                        <a:buNone/>
                        <a:defRPr/>
                      </a:pPr>
                      <a:r>
                        <a:rPr lang="ja-JP" altLang="en-US" sz="1400" b="1" i="0">
                          <a:latin typeface="Meiryo UI" panose="020B0604030504040204" pitchFamily="34" charset="-128"/>
                          <a:ea typeface="Meiryo UI" panose="020B0604030504040204" pitchFamily="34" charset="-128"/>
                        </a:rPr>
                        <a:t>・いつからどのように始めますか？</a:t>
                      </a:r>
                      <a:endParaRPr lang="en-US" altLang="ja-JP" sz="1400" b="1" i="0">
                        <a:latin typeface="Meiryo UI" panose="020B0604030504040204" pitchFamily="34" charset="-128"/>
                        <a:ea typeface="Meiryo UI" panose="020B0604030504040204" pitchFamily="34" charset="-128"/>
                      </a:endParaRPr>
                    </a:p>
                    <a:p>
                      <a:pPr marL="0" marR="0" lvl="0" indent="0" defTabSz="914400" eaLnBrk="1" fontAlgn="auto" latinLnBrk="0" hangingPunct="1">
                        <a:lnSpc>
                          <a:spcPct val="100000"/>
                        </a:lnSpc>
                        <a:spcBef>
                          <a:spcPct val="0"/>
                        </a:spcBef>
                        <a:spcAft>
                          <a:spcPct val="0"/>
                        </a:spcAft>
                        <a:buClrTx/>
                        <a:buSzTx/>
                        <a:buFontTx/>
                        <a:buNone/>
                        <a:defRPr/>
                      </a:pPr>
                      <a:r>
                        <a:rPr lang="ja-JP" altLang="en-US" sz="1400" b="1" i="0">
                          <a:latin typeface="Meiryo UI" panose="020B0604030504040204" pitchFamily="34" charset="-128"/>
                          <a:ea typeface="Meiryo UI" panose="020B0604030504040204" pitchFamily="34" charset="-128"/>
                        </a:rPr>
                        <a:t>・上司に支援してほしいことはありますか？</a:t>
                      </a:r>
                    </a:p>
                  </a:txBody>
                  <a:tcPr marL="55449" marR="55449" marT="27725" marB="27725"/>
                </a:tc>
                <a:extLst>
                  <a:ext uri="{0D108BD9-81ED-4DB2-BD59-A6C34878D82A}">
                    <a16:rowId xmlns:a16="http://schemas.microsoft.com/office/drawing/2014/main" val="2852895763"/>
                  </a:ext>
                </a:extLst>
              </a:tr>
              <a:tr h="855232">
                <a:tc>
                  <a:txBody>
                    <a:bodyPr/>
                    <a:lstStyle/>
                    <a:p>
                      <a:pPr marL="0" marR="0" lvl="0" indent="0" algn="l" defTabSz="914400" eaLnBrk="1" fontAlgn="auto" latinLnBrk="0" hangingPunct="1">
                        <a:lnSpc>
                          <a:spcPct val="100000"/>
                        </a:lnSpc>
                        <a:spcBef>
                          <a:spcPct val="0"/>
                        </a:spcBef>
                        <a:spcAft>
                          <a:spcPct val="0"/>
                        </a:spcAft>
                        <a:buClrTx/>
                        <a:buSzTx/>
                        <a:buFontTx/>
                        <a:buNone/>
                        <a:defRPr/>
                      </a:pPr>
                      <a:r>
                        <a:rPr lang="ja-JP" altLang="en-US" sz="1400" b="1" i="0">
                          <a:solidFill>
                            <a:schemeClr val="dk1"/>
                          </a:solidFill>
                          <a:effectLst/>
                          <a:latin typeface="Meiryo UI" panose="020B0604030504040204" pitchFamily="34" charset="-128"/>
                          <a:ea typeface="Meiryo UI" panose="020B0604030504040204" pitchFamily="34" charset="-128"/>
                          <a:cs typeface="+mn-cs"/>
                        </a:rPr>
                        <a:t>励ましと動機づけ </a:t>
                      </a:r>
                      <a:endParaRPr lang="ja-JP" altLang="en-US" sz="1400" b="1" i="0">
                        <a:latin typeface="Meiryo UI" panose="020B0604030504040204" pitchFamily="34" charset="-128"/>
                        <a:ea typeface="Meiryo UI" panose="020B0604030504040204" pitchFamily="34" charset="-128"/>
                      </a:endParaRPr>
                    </a:p>
                    <a:p>
                      <a:pPr algn="l"/>
                      <a:endParaRPr kumimoji="1" lang="ja-JP" altLang="en-US" sz="1400" b="1" i="0">
                        <a:latin typeface="Meiryo UI" panose="020B0604030504040204" pitchFamily="34" charset="-128"/>
                        <a:ea typeface="Meiryo UI" panose="020B0604030504040204" pitchFamily="34" charset="-128"/>
                      </a:endParaRPr>
                    </a:p>
                  </a:txBody>
                  <a:tcPr marL="55449" marR="55449" marT="27725" marB="27725"/>
                </a:tc>
                <a:tc>
                  <a:txBody>
                    <a:bodyPr/>
                    <a:lstStyle/>
                    <a:p>
                      <a:pPr marL="0" marR="0" lvl="0" indent="0" algn="l" defTabSz="914400" eaLnBrk="1" fontAlgn="auto" latinLnBrk="0" hangingPunct="1">
                        <a:lnSpc>
                          <a:spcPct val="100000"/>
                        </a:lnSpc>
                        <a:spcBef>
                          <a:spcPct val="0"/>
                        </a:spcBef>
                        <a:spcAft>
                          <a:spcPct val="0"/>
                        </a:spcAft>
                        <a:buClrTx/>
                        <a:buSzTx/>
                        <a:buFontTx/>
                        <a:buNone/>
                        <a:defRPr/>
                      </a:pPr>
                      <a:r>
                        <a:rPr lang="ja-JP" altLang="en-US" sz="1400" b="1" i="0">
                          <a:solidFill>
                            <a:schemeClr val="dk1"/>
                          </a:solidFill>
                          <a:effectLst/>
                          <a:latin typeface="Meiryo UI" panose="020B0604030504040204" pitchFamily="34" charset="-128"/>
                          <a:ea typeface="Meiryo UI" panose="020B0604030504040204" pitchFamily="34" charset="-128"/>
                          <a:cs typeface="+mn-cs"/>
                        </a:rPr>
                        <a:t>メンバーが前向きに行動に移せるように、励ましや動機づけの声をかける。次回の面談日を確認する</a:t>
                      </a:r>
                      <a:endParaRPr kumimoji="1" lang="ja-JP" altLang="en-US" sz="1400" b="1" i="0">
                        <a:latin typeface="Meiryo UI" panose="020B0604030504040204" pitchFamily="34" charset="-128"/>
                        <a:ea typeface="Meiryo UI" panose="020B0604030504040204" pitchFamily="34" charset="-128"/>
                      </a:endParaRPr>
                    </a:p>
                  </a:txBody>
                  <a:tcPr marL="55449" marR="55449" marT="27725" marB="27725"/>
                </a:tc>
                <a:tc>
                  <a:txBody>
                    <a:bodyPr/>
                    <a:lstStyle/>
                    <a:p>
                      <a:r>
                        <a:rPr lang="ja-JP" altLang="en-US" sz="1400" b="1" i="0">
                          <a:solidFill>
                            <a:schemeClr val="dk1"/>
                          </a:solidFill>
                          <a:effectLst/>
                          <a:latin typeface="Meiryo UI" panose="020B0604030504040204" pitchFamily="34" charset="-128"/>
                          <a:ea typeface="Meiryo UI" panose="020B0604030504040204" pitchFamily="34" charset="-128"/>
                          <a:cs typeface="+mn-cs"/>
                        </a:rPr>
                        <a:t>・〇〇さんのキャリア戦略が進むよう、ぜひ失敗を恐れずにチャレンジをしてみてください</a:t>
                      </a:r>
                      <a:endParaRPr lang="en-US" altLang="ja-JP" sz="1400" b="1" i="0">
                        <a:solidFill>
                          <a:schemeClr val="dk1"/>
                        </a:solidFill>
                        <a:effectLst/>
                        <a:latin typeface="Meiryo UI" panose="020B0604030504040204" pitchFamily="34" charset="-128"/>
                        <a:ea typeface="Meiryo UI" panose="020B0604030504040204" pitchFamily="34" charset="-128"/>
                        <a:cs typeface="+mn-cs"/>
                      </a:endParaRPr>
                    </a:p>
                    <a:p>
                      <a:r>
                        <a:rPr kumimoji="1" lang="ja-JP" altLang="en-US" sz="1400" b="1" i="0">
                          <a:solidFill>
                            <a:schemeClr val="dk1"/>
                          </a:solidFill>
                          <a:effectLst/>
                          <a:latin typeface="Meiryo UI" panose="020B0604030504040204" pitchFamily="34" charset="-128"/>
                          <a:ea typeface="Meiryo UI" panose="020B0604030504040204" pitchFamily="34" charset="-128"/>
                          <a:cs typeface="+mn-cs"/>
                        </a:rPr>
                        <a:t>・また取り組みの状況を教えてください。次回はいつにしましょうか。</a:t>
                      </a:r>
                      <a:endParaRPr kumimoji="1" lang="ja-JP" altLang="en-US" sz="1400" b="1" i="0">
                        <a:latin typeface="Meiryo UI" panose="020B0604030504040204" pitchFamily="34" charset="-128"/>
                        <a:ea typeface="Meiryo UI" panose="020B0604030504040204" pitchFamily="34" charset="-128"/>
                      </a:endParaRPr>
                    </a:p>
                  </a:txBody>
                  <a:tcPr marL="55449" marR="55449" marT="27725" marB="27725"/>
                </a:tc>
                <a:extLst>
                  <a:ext uri="{0D108BD9-81ED-4DB2-BD59-A6C34878D82A}">
                    <a16:rowId xmlns:a16="http://schemas.microsoft.com/office/drawing/2014/main" val="2979430385"/>
                  </a:ext>
                </a:extLst>
              </a:tr>
            </a:tbl>
          </a:graphicData>
        </a:graphic>
      </p:graphicFrame>
    </p:spTree>
    <p:extLst>
      <p:ext uri="{BB962C8B-B14F-4D97-AF65-F5344CB8AC3E}">
        <p14:creationId xmlns:p14="http://schemas.microsoft.com/office/powerpoint/2010/main" val="131030871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1B88D-C954-44CE-6733-CE726BF8C18F}"/>
            </a:ext>
          </a:extLst>
        </p:cNvPr>
        <p:cNvGrpSpPr/>
        <p:nvPr/>
      </p:nvGrpSpPr>
      <p:grpSpPr>
        <a:xfrm>
          <a:off x="0" y="0"/>
          <a:ext cx="0" cy="0"/>
          <a:chOff x="0" y="0"/>
          <a:chExt cx="0" cy="0"/>
        </a:xfrm>
      </p:grpSpPr>
      <p:sp>
        <p:nvSpPr>
          <p:cNvPr id="6" name="楕円 5">
            <a:extLst>
              <a:ext uri="{FF2B5EF4-FFF2-40B4-BE49-F238E27FC236}">
                <a16:creationId xmlns:a16="http://schemas.microsoft.com/office/drawing/2014/main" id="{ABBBFA10-11D9-8F01-DA7C-2B40437F563F}"/>
              </a:ext>
            </a:extLst>
          </p:cNvPr>
          <p:cNvSpPr/>
          <p:nvPr/>
        </p:nvSpPr>
        <p:spPr>
          <a:xfrm>
            <a:off x="2969628" y="2457450"/>
            <a:ext cx="2520000" cy="2520000"/>
          </a:xfrm>
          <a:prstGeom prst="ellipse">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pc="300">
              <a:solidFill>
                <a:sysClr val="windowText" lastClr="000000"/>
              </a:solidFill>
            </a:endParaRPr>
          </a:p>
        </p:txBody>
      </p:sp>
      <p:sp>
        <p:nvSpPr>
          <p:cNvPr id="7" name="楕円 6">
            <a:extLst>
              <a:ext uri="{FF2B5EF4-FFF2-40B4-BE49-F238E27FC236}">
                <a16:creationId xmlns:a16="http://schemas.microsoft.com/office/drawing/2014/main" id="{5CF7C3A4-0CA4-DB8A-3E62-D95EBDA86AC5}"/>
              </a:ext>
            </a:extLst>
          </p:cNvPr>
          <p:cNvSpPr/>
          <p:nvPr/>
        </p:nvSpPr>
        <p:spPr>
          <a:xfrm>
            <a:off x="6928808" y="2457450"/>
            <a:ext cx="2520000" cy="2520000"/>
          </a:xfrm>
          <a:prstGeom prst="ellipse">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pc="300" err="1">
              <a:solidFill>
                <a:sysClr val="windowText" lastClr="000000"/>
              </a:solidFill>
            </a:endParaRPr>
          </a:p>
        </p:txBody>
      </p:sp>
      <p:sp>
        <p:nvSpPr>
          <p:cNvPr id="2" name="タイトル 1">
            <a:extLst>
              <a:ext uri="{FF2B5EF4-FFF2-40B4-BE49-F238E27FC236}">
                <a16:creationId xmlns:a16="http://schemas.microsoft.com/office/drawing/2014/main" id="{7B63ED02-64B0-1DAF-D4D8-04058BACF7EB}"/>
              </a:ext>
            </a:extLst>
          </p:cNvPr>
          <p:cNvSpPr>
            <a:spLocks noGrp="1"/>
          </p:cNvSpPr>
          <p:nvPr>
            <p:ph type="ctrTitle"/>
          </p:nvPr>
        </p:nvSpPr>
        <p:spPr/>
        <p:txBody>
          <a:bodyPr/>
          <a:lstStyle/>
          <a:p>
            <a:r>
              <a:rPr kumimoji="1" lang="en-US" altLang="ja-JP" sz="2000" dirty="0"/>
              <a:t>2025</a:t>
            </a:r>
            <a:r>
              <a:rPr kumimoji="1" lang="ja-JP" altLang="en-US" sz="2000"/>
              <a:t>年</a:t>
            </a:r>
            <a:r>
              <a:rPr lang="ja-JP" altLang="en-US" sz="2000"/>
              <a:t>の人的資本経営ー二つの重点戦略ポイント</a:t>
            </a:r>
            <a:endParaRPr kumimoji="1" lang="ja-JP" altLang="en-US" sz="2000"/>
          </a:p>
        </p:txBody>
      </p:sp>
      <p:sp>
        <p:nvSpPr>
          <p:cNvPr id="3" name="スライド番号プレースホルダー 2">
            <a:extLst>
              <a:ext uri="{FF2B5EF4-FFF2-40B4-BE49-F238E27FC236}">
                <a16:creationId xmlns:a16="http://schemas.microsoft.com/office/drawing/2014/main" id="{621D5368-9F1B-4F7C-02BF-7361806633D5}"/>
              </a:ext>
            </a:extLst>
          </p:cNvPr>
          <p:cNvSpPr>
            <a:spLocks noGrp="1"/>
          </p:cNvSpPr>
          <p:nvPr>
            <p:ph type="sldNum" sz="quarter" idx="12"/>
          </p:nvPr>
        </p:nvSpPr>
        <p:spPr/>
        <p:txBody>
          <a:bodyPr/>
          <a:lstStyle/>
          <a:p>
            <a:pPr>
              <a:spcBef>
                <a:spcPts val="923"/>
              </a:spcBef>
            </a:pPr>
            <a:fld id="{1078327F-5097-724B-AA59-0491935CF1F4}" type="slidenum">
              <a:rPr lang="en-US" altLang="ja-JP" smtClean="0"/>
              <a:pPr>
                <a:spcBef>
                  <a:spcPts val="923"/>
                </a:spcBef>
              </a:pPr>
              <a:t>5</a:t>
            </a:fld>
            <a:endParaRPr lang="ja-JP" altLang="en-US"/>
          </a:p>
        </p:txBody>
      </p:sp>
      <p:sp>
        <p:nvSpPr>
          <p:cNvPr id="4" name="楕円 3">
            <a:extLst>
              <a:ext uri="{FF2B5EF4-FFF2-40B4-BE49-F238E27FC236}">
                <a16:creationId xmlns:a16="http://schemas.microsoft.com/office/drawing/2014/main" id="{F4531BED-D66A-B36B-02F4-C25197F95226}"/>
              </a:ext>
            </a:extLst>
          </p:cNvPr>
          <p:cNvSpPr/>
          <p:nvPr/>
        </p:nvSpPr>
        <p:spPr>
          <a:xfrm>
            <a:off x="2856411" y="2326816"/>
            <a:ext cx="2520000" cy="252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4400" b="1" spc="300">
                <a:solidFill>
                  <a:schemeClr val="accent1"/>
                </a:solidFill>
              </a:rPr>
              <a:t>開示</a:t>
            </a:r>
          </a:p>
        </p:txBody>
      </p:sp>
      <p:sp>
        <p:nvSpPr>
          <p:cNvPr id="5" name="楕円 4">
            <a:extLst>
              <a:ext uri="{FF2B5EF4-FFF2-40B4-BE49-F238E27FC236}">
                <a16:creationId xmlns:a16="http://schemas.microsoft.com/office/drawing/2014/main" id="{ACA51C23-B8C5-F7E5-71B4-F64F0C30FA99}"/>
              </a:ext>
            </a:extLst>
          </p:cNvPr>
          <p:cNvSpPr/>
          <p:nvPr/>
        </p:nvSpPr>
        <p:spPr>
          <a:xfrm>
            <a:off x="6815591" y="2326816"/>
            <a:ext cx="2520000" cy="252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4400" b="1" spc="300">
                <a:solidFill>
                  <a:schemeClr val="accent1"/>
                </a:solidFill>
              </a:rPr>
              <a:t>開発</a:t>
            </a:r>
            <a:endParaRPr kumimoji="1" lang="ja-JP" altLang="en-US" sz="4400" b="1" spc="300" err="1">
              <a:solidFill>
                <a:schemeClr val="accent1"/>
              </a:solidFill>
            </a:endParaRPr>
          </a:p>
        </p:txBody>
      </p:sp>
      <p:sp>
        <p:nvSpPr>
          <p:cNvPr id="8" name="テキスト ボックス 7">
            <a:extLst>
              <a:ext uri="{FF2B5EF4-FFF2-40B4-BE49-F238E27FC236}">
                <a16:creationId xmlns:a16="http://schemas.microsoft.com/office/drawing/2014/main" id="{EEB618DD-05E7-AC95-F803-3435F45EFD79}"/>
              </a:ext>
            </a:extLst>
          </p:cNvPr>
          <p:cNvSpPr txBox="1"/>
          <p:nvPr/>
        </p:nvSpPr>
        <p:spPr>
          <a:xfrm>
            <a:off x="2690379" y="5118785"/>
            <a:ext cx="2852063" cy="373436"/>
          </a:xfrm>
          <a:prstGeom prst="rect">
            <a:avLst/>
          </a:prstGeom>
          <a:noFill/>
        </p:spPr>
        <p:txBody>
          <a:bodyPr wrap="none" rtlCol="0">
            <a:spAutoFit/>
          </a:bodyPr>
          <a:lstStyle/>
          <a:p>
            <a:pPr algn="ctr">
              <a:lnSpc>
                <a:spcPct val="110000"/>
              </a:lnSpc>
            </a:pPr>
            <a:r>
              <a:rPr kumimoji="1" lang="en-US" altLang="ja-JP" i="1" dirty="0">
                <a:solidFill>
                  <a:schemeClr val="accent1">
                    <a:lumMod val="40000"/>
                    <a:lumOff val="60000"/>
                  </a:schemeClr>
                </a:solidFill>
                <a:latin typeface="Arial" panose="020B0604020202020204" pitchFamily="34" charset="0"/>
                <a:cs typeface="Arial" panose="020B0604020202020204" pitchFamily="34" charset="0"/>
              </a:rPr>
              <a:t>Human Capital Disclosure</a:t>
            </a:r>
            <a:endParaRPr kumimoji="1" lang="ja-JP" altLang="en-US" i="1">
              <a:solidFill>
                <a:schemeClr val="accent1">
                  <a:lumMod val="40000"/>
                  <a:lumOff val="60000"/>
                </a:schemeClr>
              </a:solidFill>
              <a:latin typeface="Arial" panose="020B0604020202020204" pitchFamily="34" charset="0"/>
              <a:cs typeface="Arial" panose="020B0604020202020204" pitchFamily="34" charset="0"/>
            </a:endParaRPr>
          </a:p>
        </p:txBody>
      </p:sp>
      <p:sp>
        <p:nvSpPr>
          <p:cNvPr id="9" name="テキスト ボックス 8">
            <a:extLst>
              <a:ext uri="{FF2B5EF4-FFF2-40B4-BE49-F238E27FC236}">
                <a16:creationId xmlns:a16="http://schemas.microsoft.com/office/drawing/2014/main" id="{93EFA4FD-C520-FEF4-DFEB-8AEEC1F58480}"/>
              </a:ext>
            </a:extLst>
          </p:cNvPr>
          <p:cNvSpPr txBox="1"/>
          <p:nvPr/>
        </p:nvSpPr>
        <p:spPr>
          <a:xfrm>
            <a:off x="7032083" y="5118785"/>
            <a:ext cx="2313455" cy="373436"/>
          </a:xfrm>
          <a:prstGeom prst="rect">
            <a:avLst/>
          </a:prstGeom>
          <a:noFill/>
        </p:spPr>
        <p:txBody>
          <a:bodyPr wrap="none" rtlCol="0">
            <a:spAutoFit/>
          </a:bodyPr>
          <a:lstStyle/>
          <a:p>
            <a:pPr algn="ctr">
              <a:lnSpc>
                <a:spcPct val="110000"/>
              </a:lnSpc>
            </a:pPr>
            <a:r>
              <a:rPr kumimoji="1" lang="en-US" altLang="ja-JP" i="1" dirty="0">
                <a:solidFill>
                  <a:schemeClr val="accent1">
                    <a:lumMod val="40000"/>
                    <a:lumOff val="60000"/>
                  </a:schemeClr>
                </a:solidFill>
                <a:latin typeface="Arial" panose="020B0604020202020204" pitchFamily="34" charset="0"/>
                <a:cs typeface="Arial" panose="020B0604020202020204" pitchFamily="34" charset="0"/>
              </a:rPr>
              <a:t>Career Development</a:t>
            </a:r>
            <a:endParaRPr kumimoji="1" lang="ja-JP" altLang="en-US" i="1" err="1">
              <a:solidFill>
                <a:schemeClr val="accent1">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630054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ーブル&#10;&#10;自動的に生成された説明">
            <a:extLst>
              <a:ext uri="{FF2B5EF4-FFF2-40B4-BE49-F238E27FC236}">
                <a16:creationId xmlns:a16="http://schemas.microsoft.com/office/drawing/2014/main" id="{94BCB918-4801-654B-8EC6-09F8278E10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768" y="165104"/>
            <a:ext cx="11447084" cy="6477762"/>
          </a:xfrm>
          <a:prstGeom prst="rect">
            <a:avLst/>
          </a:prstGeom>
        </p:spPr>
      </p:pic>
      <p:sp>
        <p:nvSpPr>
          <p:cNvPr id="5" name="テキスト ボックス 4">
            <a:extLst>
              <a:ext uri="{FF2B5EF4-FFF2-40B4-BE49-F238E27FC236}">
                <a16:creationId xmlns:a16="http://schemas.microsoft.com/office/drawing/2014/main" id="{9AB344A0-6269-BC46-B8B6-9D6C27FF2DA9}"/>
              </a:ext>
            </a:extLst>
          </p:cNvPr>
          <p:cNvSpPr txBox="1"/>
          <p:nvPr/>
        </p:nvSpPr>
        <p:spPr>
          <a:xfrm>
            <a:off x="3878028" y="6432504"/>
            <a:ext cx="6099423" cy="260392"/>
          </a:xfrm>
          <a:prstGeom prst="rect">
            <a:avLst/>
          </a:prstGeom>
          <a:noFill/>
        </p:spPr>
        <p:txBody>
          <a:bodyPr wrap="square">
            <a:spAutoFit/>
          </a:bodyPr>
          <a:lstStyle/>
          <a:p>
            <a:r>
              <a:rPr lang="ja-JP" altLang="en-US" sz="1092"/>
              <a:t>https://co-consortium.persol-career.co.jp/report/hakusyo20230330/index.html</a:t>
            </a:r>
          </a:p>
        </p:txBody>
      </p:sp>
    </p:spTree>
    <p:extLst>
      <p:ext uri="{BB962C8B-B14F-4D97-AF65-F5344CB8AC3E}">
        <p14:creationId xmlns:p14="http://schemas.microsoft.com/office/powerpoint/2010/main" val="764652475"/>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23433" y="222332"/>
            <a:ext cx="9160299" cy="625206"/>
          </a:xfrm>
          <a:prstGeom prst="rect">
            <a:avLst/>
          </a:prstGeom>
        </p:spPr>
        <p:txBody>
          <a:bodyPr vert="horz" wrap="square" lIns="0" tIns="9242" rIns="0" bIns="0" rtlCol="0">
            <a:spAutoFit/>
          </a:bodyPr>
          <a:lstStyle/>
          <a:p>
            <a:pPr marL="7701">
              <a:spcBef>
                <a:spcPts val="73"/>
              </a:spcBef>
            </a:pPr>
            <a:r>
              <a:rPr kumimoji="0" lang="ja-JP" altLang="en-US" sz="4002" b="1" u="sng" kern="0">
                <a:latin typeface="Meiryo UI" panose="020B0604030504040204" pitchFamily="34" charset="-128"/>
                <a:ea typeface="Meiryo UI" panose="020B0604030504040204" pitchFamily="34" charset="-128"/>
                <a:cs typeface="YuGothic"/>
              </a:rPr>
              <a:t>組織を最大限に活かすグロースマネジャーへ</a:t>
            </a:r>
            <a:endParaRPr lang="ja-JP" altLang="en-US" sz="4002" b="1">
              <a:latin typeface="Meiryo UI" panose="020B0604030504040204" pitchFamily="34" charset="-128"/>
              <a:ea typeface="Meiryo UI" panose="020B0604030504040204" pitchFamily="34" charset="-128"/>
            </a:endParaRPr>
          </a:p>
        </p:txBody>
      </p:sp>
      <p:sp>
        <p:nvSpPr>
          <p:cNvPr id="8" name="角丸四角形 7">
            <a:extLst>
              <a:ext uri="{FF2B5EF4-FFF2-40B4-BE49-F238E27FC236}">
                <a16:creationId xmlns:a16="http://schemas.microsoft.com/office/drawing/2014/main" id="{4A425AE2-E9F4-464C-A625-A50AADF1A2DE}"/>
              </a:ext>
            </a:extLst>
          </p:cNvPr>
          <p:cNvSpPr/>
          <p:nvPr/>
        </p:nvSpPr>
        <p:spPr>
          <a:xfrm>
            <a:off x="227615" y="1083105"/>
            <a:ext cx="11551938" cy="1698567"/>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38" b="1">
                <a:latin typeface="Meiryo UI" panose="020B0604030504040204" pitchFamily="34" charset="-128"/>
                <a:ea typeface="Meiryo UI" panose="020B0604030504040204" pitchFamily="34" charset="-128"/>
              </a:rPr>
              <a:t>自らを創るー成長への持続的な自己投資</a:t>
            </a:r>
          </a:p>
        </p:txBody>
      </p:sp>
      <p:sp>
        <p:nvSpPr>
          <p:cNvPr id="10" name="角丸四角形 9">
            <a:extLst>
              <a:ext uri="{FF2B5EF4-FFF2-40B4-BE49-F238E27FC236}">
                <a16:creationId xmlns:a16="http://schemas.microsoft.com/office/drawing/2014/main" id="{9A616DBE-F5A9-A947-9D59-F2729545AE7B}"/>
              </a:ext>
            </a:extLst>
          </p:cNvPr>
          <p:cNvSpPr/>
          <p:nvPr/>
        </p:nvSpPr>
        <p:spPr>
          <a:xfrm>
            <a:off x="227614" y="3017239"/>
            <a:ext cx="11551938" cy="1698567"/>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38" b="1">
                <a:latin typeface="Meiryo UI" panose="020B0604030504040204" pitchFamily="34" charset="-128"/>
                <a:ea typeface="Meiryo UI" panose="020B0604030504040204" pitchFamily="34" charset="-128"/>
              </a:rPr>
              <a:t>組織・事業・集団を創るー人を育てる、組織を育てる</a:t>
            </a:r>
            <a:endParaRPr lang="en-US" altLang="ja-JP" sz="3638" b="1">
              <a:latin typeface="Meiryo UI" panose="020B0604030504040204" pitchFamily="34" charset="-128"/>
              <a:ea typeface="Meiryo UI" panose="020B0604030504040204" pitchFamily="34" charset="-128"/>
            </a:endParaRPr>
          </a:p>
        </p:txBody>
      </p:sp>
      <p:sp>
        <p:nvSpPr>
          <p:cNvPr id="11" name="角丸四角形 10">
            <a:extLst>
              <a:ext uri="{FF2B5EF4-FFF2-40B4-BE49-F238E27FC236}">
                <a16:creationId xmlns:a16="http://schemas.microsoft.com/office/drawing/2014/main" id="{FD7F77EF-5F7E-FF49-BC44-4F4A4C771A23}"/>
              </a:ext>
            </a:extLst>
          </p:cNvPr>
          <p:cNvSpPr/>
          <p:nvPr/>
        </p:nvSpPr>
        <p:spPr>
          <a:xfrm>
            <a:off x="227615" y="4975545"/>
            <a:ext cx="11551937" cy="1698567"/>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38" b="1">
                <a:latin typeface="Meiryo UI" panose="020B0604030504040204" pitchFamily="34" charset="-128"/>
                <a:ea typeface="Meiryo UI" panose="020B0604030504040204" pitchFamily="34" charset="-128"/>
              </a:rPr>
              <a:t>社会を創るーより良き未来を創る</a:t>
            </a:r>
          </a:p>
        </p:txBody>
      </p:sp>
    </p:spTree>
    <p:extLst>
      <p:ext uri="{BB962C8B-B14F-4D97-AF65-F5344CB8AC3E}">
        <p14:creationId xmlns:p14="http://schemas.microsoft.com/office/powerpoint/2010/main" val="1963926046"/>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01FA51-0504-E224-D781-8DA6CEA54F7C}"/>
              </a:ext>
            </a:extLst>
          </p:cNvPr>
          <p:cNvSpPr>
            <a:spLocks noGrp="1"/>
          </p:cNvSpPr>
          <p:nvPr>
            <p:ph type="ctrTitle"/>
          </p:nvPr>
        </p:nvSpPr>
        <p:spPr/>
        <p:txBody>
          <a:bodyPr/>
          <a:lstStyle/>
          <a:p>
            <a:r>
              <a:rPr kumimoji="1" lang="en-US" altLang="ja-JP" dirty="0"/>
              <a:t>ROCI</a:t>
            </a:r>
            <a:r>
              <a:rPr lang="ja-JP" altLang="en-US"/>
              <a:t>を開発しました。ー</a:t>
            </a:r>
            <a:r>
              <a:rPr kumimoji="1" lang="en-US" altLang="ja-JP" dirty="0"/>
              <a:t>2025</a:t>
            </a:r>
            <a:r>
              <a:rPr kumimoji="1" lang="ja-JP" altLang="en-US"/>
              <a:t>年に実現する３つの課題</a:t>
            </a:r>
          </a:p>
        </p:txBody>
      </p:sp>
      <p:sp>
        <p:nvSpPr>
          <p:cNvPr id="3" name="スライド番号プレースホルダー 2">
            <a:extLst>
              <a:ext uri="{FF2B5EF4-FFF2-40B4-BE49-F238E27FC236}">
                <a16:creationId xmlns:a16="http://schemas.microsoft.com/office/drawing/2014/main" id="{B68B9250-477B-592C-4AF5-628E44857DBD}"/>
              </a:ext>
            </a:extLst>
          </p:cNvPr>
          <p:cNvSpPr>
            <a:spLocks noGrp="1"/>
          </p:cNvSpPr>
          <p:nvPr>
            <p:ph type="sldNum" sz="quarter" idx="12"/>
          </p:nvPr>
        </p:nvSpPr>
        <p:spPr/>
        <p:txBody>
          <a:bodyPr/>
          <a:lstStyle/>
          <a:p>
            <a:pPr>
              <a:spcBef>
                <a:spcPts val="923"/>
              </a:spcBef>
            </a:pPr>
            <a:fld id="{1078327F-5097-724B-AA59-0491935CF1F4}" type="slidenum">
              <a:rPr lang="en-US" altLang="ja-JP" smtClean="0"/>
              <a:pPr>
                <a:spcBef>
                  <a:spcPts val="923"/>
                </a:spcBef>
              </a:pPr>
              <a:t>52</a:t>
            </a:fld>
            <a:endParaRPr lang="ja-JP" altLang="en-US"/>
          </a:p>
        </p:txBody>
      </p:sp>
      <p:sp>
        <p:nvSpPr>
          <p:cNvPr id="4" name="楕円 3">
            <a:extLst>
              <a:ext uri="{FF2B5EF4-FFF2-40B4-BE49-F238E27FC236}">
                <a16:creationId xmlns:a16="http://schemas.microsoft.com/office/drawing/2014/main" id="{C19DBDE0-0F4E-D00C-C732-E369ECA07CD4}"/>
              </a:ext>
            </a:extLst>
          </p:cNvPr>
          <p:cNvSpPr/>
          <p:nvPr/>
        </p:nvSpPr>
        <p:spPr>
          <a:xfrm>
            <a:off x="305142" y="1916113"/>
            <a:ext cx="3060000" cy="3060000"/>
          </a:xfrm>
          <a:prstGeom prst="ellipse">
            <a:avLst/>
          </a:prstGeom>
          <a:solidFill>
            <a:schemeClr val="bg1"/>
          </a:solidFill>
          <a:ln w="76200">
            <a:solidFill>
              <a:schemeClr val="accent1">
                <a:lumMod val="40000"/>
                <a:lumOff val="60000"/>
              </a:schemeClr>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tIns="108000" rtlCol="0" anchor="ctr"/>
          <a:lstStyle/>
          <a:p>
            <a:pPr algn="ctr">
              <a:lnSpc>
                <a:spcPct val="110000"/>
              </a:lnSpc>
            </a:pPr>
            <a:r>
              <a:rPr kumimoji="1" lang="ja-JP" altLang="en-US" sz="2000" b="1" spc="110">
                <a:solidFill>
                  <a:schemeClr val="accent1">
                    <a:lumMod val="60000"/>
                    <a:lumOff val="40000"/>
                  </a:schemeClr>
                </a:solidFill>
              </a:rPr>
              <a:t>人的資本の最大化への</a:t>
            </a:r>
            <a:endParaRPr kumimoji="1" lang="en-US" altLang="ja-JP" sz="2000" b="1" spc="110">
              <a:solidFill>
                <a:schemeClr val="accent1">
                  <a:lumMod val="60000"/>
                  <a:lumOff val="40000"/>
                </a:schemeClr>
              </a:solidFill>
            </a:endParaRPr>
          </a:p>
          <a:p>
            <a:pPr algn="ctr">
              <a:lnSpc>
                <a:spcPct val="110000"/>
              </a:lnSpc>
            </a:pPr>
            <a:r>
              <a:rPr kumimoji="1" lang="ja-JP" altLang="en-US" sz="2000" b="1" spc="110">
                <a:solidFill>
                  <a:schemeClr val="accent1">
                    <a:lumMod val="60000"/>
                    <a:lumOff val="40000"/>
                  </a:schemeClr>
                </a:solidFill>
              </a:rPr>
              <a:t>戦略的投資計画・実行</a:t>
            </a:r>
          </a:p>
        </p:txBody>
      </p:sp>
      <p:sp>
        <p:nvSpPr>
          <p:cNvPr id="5" name="楕円 4">
            <a:extLst>
              <a:ext uri="{FF2B5EF4-FFF2-40B4-BE49-F238E27FC236}">
                <a16:creationId xmlns:a16="http://schemas.microsoft.com/office/drawing/2014/main" id="{375BC7A6-8FA3-92CC-8DDF-F4BD191E137D}"/>
              </a:ext>
            </a:extLst>
          </p:cNvPr>
          <p:cNvSpPr/>
          <p:nvPr/>
        </p:nvSpPr>
        <p:spPr>
          <a:xfrm>
            <a:off x="3657599" y="1916113"/>
            <a:ext cx="4845269" cy="3060000"/>
          </a:xfrm>
          <a:prstGeom prst="ellipse">
            <a:avLst/>
          </a:prstGeom>
          <a:noFill/>
          <a:ln w="76200">
            <a:solidFill>
              <a:schemeClr val="accent1">
                <a:lumMod val="40000"/>
                <a:lumOff val="60000"/>
              </a:schemeClr>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tIns="108000" rtlCol="0" anchor="ctr"/>
          <a:lstStyle/>
          <a:p>
            <a:pPr algn="ctr">
              <a:lnSpc>
                <a:spcPct val="110000"/>
              </a:lnSpc>
            </a:pPr>
            <a:r>
              <a:rPr kumimoji="1" lang="en-US" altLang="ja-JP" sz="3600" b="1" spc="110">
                <a:solidFill>
                  <a:srgbClr val="AD2929"/>
                </a:solidFill>
              </a:rPr>
              <a:t>ROI</a:t>
            </a:r>
            <a:r>
              <a:rPr lang="ja-JP" altLang="en-US" sz="3600" b="1" spc="110">
                <a:solidFill>
                  <a:srgbClr val="AD2929"/>
                </a:solidFill>
              </a:rPr>
              <a:t> → </a:t>
            </a:r>
            <a:r>
              <a:rPr kumimoji="1" lang="en-US" altLang="ja-JP" sz="3600" b="1" spc="110">
                <a:solidFill>
                  <a:srgbClr val="AD2929"/>
                </a:solidFill>
              </a:rPr>
              <a:t>ROCI</a:t>
            </a:r>
          </a:p>
          <a:p>
            <a:pPr algn="ctr">
              <a:lnSpc>
                <a:spcPct val="110000"/>
              </a:lnSpc>
            </a:pPr>
            <a:r>
              <a:rPr lang="ja-JP" altLang="en-US" sz="2000" b="1" spc="110">
                <a:solidFill>
                  <a:schemeClr val="accent1">
                    <a:lumMod val="60000"/>
                    <a:lumOff val="40000"/>
                  </a:schemeClr>
                </a:solidFill>
              </a:rPr>
              <a:t>（</a:t>
            </a:r>
            <a:r>
              <a:rPr lang="en-US" altLang="ja-JP" sz="2000" b="1" spc="110">
                <a:solidFill>
                  <a:schemeClr val="accent1">
                    <a:lumMod val="60000"/>
                    <a:lumOff val="40000"/>
                  </a:schemeClr>
                </a:solidFill>
              </a:rPr>
              <a:t>Return on Career Investments)</a:t>
            </a:r>
          </a:p>
          <a:p>
            <a:pPr algn="ctr">
              <a:lnSpc>
                <a:spcPct val="110000"/>
              </a:lnSpc>
            </a:pPr>
            <a:r>
              <a:rPr lang="ja-JP" altLang="en-US" sz="2000" b="1" spc="110">
                <a:solidFill>
                  <a:schemeClr val="accent1">
                    <a:lumMod val="60000"/>
                    <a:lumOff val="40000"/>
                  </a:schemeClr>
                </a:solidFill>
              </a:rPr>
              <a:t>＊人的資本投資の経年分析</a:t>
            </a:r>
            <a:endParaRPr lang="en-US" altLang="ja-JP" sz="2000" b="1" spc="110">
              <a:solidFill>
                <a:schemeClr val="accent1">
                  <a:lumMod val="60000"/>
                  <a:lumOff val="40000"/>
                </a:schemeClr>
              </a:solidFill>
            </a:endParaRPr>
          </a:p>
          <a:p>
            <a:pPr algn="ctr">
              <a:lnSpc>
                <a:spcPct val="110000"/>
              </a:lnSpc>
            </a:pPr>
            <a:r>
              <a:rPr lang="en-US" altLang="ja-JP" sz="2000" b="1" spc="110">
                <a:solidFill>
                  <a:schemeClr val="accent1">
                    <a:lumMod val="60000"/>
                    <a:lumOff val="40000"/>
                  </a:schemeClr>
                </a:solidFill>
                <a:highlight>
                  <a:srgbClr val="F6DADA"/>
                </a:highlight>
              </a:rPr>
              <a:t>ROCI=</a:t>
            </a:r>
            <a:r>
              <a:rPr lang="ja-JP" altLang="en-US" sz="2000" b="1" spc="110">
                <a:solidFill>
                  <a:schemeClr val="accent1">
                    <a:lumMod val="60000"/>
                    <a:lumOff val="40000"/>
                  </a:schemeClr>
                </a:solidFill>
                <a:highlight>
                  <a:srgbClr val="F6DADA"/>
                </a:highlight>
              </a:rPr>
              <a:t>利益</a:t>
            </a:r>
            <a:r>
              <a:rPr lang="en-US" altLang="ja-JP" sz="2000" b="1" spc="110">
                <a:solidFill>
                  <a:schemeClr val="accent1">
                    <a:lumMod val="60000"/>
                    <a:lumOff val="40000"/>
                  </a:schemeClr>
                </a:solidFill>
                <a:highlight>
                  <a:srgbClr val="F6DADA"/>
                </a:highlight>
              </a:rPr>
              <a:t>÷</a:t>
            </a:r>
            <a:r>
              <a:rPr lang="ja-JP" altLang="en-US" sz="2000" b="1" spc="110">
                <a:solidFill>
                  <a:schemeClr val="accent1">
                    <a:lumMod val="60000"/>
                    <a:lumOff val="40000"/>
                  </a:schemeClr>
                </a:solidFill>
                <a:highlight>
                  <a:srgbClr val="F6DADA"/>
                </a:highlight>
              </a:rPr>
              <a:t>キャリア投資額</a:t>
            </a:r>
            <a:r>
              <a:rPr lang="en-US" altLang="ja-JP" sz="2000" b="1" spc="110">
                <a:solidFill>
                  <a:schemeClr val="accent1">
                    <a:lumMod val="60000"/>
                    <a:lumOff val="40000"/>
                  </a:schemeClr>
                </a:solidFill>
                <a:highlight>
                  <a:srgbClr val="F6DADA"/>
                </a:highlight>
              </a:rPr>
              <a:t>×100</a:t>
            </a:r>
          </a:p>
          <a:p>
            <a:pPr algn="ctr">
              <a:lnSpc>
                <a:spcPct val="110000"/>
              </a:lnSpc>
            </a:pPr>
            <a:endParaRPr kumimoji="1" lang="ja-JP" altLang="en-US" sz="2200" b="1" spc="110">
              <a:solidFill>
                <a:schemeClr val="accent1">
                  <a:lumMod val="60000"/>
                  <a:lumOff val="40000"/>
                </a:schemeClr>
              </a:solidFill>
            </a:endParaRPr>
          </a:p>
        </p:txBody>
      </p:sp>
      <p:sp>
        <p:nvSpPr>
          <p:cNvPr id="6" name="楕円 5">
            <a:extLst>
              <a:ext uri="{FF2B5EF4-FFF2-40B4-BE49-F238E27FC236}">
                <a16:creationId xmlns:a16="http://schemas.microsoft.com/office/drawing/2014/main" id="{68B9D702-F43C-83BF-1005-E640A0C476A6}"/>
              </a:ext>
            </a:extLst>
          </p:cNvPr>
          <p:cNvSpPr/>
          <p:nvPr/>
        </p:nvSpPr>
        <p:spPr>
          <a:xfrm>
            <a:off x="8700732" y="1916113"/>
            <a:ext cx="3060000" cy="3060000"/>
          </a:xfrm>
          <a:prstGeom prst="ellipse">
            <a:avLst/>
          </a:prstGeom>
          <a:solidFill>
            <a:schemeClr val="bg1"/>
          </a:solidFill>
          <a:ln w="76200">
            <a:solidFill>
              <a:schemeClr val="accent1">
                <a:lumMod val="40000"/>
                <a:lumOff val="60000"/>
              </a:schemeClr>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tIns="108000" rtlCol="0" anchor="ctr"/>
          <a:lstStyle/>
          <a:p>
            <a:pPr algn="ctr">
              <a:lnSpc>
                <a:spcPct val="110000"/>
              </a:lnSpc>
            </a:pPr>
            <a:r>
              <a:rPr kumimoji="1" lang="ja-JP" altLang="en-US" sz="2000" b="1" spc="110">
                <a:solidFill>
                  <a:schemeClr val="accent1">
                    <a:lumMod val="60000"/>
                    <a:lumOff val="40000"/>
                  </a:schemeClr>
                </a:solidFill>
              </a:rPr>
              <a:t>個人と組織の持続的成長</a:t>
            </a:r>
          </a:p>
        </p:txBody>
      </p:sp>
    </p:spTree>
    <p:extLst>
      <p:ext uri="{BB962C8B-B14F-4D97-AF65-F5344CB8AC3E}">
        <p14:creationId xmlns:p14="http://schemas.microsoft.com/office/powerpoint/2010/main" val="130448651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FDA58C0-820B-4744-8DA7-834118DA56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32" y="333081"/>
            <a:ext cx="11598145" cy="6191838"/>
          </a:xfrm>
          <a:prstGeom prst="rect">
            <a:avLst/>
          </a:prstGeom>
        </p:spPr>
      </p:pic>
    </p:spTree>
    <p:extLst>
      <p:ext uri="{BB962C8B-B14F-4D97-AF65-F5344CB8AC3E}">
        <p14:creationId xmlns:p14="http://schemas.microsoft.com/office/powerpoint/2010/main" val="29893214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29323D-78DB-FA96-4598-1F19FB85BB23}"/>
              </a:ext>
            </a:extLst>
          </p:cNvPr>
          <p:cNvSpPr>
            <a:spLocks noGrp="1"/>
          </p:cNvSpPr>
          <p:nvPr>
            <p:ph type="ctrTitle"/>
          </p:nvPr>
        </p:nvSpPr>
        <p:spPr/>
        <p:txBody>
          <a:bodyPr/>
          <a:lstStyle/>
          <a:p>
            <a:r>
              <a:rPr kumimoji="1" lang="ja-JP" altLang="en-US" sz="2000"/>
              <a:t>プロティアン・キャリアを継続的に学び実践する</a:t>
            </a:r>
            <a:endParaRPr kumimoji="1" lang="ja-JP" altLang="en-US" sz="2000" dirty="0"/>
          </a:p>
        </p:txBody>
      </p:sp>
      <p:sp>
        <p:nvSpPr>
          <p:cNvPr id="3" name="字幕 2">
            <a:extLst>
              <a:ext uri="{FF2B5EF4-FFF2-40B4-BE49-F238E27FC236}">
                <a16:creationId xmlns:a16="http://schemas.microsoft.com/office/drawing/2014/main" id="{A6A0AA66-0F9C-DB5A-5514-BEAA3C4350D3}"/>
              </a:ext>
            </a:extLst>
          </p:cNvPr>
          <p:cNvSpPr>
            <a:spLocks noGrp="1"/>
          </p:cNvSpPr>
          <p:nvPr>
            <p:ph type="subTitle" idx="1"/>
          </p:nvPr>
        </p:nvSpPr>
        <p:spPr/>
        <p:txBody>
          <a:bodyPr/>
          <a:lstStyle/>
          <a:p>
            <a:r>
              <a:rPr kumimoji="1" lang="ja-JP" altLang="en-US" dirty="0">
                <a:solidFill>
                  <a:schemeClr val="accent1"/>
                </a:solidFill>
              </a:rPr>
              <a:t>「プロティアンゼミ」</a:t>
            </a:r>
            <a:r>
              <a:rPr kumimoji="1" lang="ja-JP" altLang="en-US" dirty="0"/>
              <a:t>で検索</a:t>
            </a:r>
          </a:p>
        </p:txBody>
      </p:sp>
      <p:sp>
        <p:nvSpPr>
          <p:cNvPr id="4" name="スライド番号プレースホルダー 3">
            <a:extLst>
              <a:ext uri="{FF2B5EF4-FFF2-40B4-BE49-F238E27FC236}">
                <a16:creationId xmlns:a16="http://schemas.microsoft.com/office/drawing/2014/main" id="{8E3BBD1D-CB79-63EE-7E2F-1E97861E7C9F}"/>
              </a:ext>
            </a:extLst>
          </p:cNvPr>
          <p:cNvSpPr>
            <a:spLocks noGrp="1"/>
          </p:cNvSpPr>
          <p:nvPr>
            <p:ph type="sldNum" sz="quarter" idx="12"/>
          </p:nvPr>
        </p:nvSpPr>
        <p:spPr/>
        <p:txBody>
          <a:bodyPr/>
          <a:lstStyle/>
          <a:p>
            <a:pPr>
              <a:spcBef>
                <a:spcPts val="923"/>
              </a:spcBef>
            </a:pPr>
            <a:fld id="{1078327F-5097-724B-AA59-0491935CF1F4}" type="slidenum">
              <a:rPr lang="en-US" altLang="ja-JP" smtClean="0"/>
              <a:pPr>
                <a:spcBef>
                  <a:spcPts val="923"/>
                </a:spcBef>
              </a:pPr>
              <a:t>54</a:t>
            </a:fld>
            <a:endParaRPr lang="ja-JP" altLang="en-US" dirty="0"/>
          </a:p>
        </p:txBody>
      </p:sp>
      <p:pic>
        <p:nvPicPr>
          <p:cNvPr id="6" name="グラフィックス 5">
            <a:extLst>
              <a:ext uri="{FF2B5EF4-FFF2-40B4-BE49-F238E27FC236}">
                <a16:creationId xmlns:a16="http://schemas.microsoft.com/office/drawing/2014/main" id="{BAC9A2E9-3C16-8E39-2291-F9D5AF598C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98392" y="1321118"/>
            <a:ext cx="472440" cy="472440"/>
          </a:xfrm>
          <a:prstGeom prst="rect">
            <a:avLst/>
          </a:prstGeom>
        </p:spPr>
      </p:pic>
      <p:grpSp>
        <p:nvGrpSpPr>
          <p:cNvPr id="12" name="グループ化 11">
            <a:extLst>
              <a:ext uri="{FF2B5EF4-FFF2-40B4-BE49-F238E27FC236}">
                <a16:creationId xmlns:a16="http://schemas.microsoft.com/office/drawing/2014/main" id="{52B53416-8EFE-281E-6C71-D47F17768885}"/>
              </a:ext>
            </a:extLst>
          </p:cNvPr>
          <p:cNvGrpSpPr/>
          <p:nvPr/>
        </p:nvGrpSpPr>
        <p:grpSpPr>
          <a:xfrm>
            <a:off x="2018934" y="1949542"/>
            <a:ext cx="8154133" cy="4423974"/>
            <a:chOff x="1995488" y="1949542"/>
            <a:chExt cx="8154133" cy="4423974"/>
          </a:xfrm>
        </p:grpSpPr>
        <p:pic>
          <p:nvPicPr>
            <p:cNvPr id="7" name="図 6" descr="テキスト&#10;&#10;自動的に生成された説明">
              <a:extLst>
                <a:ext uri="{FF2B5EF4-FFF2-40B4-BE49-F238E27FC236}">
                  <a16:creationId xmlns:a16="http://schemas.microsoft.com/office/drawing/2014/main" id="{5F3B7092-982B-9EFB-183F-6630C1C0FB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5488" y="1949542"/>
              <a:ext cx="3819845" cy="2139113"/>
            </a:xfrm>
            <a:prstGeom prst="rect">
              <a:avLst/>
            </a:prstGeom>
          </p:spPr>
        </p:pic>
        <p:pic>
          <p:nvPicPr>
            <p:cNvPr id="8" name="図 7" descr="テキスト&#10;&#10;自動的に生成された説明">
              <a:extLst>
                <a:ext uri="{FF2B5EF4-FFF2-40B4-BE49-F238E27FC236}">
                  <a16:creationId xmlns:a16="http://schemas.microsoft.com/office/drawing/2014/main" id="{CFDA1125-EF77-B42C-229D-D01A7A6214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5488" y="4186656"/>
              <a:ext cx="3819845" cy="2186860"/>
            </a:xfrm>
            <a:prstGeom prst="rect">
              <a:avLst/>
            </a:prstGeom>
          </p:spPr>
        </p:pic>
        <p:pic>
          <p:nvPicPr>
            <p:cNvPr id="9" name="図 8" descr="テキスト&#10;&#10;自動的に生成された説明">
              <a:extLst>
                <a:ext uri="{FF2B5EF4-FFF2-40B4-BE49-F238E27FC236}">
                  <a16:creationId xmlns:a16="http://schemas.microsoft.com/office/drawing/2014/main" id="{A20B1A9C-C4EC-8EAF-447C-09A4B5DC6955}"/>
                </a:ext>
              </a:extLst>
            </p:cNvPr>
            <p:cNvPicPr>
              <a:picLocks noChangeAspect="1"/>
            </p:cNvPicPr>
            <p:nvPr/>
          </p:nvPicPr>
          <p:blipFill rotWithShape="1">
            <a:blip r:embed="rId6">
              <a:extLst>
                <a:ext uri="{28A0092B-C50C-407E-A947-70E740481C1C}">
                  <a14:useLocalDpi xmlns:a14="http://schemas.microsoft.com/office/drawing/2010/main" val="0"/>
                </a:ext>
              </a:extLst>
            </a:blip>
            <a:srcRect b="1155"/>
            <a:stretch/>
          </p:blipFill>
          <p:spPr>
            <a:xfrm>
              <a:off x="6358386" y="4186656"/>
              <a:ext cx="3791235" cy="2164138"/>
            </a:xfrm>
            <a:prstGeom prst="rect">
              <a:avLst/>
            </a:prstGeom>
          </p:spPr>
        </p:pic>
        <p:pic>
          <p:nvPicPr>
            <p:cNvPr id="10" name="図 9">
              <a:extLst>
                <a:ext uri="{FF2B5EF4-FFF2-40B4-BE49-F238E27FC236}">
                  <a16:creationId xmlns:a16="http://schemas.microsoft.com/office/drawing/2014/main" id="{3431FF0D-6266-C2FA-F9A6-94889765B9E6}"/>
                </a:ext>
              </a:extLst>
            </p:cNvPr>
            <p:cNvPicPr>
              <a:picLocks noChangeAspect="1"/>
            </p:cNvPicPr>
            <p:nvPr/>
          </p:nvPicPr>
          <p:blipFill rotWithShape="1">
            <a:blip r:embed="rId7">
              <a:extLst>
                <a:ext uri="{28A0092B-C50C-407E-A947-70E740481C1C}">
                  <a14:useLocalDpi xmlns:a14="http://schemas.microsoft.com/office/drawing/2010/main" val="0"/>
                </a:ext>
              </a:extLst>
            </a:blip>
            <a:srcRect t="1853" b="1519"/>
            <a:stretch/>
          </p:blipFill>
          <p:spPr>
            <a:xfrm>
              <a:off x="6358386" y="1949543"/>
              <a:ext cx="3750792" cy="2139112"/>
            </a:xfrm>
            <a:prstGeom prst="rect">
              <a:avLst/>
            </a:prstGeom>
          </p:spPr>
        </p:pic>
      </p:grpSp>
      <p:sp>
        <p:nvSpPr>
          <p:cNvPr id="13" name="テキスト ボックス 12">
            <a:extLst>
              <a:ext uri="{FF2B5EF4-FFF2-40B4-BE49-F238E27FC236}">
                <a16:creationId xmlns:a16="http://schemas.microsoft.com/office/drawing/2014/main" id="{E19BC5D1-72B7-0216-E5F7-4AAFA544B972}"/>
              </a:ext>
            </a:extLst>
          </p:cNvPr>
          <p:cNvSpPr txBox="1"/>
          <p:nvPr/>
        </p:nvSpPr>
        <p:spPr>
          <a:xfrm>
            <a:off x="8794855" y="6350794"/>
            <a:ext cx="2965877" cy="255006"/>
          </a:xfrm>
          <a:prstGeom prst="rect">
            <a:avLst/>
          </a:prstGeom>
          <a:noFill/>
        </p:spPr>
        <p:txBody>
          <a:bodyPr wrap="none" rtlCol="0">
            <a:spAutoFit/>
          </a:bodyPr>
          <a:lstStyle/>
          <a:p>
            <a:pPr>
              <a:lnSpc>
                <a:spcPct val="110000"/>
              </a:lnSpc>
            </a:pPr>
            <a:r>
              <a:rPr kumimoji="1" lang="en-US" altLang="ja-JP" sz="1000" b="1" dirty="0">
                <a:solidFill>
                  <a:schemeClr val="tx2">
                    <a:lumMod val="60000"/>
                    <a:lumOff val="40000"/>
                  </a:schemeClr>
                </a:solidFill>
              </a:rPr>
              <a:t>https://jinjibu.jp/article/detl/attnrept/2735/</a:t>
            </a:r>
          </a:p>
        </p:txBody>
      </p:sp>
    </p:spTree>
    <p:extLst>
      <p:ext uri="{BB962C8B-B14F-4D97-AF65-F5344CB8AC3E}">
        <p14:creationId xmlns:p14="http://schemas.microsoft.com/office/powerpoint/2010/main" val="1123920657"/>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屋外, 大きい, 水, 建物 が含まれている画像&#10;&#10;自動的に生成された説明">
            <a:extLst>
              <a:ext uri="{FF2B5EF4-FFF2-40B4-BE49-F238E27FC236}">
                <a16:creationId xmlns:a16="http://schemas.microsoft.com/office/drawing/2014/main" id="{83AA84B4-65B1-8623-D660-3F6ECF78DBB6}"/>
              </a:ext>
            </a:extLst>
          </p:cNvPr>
          <p:cNvPicPr>
            <a:picLocks noChangeAspect="1"/>
          </p:cNvPicPr>
          <p:nvPr/>
        </p:nvPicPr>
        <p:blipFill>
          <a:blip r:embed="rId2"/>
          <a:stretch>
            <a:fillRect/>
          </a:stretch>
        </p:blipFill>
        <p:spPr>
          <a:xfrm>
            <a:off x="3716" y="0"/>
            <a:ext cx="12188284" cy="6858000"/>
          </a:xfrm>
          <a:prstGeom prst="rect">
            <a:avLst/>
          </a:prstGeom>
        </p:spPr>
      </p:pic>
      <p:sp>
        <p:nvSpPr>
          <p:cNvPr id="6" name="正方形/長方形 5">
            <a:extLst>
              <a:ext uri="{FF2B5EF4-FFF2-40B4-BE49-F238E27FC236}">
                <a16:creationId xmlns:a16="http://schemas.microsoft.com/office/drawing/2014/main" id="{2C6F5AB1-88C7-EEA6-50D5-68C0882FDF76}"/>
              </a:ext>
            </a:extLst>
          </p:cNvPr>
          <p:cNvSpPr/>
          <p:nvPr/>
        </p:nvSpPr>
        <p:spPr>
          <a:xfrm>
            <a:off x="3717" y="0"/>
            <a:ext cx="12184567"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pc="110" dirty="0" err="1">
              <a:solidFill>
                <a:sysClr val="windowText" lastClr="000000"/>
              </a:solidFill>
            </a:endParaRPr>
          </a:p>
        </p:txBody>
      </p:sp>
      <p:sp>
        <p:nvSpPr>
          <p:cNvPr id="7" name="テキスト ボックス 6">
            <a:extLst>
              <a:ext uri="{FF2B5EF4-FFF2-40B4-BE49-F238E27FC236}">
                <a16:creationId xmlns:a16="http://schemas.microsoft.com/office/drawing/2014/main" id="{1F37E798-525D-B929-69B2-3C5107FC2E25}"/>
              </a:ext>
            </a:extLst>
          </p:cNvPr>
          <p:cNvSpPr txBox="1"/>
          <p:nvPr/>
        </p:nvSpPr>
        <p:spPr>
          <a:xfrm>
            <a:off x="-296377" y="5130704"/>
            <a:ext cx="12670456" cy="2185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13500" b="1" dirty="0">
                <a:solidFill>
                  <a:schemeClr val="accent1">
                    <a:lumMod val="40000"/>
                    <a:lumOff val="60000"/>
                  </a:schemeClr>
                </a:solidFill>
                <a:latin typeface="Franklin Gothic Heavy" panose="020B0903020102020204" pitchFamily="34" charset="0"/>
              </a:rPr>
              <a:t>Protean Career</a:t>
            </a:r>
            <a:endParaRPr kumimoji="1" lang="ja-JP" altLang="en-US" sz="13500" b="1" dirty="0">
              <a:solidFill>
                <a:schemeClr val="accent1">
                  <a:lumMod val="40000"/>
                  <a:lumOff val="60000"/>
                </a:schemeClr>
              </a:solidFill>
              <a:latin typeface="Franklin Gothic Heavy" panose="020B0903020102020204" pitchFamily="34" charset="0"/>
            </a:endParaRPr>
          </a:p>
        </p:txBody>
      </p:sp>
      <p:sp>
        <p:nvSpPr>
          <p:cNvPr id="9" name="テキスト ボックス 8">
            <a:extLst>
              <a:ext uri="{FF2B5EF4-FFF2-40B4-BE49-F238E27FC236}">
                <a16:creationId xmlns:a16="http://schemas.microsoft.com/office/drawing/2014/main" id="{CE739390-7168-6CE8-325B-B5EC9653E928}"/>
              </a:ext>
            </a:extLst>
          </p:cNvPr>
          <p:cNvSpPr txBox="1"/>
          <p:nvPr/>
        </p:nvSpPr>
        <p:spPr>
          <a:xfrm>
            <a:off x="2053869" y="2798058"/>
            <a:ext cx="8084264" cy="1261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ja-JP" altLang="en-US" sz="4400" b="1" dirty="0">
                <a:solidFill>
                  <a:schemeClr val="bg1"/>
                </a:solidFill>
              </a:rPr>
              <a:t>自律的にキャリアを築くために</a:t>
            </a:r>
          </a:p>
          <a:p>
            <a:pPr algn="ctr"/>
            <a:r>
              <a:rPr lang="ja-JP" altLang="en-US" sz="3200" dirty="0">
                <a:solidFill>
                  <a:schemeClr val="bg1"/>
                </a:solidFill>
              </a:rPr>
              <a:t>ー</a:t>
            </a:r>
            <a:r>
              <a:rPr kumimoji="1" lang="ja-JP" altLang="en-US" sz="3200" b="1" dirty="0">
                <a:solidFill>
                  <a:schemeClr val="bg1"/>
                </a:solidFill>
              </a:rPr>
              <a:t>最新知見プロティアンより</a:t>
            </a:r>
            <a:r>
              <a:rPr kumimoji="1" lang="ja-JP" altLang="en-US" sz="3200" dirty="0">
                <a:solidFill>
                  <a:schemeClr val="bg1"/>
                </a:solidFill>
              </a:rPr>
              <a:t>ー</a:t>
            </a:r>
            <a:endParaRPr kumimoji="1" lang="ja-JP" altLang="en-US" sz="4400" dirty="0">
              <a:solidFill>
                <a:schemeClr val="bg1"/>
              </a:solidFill>
            </a:endParaRPr>
          </a:p>
        </p:txBody>
      </p:sp>
    </p:spTree>
    <p:extLst>
      <p:ext uri="{BB962C8B-B14F-4D97-AF65-F5344CB8AC3E}">
        <p14:creationId xmlns:p14="http://schemas.microsoft.com/office/powerpoint/2010/main" val="316864387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7000"/>
              </a:schemeClr>
            </a:gs>
            <a:gs pos="48000">
              <a:schemeClr val="accent1">
                <a:lumMod val="97000"/>
                <a:lumOff val="3000"/>
              </a:schemeClr>
            </a:gs>
            <a:gs pos="100000">
              <a:schemeClr val="accent1">
                <a:lumMod val="60000"/>
                <a:lumOff val="40000"/>
              </a:schemeClr>
            </a:gs>
          </a:gsLst>
          <a:lin ang="2700000" scaled="1"/>
        </a:grad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BFDF6A59-1DCB-3C94-42FD-162368B242D2}"/>
              </a:ext>
            </a:extLst>
          </p:cNvPr>
          <p:cNvSpPr/>
          <p:nvPr/>
        </p:nvSpPr>
        <p:spPr>
          <a:xfrm>
            <a:off x="135082" y="2996273"/>
            <a:ext cx="11932113" cy="1419225"/>
          </a:xfrm>
          <a:prstGeom prst="roundRect">
            <a:avLst>
              <a:gd name="adj" fmla="val 72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pc="110" err="1">
              <a:solidFill>
                <a:sysClr val="windowText" lastClr="000000"/>
              </a:solidFill>
            </a:endParaRPr>
          </a:p>
        </p:txBody>
      </p:sp>
      <p:sp>
        <p:nvSpPr>
          <p:cNvPr id="2" name="四角形: 角を丸くする 1">
            <a:extLst>
              <a:ext uri="{FF2B5EF4-FFF2-40B4-BE49-F238E27FC236}">
                <a16:creationId xmlns:a16="http://schemas.microsoft.com/office/drawing/2014/main" id="{79168B55-C148-5044-55B0-F70C40A89052}"/>
              </a:ext>
            </a:extLst>
          </p:cNvPr>
          <p:cNvSpPr/>
          <p:nvPr/>
        </p:nvSpPr>
        <p:spPr>
          <a:xfrm>
            <a:off x="4085623" y="1100288"/>
            <a:ext cx="4020754" cy="542925"/>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2400" b="1" spc="110">
                <a:solidFill>
                  <a:schemeClr val="bg1"/>
                </a:solidFill>
              </a:rPr>
              <a:t>人的資本経営</a:t>
            </a:r>
            <a:r>
              <a:rPr kumimoji="1" lang="en-US" altLang="ja-JP" sz="2400" b="1" spc="110" dirty="0">
                <a:solidFill>
                  <a:schemeClr val="bg1"/>
                </a:solidFill>
              </a:rPr>
              <a:t>2025</a:t>
            </a:r>
            <a:r>
              <a:rPr kumimoji="1" lang="ja-JP" altLang="en-US" sz="2400" b="1" spc="110">
                <a:solidFill>
                  <a:schemeClr val="bg1"/>
                </a:solidFill>
              </a:rPr>
              <a:t>の展望</a:t>
            </a:r>
          </a:p>
        </p:txBody>
      </p:sp>
      <p:sp>
        <p:nvSpPr>
          <p:cNvPr id="3" name="テキスト ボックス 2">
            <a:extLst>
              <a:ext uri="{FF2B5EF4-FFF2-40B4-BE49-F238E27FC236}">
                <a16:creationId xmlns:a16="http://schemas.microsoft.com/office/drawing/2014/main" id="{3A963558-9257-42B9-2A67-F515929F57D2}"/>
              </a:ext>
            </a:extLst>
          </p:cNvPr>
          <p:cNvSpPr txBox="1"/>
          <p:nvPr/>
        </p:nvSpPr>
        <p:spPr>
          <a:xfrm>
            <a:off x="2215460" y="2022575"/>
            <a:ext cx="7761100" cy="417678"/>
          </a:xfrm>
          <a:prstGeom prst="rect">
            <a:avLst/>
          </a:prstGeom>
          <a:noFill/>
        </p:spPr>
        <p:txBody>
          <a:bodyPr wrap="none" rtlCol="0">
            <a:spAutoFit/>
          </a:bodyPr>
          <a:lstStyle/>
          <a:p>
            <a:pPr algn="ctr">
              <a:lnSpc>
                <a:spcPct val="110000"/>
              </a:lnSpc>
            </a:pPr>
            <a:r>
              <a:rPr kumimoji="1" lang="ja-JP" altLang="en-US" sz="2000" b="1" spc="110">
                <a:solidFill>
                  <a:schemeClr val="bg1"/>
                </a:solidFill>
              </a:rPr>
              <a:t>一人一人の「人的資本の最大化＝キャリア・グロース」の実現</a:t>
            </a:r>
          </a:p>
        </p:txBody>
      </p:sp>
      <p:sp>
        <p:nvSpPr>
          <p:cNvPr id="4" name="テキスト ボックス 3">
            <a:extLst>
              <a:ext uri="{FF2B5EF4-FFF2-40B4-BE49-F238E27FC236}">
                <a16:creationId xmlns:a16="http://schemas.microsoft.com/office/drawing/2014/main" id="{725F79FD-EC41-240E-6A62-A2783FE9FC33}"/>
              </a:ext>
            </a:extLst>
          </p:cNvPr>
          <p:cNvSpPr txBox="1"/>
          <p:nvPr/>
        </p:nvSpPr>
        <p:spPr>
          <a:xfrm>
            <a:off x="135082" y="3194976"/>
            <a:ext cx="11932113" cy="1021818"/>
          </a:xfrm>
          <a:prstGeom prst="rect">
            <a:avLst/>
          </a:prstGeom>
          <a:noFill/>
        </p:spPr>
        <p:txBody>
          <a:bodyPr wrap="none" rtlCol="0">
            <a:spAutoFit/>
          </a:bodyPr>
          <a:lstStyle/>
          <a:p>
            <a:pPr algn="ctr">
              <a:lnSpc>
                <a:spcPct val="110000"/>
              </a:lnSpc>
            </a:pPr>
            <a:r>
              <a:rPr lang="ja-JP" altLang="en-US" sz="2800" b="1" spc="110">
                <a:solidFill>
                  <a:schemeClr val="accent1"/>
                </a:solidFill>
              </a:rPr>
              <a:t>社員</a:t>
            </a:r>
            <a:r>
              <a:rPr kumimoji="1" lang="ja-JP" altLang="en-US" sz="2800" b="1" spc="110">
                <a:solidFill>
                  <a:schemeClr val="accent1"/>
                </a:solidFill>
              </a:rPr>
              <a:t>への「伴走型キャリア自律型ドック</a:t>
            </a:r>
            <a:r>
              <a:rPr kumimoji="1" lang="en-US" altLang="ja-JP" sz="2800" b="1" spc="110" dirty="0">
                <a:solidFill>
                  <a:schemeClr val="accent1"/>
                </a:solidFill>
              </a:rPr>
              <a:t>2.0</a:t>
            </a:r>
            <a:r>
              <a:rPr lang="ja-JP" altLang="en-US" sz="2800" b="1" spc="110">
                <a:solidFill>
                  <a:schemeClr val="accent1"/>
                </a:solidFill>
              </a:rPr>
              <a:t>への</a:t>
            </a:r>
            <a:r>
              <a:rPr kumimoji="1" lang="ja-JP" altLang="en-US" sz="2800" b="1" spc="110">
                <a:solidFill>
                  <a:schemeClr val="accent1"/>
                </a:solidFill>
              </a:rPr>
              <a:t>戦略的投資」により、</a:t>
            </a:r>
            <a:endParaRPr kumimoji="1" lang="en-US" altLang="ja-JP" sz="2800" b="1" spc="110" dirty="0">
              <a:solidFill>
                <a:schemeClr val="accent1"/>
              </a:solidFill>
            </a:endParaRPr>
          </a:p>
          <a:p>
            <a:pPr algn="ctr">
              <a:lnSpc>
                <a:spcPct val="110000"/>
              </a:lnSpc>
            </a:pPr>
            <a:r>
              <a:rPr lang="ja-JP" altLang="en-US" sz="2800" b="1" spc="110">
                <a:solidFill>
                  <a:schemeClr val="accent1"/>
                </a:solidFill>
              </a:rPr>
              <a:t>成果を引き出し企業の競争力と生産性を高めていく</a:t>
            </a:r>
            <a:endParaRPr kumimoji="1" lang="ja-JP" altLang="en-US" sz="2800" b="1" spc="110">
              <a:solidFill>
                <a:schemeClr val="accent1"/>
              </a:solidFill>
            </a:endParaRPr>
          </a:p>
        </p:txBody>
      </p:sp>
      <p:sp>
        <p:nvSpPr>
          <p:cNvPr id="5" name="二等辺三角形 4">
            <a:extLst>
              <a:ext uri="{FF2B5EF4-FFF2-40B4-BE49-F238E27FC236}">
                <a16:creationId xmlns:a16="http://schemas.microsoft.com/office/drawing/2014/main" id="{156CD6C7-8CE1-C74A-C6FB-2A30F0F88A85}"/>
              </a:ext>
            </a:extLst>
          </p:cNvPr>
          <p:cNvSpPr/>
          <p:nvPr/>
        </p:nvSpPr>
        <p:spPr>
          <a:xfrm rot="10800000">
            <a:off x="5888832" y="2579904"/>
            <a:ext cx="414337" cy="1876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pc="110" err="1">
              <a:solidFill>
                <a:sysClr val="windowText" lastClr="000000"/>
              </a:solidFill>
            </a:endParaRPr>
          </a:p>
        </p:txBody>
      </p:sp>
      <p:sp>
        <p:nvSpPr>
          <p:cNvPr id="8" name="テキスト ボックス 7">
            <a:extLst>
              <a:ext uri="{FF2B5EF4-FFF2-40B4-BE49-F238E27FC236}">
                <a16:creationId xmlns:a16="http://schemas.microsoft.com/office/drawing/2014/main" id="{7A8E193E-5BCE-0A87-2042-88CA9136BE00}"/>
              </a:ext>
            </a:extLst>
          </p:cNvPr>
          <p:cNvSpPr txBox="1"/>
          <p:nvPr/>
        </p:nvSpPr>
        <p:spPr>
          <a:xfrm>
            <a:off x="3106721" y="4632425"/>
            <a:ext cx="5978561" cy="482761"/>
          </a:xfrm>
          <a:prstGeom prst="rect">
            <a:avLst/>
          </a:prstGeom>
          <a:noFill/>
        </p:spPr>
        <p:txBody>
          <a:bodyPr wrap="none" rtlCol="0">
            <a:spAutoFit/>
          </a:bodyPr>
          <a:lstStyle/>
          <a:p>
            <a:pPr algn="ctr">
              <a:lnSpc>
                <a:spcPct val="110000"/>
              </a:lnSpc>
            </a:pPr>
            <a:r>
              <a:rPr kumimoji="1" lang="ja-JP" altLang="en-US" sz="2400" b="1" spc="110">
                <a:solidFill>
                  <a:schemeClr val="bg1"/>
                </a:solidFill>
              </a:rPr>
              <a:t>働き方、生き方をみんなでより良くする</a:t>
            </a:r>
          </a:p>
        </p:txBody>
      </p:sp>
      <p:sp>
        <p:nvSpPr>
          <p:cNvPr id="9" name="正方形/長方形 8">
            <a:extLst>
              <a:ext uri="{FF2B5EF4-FFF2-40B4-BE49-F238E27FC236}">
                <a16:creationId xmlns:a16="http://schemas.microsoft.com/office/drawing/2014/main" id="{1DE8C5B8-4D26-BCC7-E1CA-41F2F6CC3A51}"/>
              </a:ext>
            </a:extLst>
          </p:cNvPr>
          <p:cNvSpPr/>
          <p:nvPr/>
        </p:nvSpPr>
        <p:spPr>
          <a:xfrm>
            <a:off x="3252000" y="5043186"/>
            <a:ext cx="568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pc="110" err="1">
              <a:solidFill>
                <a:sysClr val="windowText" lastClr="000000"/>
              </a:solidFill>
            </a:endParaRPr>
          </a:p>
        </p:txBody>
      </p:sp>
    </p:spTree>
    <p:extLst>
      <p:ext uri="{BB962C8B-B14F-4D97-AF65-F5344CB8AC3E}">
        <p14:creationId xmlns:p14="http://schemas.microsoft.com/office/powerpoint/2010/main" val="396652734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04C7364D-F00F-7EB6-23DF-94C4CC7E27CE}"/>
              </a:ext>
            </a:extLst>
          </p:cNvPr>
          <p:cNvCxnSpPr>
            <a:cxnSpLocks/>
          </p:cNvCxnSpPr>
          <p:nvPr/>
        </p:nvCxnSpPr>
        <p:spPr>
          <a:xfrm>
            <a:off x="1223963" y="2425753"/>
            <a:ext cx="9744075" cy="0"/>
          </a:xfrm>
          <a:prstGeom prst="line">
            <a:avLst/>
          </a:prstGeom>
          <a:ln w="28575">
            <a:solidFill>
              <a:schemeClr val="tx2">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779DAA7A-2ADC-7B31-AB1F-3C73B58B12F4}"/>
              </a:ext>
            </a:extLst>
          </p:cNvPr>
          <p:cNvSpPr>
            <a:spLocks noGrp="1"/>
          </p:cNvSpPr>
          <p:nvPr>
            <p:ph type="ctrTitle"/>
          </p:nvPr>
        </p:nvSpPr>
        <p:spPr/>
        <p:txBody>
          <a:bodyPr/>
          <a:lstStyle/>
          <a:p>
            <a:r>
              <a:rPr kumimoji="1" lang="en-US" altLang="ja-JP" dirty="0"/>
              <a:t>300</a:t>
            </a:r>
            <a:r>
              <a:rPr kumimoji="1" lang="ja-JP" altLang="en-US"/>
              <a:t>万人での取り組み：大手</a:t>
            </a:r>
            <a:r>
              <a:rPr kumimoji="1" lang="ja-JP" altLang="en-US" dirty="0"/>
              <a:t>企業のキャリアオーナーシップ・シナジー</a:t>
            </a:r>
          </a:p>
        </p:txBody>
      </p:sp>
      <p:sp>
        <p:nvSpPr>
          <p:cNvPr id="3" name="字幕 2">
            <a:extLst>
              <a:ext uri="{FF2B5EF4-FFF2-40B4-BE49-F238E27FC236}">
                <a16:creationId xmlns:a16="http://schemas.microsoft.com/office/drawing/2014/main" id="{70096DBD-9E91-EF3B-6985-B5DD799A31CA}"/>
              </a:ext>
            </a:extLst>
          </p:cNvPr>
          <p:cNvSpPr>
            <a:spLocks noGrp="1"/>
          </p:cNvSpPr>
          <p:nvPr>
            <p:ph type="subTitle" idx="1"/>
          </p:nvPr>
        </p:nvSpPr>
        <p:spPr/>
        <p:txBody>
          <a:bodyPr/>
          <a:lstStyle/>
          <a:p>
            <a:r>
              <a:rPr kumimoji="1" lang="ja-JP" altLang="en-US" dirty="0"/>
              <a:t>自律型人材へのキャリア開発で</a:t>
            </a:r>
            <a:r>
              <a:rPr kumimoji="1" lang="ja-JP" altLang="en-US" dirty="0">
                <a:solidFill>
                  <a:schemeClr val="accent1"/>
                </a:solidFill>
              </a:rPr>
              <a:t>「人的資本の最大化」</a:t>
            </a:r>
            <a:r>
              <a:rPr kumimoji="1" lang="ja-JP" altLang="en-US" dirty="0"/>
              <a:t>を！</a:t>
            </a:r>
          </a:p>
        </p:txBody>
      </p:sp>
      <p:sp>
        <p:nvSpPr>
          <p:cNvPr id="4" name="スライド番号プレースホルダー 3">
            <a:extLst>
              <a:ext uri="{FF2B5EF4-FFF2-40B4-BE49-F238E27FC236}">
                <a16:creationId xmlns:a16="http://schemas.microsoft.com/office/drawing/2014/main" id="{233E7822-B23A-1731-EAC2-6FA782F0A30C}"/>
              </a:ext>
            </a:extLst>
          </p:cNvPr>
          <p:cNvSpPr>
            <a:spLocks noGrp="1"/>
          </p:cNvSpPr>
          <p:nvPr>
            <p:ph type="sldNum" sz="quarter" idx="12"/>
          </p:nvPr>
        </p:nvSpPr>
        <p:spPr/>
        <p:txBody>
          <a:bodyPr/>
          <a:lstStyle/>
          <a:p>
            <a:pPr>
              <a:spcBef>
                <a:spcPts val="923"/>
              </a:spcBef>
            </a:pPr>
            <a:fld id="{1078327F-5097-724B-AA59-0491935CF1F4}" type="slidenum">
              <a:rPr lang="en-US" altLang="ja-JP" smtClean="0"/>
              <a:pPr>
                <a:spcBef>
                  <a:spcPts val="923"/>
                </a:spcBef>
              </a:pPr>
              <a:t>7</a:t>
            </a:fld>
            <a:endParaRPr lang="ja-JP" altLang="en-US" dirty="0"/>
          </a:p>
        </p:txBody>
      </p:sp>
      <p:sp>
        <p:nvSpPr>
          <p:cNvPr id="5" name="四角形: 角を丸くする 4">
            <a:extLst>
              <a:ext uri="{FF2B5EF4-FFF2-40B4-BE49-F238E27FC236}">
                <a16:creationId xmlns:a16="http://schemas.microsoft.com/office/drawing/2014/main" id="{8DC75308-3F54-A829-89BE-D4F614510F20}"/>
              </a:ext>
            </a:extLst>
          </p:cNvPr>
          <p:cNvSpPr/>
          <p:nvPr/>
        </p:nvSpPr>
        <p:spPr>
          <a:xfrm>
            <a:off x="4816842" y="2217388"/>
            <a:ext cx="2558316" cy="416731"/>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a:solidFill>
                  <a:sysClr val="windowText" lastClr="000000"/>
                </a:solidFill>
                <a:latin typeface="+mn-ea"/>
              </a:rPr>
              <a:t>共創企業群</a:t>
            </a:r>
            <a:endParaRPr kumimoji="1" lang="ja-JP" altLang="en-US" b="1" dirty="0">
              <a:solidFill>
                <a:sysClr val="windowText" lastClr="000000"/>
              </a:solidFill>
              <a:latin typeface="+mn-ea"/>
            </a:endParaRPr>
          </a:p>
        </p:txBody>
      </p:sp>
      <p:grpSp>
        <p:nvGrpSpPr>
          <p:cNvPr id="20" name="グループ化 19">
            <a:extLst>
              <a:ext uri="{FF2B5EF4-FFF2-40B4-BE49-F238E27FC236}">
                <a16:creationId xmlns:a16="http://schemas.microsoft.com/office/drawing/2014/main" id="{28F6F9E6-FFD5-26DC-B25D-372837794883}"/>
              </a:ext>
            </a:extLst>
          </p:cNvPr>
          <p:cNvGrpSpPr/>
          <p:nvPr/>
        </p:nvGrpSpPr>
        <p:grpSpPr>
          <a:xfrm>
            <a:off x="7570140" y="3052553"/>
            <a:ext cx="2755082" cy="2124065"/>
            <a:chOff x="8736958" y="2828270"/>
            <a:chExt cx="3318281" cy="2237377"/>
          </a:xfrm>
        </p:grpSpPr>
        <p:pic>
          <p:nvPicPr>
            <p:cNvPr id="24" name="図 23" descr="ロゴ, 会社名&#10;&#10;自動的に生成された説明">
              <a:extLst>
                <a:ext uri="{FF2B5EF4-FFF2-40B4-BE49-F238E27FC236}">
                  <a16:creationId xmlns:a16="http://schemas.microsoft.com/office/drawing/2014/main" id="{6E362260-32C9-5614-E3A6-350DA9970ABE}"/>
                </a:ext>
              </a:extLst>
            </p:cNvPr>
            <p:cNvPicPr>
              <a:picLocks noChangeAspect="1"/>
            </p:cNvPicPr>
            <p:nvPr/>
          </p:nvPicPr>
          <p:blipFill rotWithShape="1">
            <a:blip r:embed="rId2">
              <a:extLst>
                <a:ext uri="{28A0092B-C50C-407E-A947-70E740481C1C}">
                  <a14:useLocalDpi xmlns:a14="http://schemas.microsoft.com/office/drawing/2010/main" val="0"/>
                </a:ext>
              </a:extLst>
            </a:blip>
            <a:srcRect b="75308"/>
            <a:stretch/>
          </p:blipFill>
          <p:spPr>
            <a:xfrm>
              <a:off x="8736959" y="2828270"/>
              <a:ext cx="3318280" cy="303328"/>
            </a:xfrm>
            <a:prstGeom prst="rect">
              <a:avLst/>
            </a:prstGeom>
          </p:spPr>
        </p:pic>
        <p:pic>
          <p:nvPicPr>
            <p:cNvPr id="16" name="図 15">
              <a:extLst>
                <a:ext uri="{FF2B5EF4-FFF2-40B4-BE49-F238E27FC236}">
                  <a16:creationId xmlns:a16="http://schemas.microsoft.com/office/drawing/2014/main" id="{A82F7E5E-2FDC-1B6C-1E4C-13C8A2964835}"/>
                </a:ext>
              </a:extLst>
            </p:cNvPr>
            <p:cNvPicPr>
              <a:picLocks noChangeAspect="1"/>
            </p:cNvPicPr>
            <p:nvPr/>
          </p:nvPicPr>
          <p:blipFill rotWithShape="1">
            <a:blip r:embed="rId3">
              <a:extLst>
                <a:ext uri="{28A0092B-C50C-407E-A947-70E740481C1C}">
                  <a14:useLocalDpi xmlns:a14="http://schemas.microsoft.com/office/drawing/2010/main" val="0"/>
                </a:ext>
              </a:extLst>
            </a:blip>
            <a:srcRect l="39070" t="83306" r="28252" b="2251"/>
            <a:stretch/>
          </p:blipFill>
          <p:spPr>
            <a:xfrm>
              <a:off x="9108535" y="4611127"/>
              <a:ext cx="2710231" cy="454520"/>
            </a:xfrm>
            <a:prstGeom prst="rect">
              <a:avLst/>
            </a:prstGeom>
          </p:spPr>
        </p:pic>
        <p:pic>
          <p:nvPicPr>
            <p:cNvPr id="18" name="図 17" descr="ロゴ, 会社名&#10;&#10;自動的に生成された説明">
              <a:extLst>
                <a:ext uri="{FF2B5EF4-FFF2-40B4-BE49-F238E27FC236}">
                  <a16:creationId xmlns:a16="http://schemas.microsoft.com/office/drawing/2014/main" id="{F1528A59-3BBF-7458-52A5-7BED194AEE74}"/>
                </a:ext>
              </a:extLst>
            </p:cNvPr>
            <p:cNvPicPr>
              <a:picLocks noChangeAspect="1"/>
            </p:cNvPicPr>
            <p:nvPr/>
          </p:nvPicPr>
          <p:blipFill rotWithShape="1">
            <a:blip r:embed="rId2">
              <a:extLst>
                <a:ext uri="{28A0092B-C50C-407E-A947-70E740481C1C}">
                  <a14:useLocalDpi xmlns:a14="http://schemas.microsoft.com/office/drawing/2010/main" val="0"/>
                </a:ext>
              </a:extLst>
            </a:blip>
            <a:srcRect t="22146" b="33254"/>
            <a:stretch/>
          </p:blipFill>
          <p:spPr>
            <a:xfrm>
              <a:off x="8736959" y="3322414"/>
              <a:ext cx="3318280" cy="547878"/>
            </a:xfrm>
            <a:prstGeom prst="rect">
              <a:avLst/>
            </a:prstGeom>
          </p:spPr>
        </p:pic>
        <p:pic>
          <p:nvPicPr>
            <p:cNvPr id="19" name="図 18" descr="ロゴ, 会社名&#10;&#10;自動的に生成された説明">
              <a:extLst>
                <a:ext uri="{FF2B5EF4-FFF2-40B4-BE49-F238E27FC236}">
                  <a16:creationId xmlns:a16="http://schemas.microsoft.com/office/drawing/2014/main" id="{E05CB717-8C7F-6552-3DF2-3827CB6187E2}"/>
                </a:ext>
              </a:extLst>
            </p:cNvPr>
            <p:cNvPicPr>
              <a:picLocks noChangeAspect="1"/>
            </p:cNvPicPr>
            <p:nvPr/>
          </p:nvPicPr>
          <p:blipFill rotWithShape="1">
            <a:blip r:embed="rId2">
              <a:extLst>
                <a:ext uri="{28A0092B-C50C-407E-A947-70E740481C1C}">
                  <a14:useLocalDpi xmlns:a14="http://schemas.microsoft.com/office/drawing/2010/main" val="0"/>
                </a:ext>
              </a:extLst>
            </a:blip>
            <a:srcRect t="71414" b="3894"/>
            <a:stretch/>
          </p:blipFill>
          <p:spPr>
            <a:xfrm>
              <a:off x="8736958" y="4113565"/>
              <a:ext cx="3308128" cy="302400"/>
            </a:xfrm>
            <a:prstGeom prst="rect">
              <a:avLst/>
            </a:prstGeom>
          </p:spPr>
        </p:pic>
      </p:grpSp>
      <p:pic>
        <p:nvPicPr>
          <p:cNvPr id="9" name="図 8">
            <a:extLst>
              <a:ext uri="{FF2B5EF4-FFF2-40B4-BE49-F238E27FC236}">
                <a16:creationId xmlns:a16="http://schemas.microsoft.com/office/drawing/2014/main" id="{81157E20-EF1F-6A50-BF56-52CCDA125AB8}"/>
              </a:ext>
            </a:extLst>
          </p:cNvPr>
          <p:cNvPicPr>
            <a:picLocks noChangeAspect="1"/>
          </p:cNvPicPr>
          <p:nvPr/>
        </p:nvPicPr>
        <p:blipFill>
          <a:blip r:embed="rId4"/>
          <a:stretch>
            <a:fillRect/>
          </a:stretch>
        </p:blipFill>
        <p:spPr>
          <a:xfrm>
            <a:off x="523137" y="2924584"/>
            <a:ext cx="6852022" cy="3437233"/>
          </a:xfrm>
          <a:prstGeom prst="rect">
            <a:avLst/>
          </a:prstGeom>
        </p:spPr>
      </p:pic>
      <p:pic>
        <p:nvPicPr>
          <p:cNvPr id="6" name="図 5">
            <a:extLst>
              <a:ext uri="{FF2B5EF4-FFF2-40B4-BE49-F238E27FC236}">
                <a16:creationId xmlns:a16="http://schemas.microsoft.com/office/drawing/2014/main" id="{C029D22A-0A1C-6DF1-5665-1BD118E98CB8}"/>
              </a:ext>
            </a:extLst>
          </p:cNvPr>
          <p:cNvPicPr>
            <a:picLocks noChangeAspect="1"/>
          </p:cNvPicPr>
          <p:nvPr/>
        </p:nvPicPr>
        <p:blipFill>
          <a:blip r:embed="rId5"/>
          <a:stretch>
            <a:fillRect/>
          </a:stretch>
        </p:blipFill>
        <p:spPr>
          <a:xfrm>
            <a:off x="10520204" y="1203471"/>
            <a:ext cx="1410157" cy="2605626"/>
          </a:xfrm>
          <a:prstGeom prst="rect">
            <a:avLst/>
          </a:prstGeom>
        </p:spPr>
      </p:pic>
      <p:pic>
        <p:nvPicPr>
          <p:cNvPr id="8" name="図 7">
            <a:extLst>
              <a:ext uri="{FF2B5EF4-FFF2-40B4-BE49-F238E27FC236}">
                <a16:creationId xmlns:a16="http://schemas.microsoft.com/office/drawing/2014/main" id="{83605581-30CA-A9D6-1F71-484BE90D9B64}"/>
              </a:ext>
            </a:extLst>
          </p:cNvPr>
          <p:cNvPicPr>
            <a:picLocks noChangeAspect="1"/>
          </p:cNvPicPr>
          <p:nvPr/>
        </p:nvPicPr>
        <p:blipFill>
          <a:blip r:embed="rId6"/>
          <a:stretch>
            <a:fillRect/>
          </a:stretch>
        </p:blipFill>
        <p:spPr>
          <a:xfrm>
            <a:off x="10632377" y="3886801"/>
            <a:ext cx="1371624" cy="2605626"/>
          </a:xfrm>
          <a:prstGeom prst="rect">
            <a:avLst/>
          </a:prstGeom>
        </p:spPr>
      </p:pic>
    </p:spTree>
    <p:extLst>
      <p:ext uri="{BB962C8B-B14F-4D97-AF65-F5344CB8AC3E}">
        <p14:creationId xmlns:p14="http://schemas.microsoft.com/office/powerpoint/2010/main" val="4359751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E39E64-F182-1BA6-7DA1-7B8B5CEA3FDF}"/>
              </a:ext>
            </a:extLst>
          </p:cNvPr>
          <p:cNvSpPr>
            <a:spLocks noGrp="1"/>
          </p:cNvSpPr>
          <p:nvPr>
            <p:ph type="ctrTitle"/>
          </p:nvPr>
        </p:nvSpPr>
        <p:spPr/>
        <p:txBody>
          <a:bodyPr/>
          <a:lstStyle/>
          <a:p>
            <a:r>
              <a:rPr kumimoji="1" lang="ja-JP" altLang="en-US"/>
              <a:t>人的資本経営</a:t>
            </a:r>
            <a:r>
              <a:rPr kumimoji="1" lang="en-US" altLang="ja-JP" dirty="0"/>
              <a:t>×</a:t>
            </a:r>
            <a:r>
              <a:rPr kumimoji="1" lang="ja-JP" altLang="en-US"/>
              <a:t>キャリアオーナーシップの到達点</a:t>
            </a:r>
          </a:p>
        </p:txBody>
      </p:sp>
      <p:sp>
        <p:nvSpPr>
          <p:cNvPr id="3" name="スライド番号プレースホルダー 2">
            <a:extLst>
              <a:ext uri="{FF2B5EF4-FFF2-40B4-BE49-F238E27FC236}">
                <a16:creationId xmlns:a16="http://schemas.microsoft.com/office/drawing/2014/main" id="{4EC7667A-45FB-0662-3FE1-6215812017E6}"/>
              </a:ext>
            </a:extLst>
          </p:cNvPr>
          <p:cNvSpPr>
            <a:spLocks noGrp="1"/>
          </p:cNvSpPr>
          <p:nvPr>
            <p:ph type="sldNum" sz="quarter" idx="12"/>
          </p:nvPr>
        </p:nvSpPr>
        <p:spPr/>
        <p:txBody>
          <a:bodyPr/>
          <a:lstStyle/>
          <a:p>
            <a:pPr>
              <a:spcBef>
                <a:spcPts val="923"/>
              </a:spcBef>
            </a:pPr>
            <a:fld id="{1078327F-5097-724B-AA59-0491935CF1F4}" type="slidenum">
              <a:rPr lang="en-US" altLang="ja-JP" smtClean="0"/>
              <a:pPr>
                <a:spcBef>
                  <a:spcPts val="923"/>
                </a:spcBef>
              </a:pPr>
              <a:t>8</a:t>
            </a:fld>
            <a:endParaRPr lang="ja-JP" altLang="en-US"/>
          </a:p>
        </p:txBody>
      </p:sp>
      <p:pic>
        <p:nvPicPr>
          <p:cNvPr id="5" name="図 4">
            <a:extLst>
              <a:ext uri="{FF2B5EF4-FFF2-40B4-BE49-F238E27FC236}">
                <a16:creationId xmlns:a16="http://schemas.microsoft.com/office/drawing/2014/main" id="{1ACA72D7-1E76-C9F8-FAF8-3F4F33AA18F4}"/>
              </a:ext>
            </a:extLst>
          </p:cNvPr>
          <p:cNvPicPr>
            <a:picLocks noChangeAspect="1"/>
          </p:cNvPicPr>
          <p:nvPr/>
        </p:nvPicPr>
        <p:blipFill>
          <a:blip r:embed="rId2"/>
          <a:stretch>
            <a:fillRect/>
          </a:stretch>
        </p:blipFill>
        <p:spPr>
          <a:xfrm>
            <a:off x="523138" y="1229710"/>
            <a:ext cx="11153856" cy="4992414"/>
          </a:xfrm>
          <a:prstGeom prst="rect">
            <a:avLst/>
          </a:prstGeom>
        </p:spPr>
      </p:pic>
      <p:sp>
        <p:nvSpPr>
          <p:cNvPr id="7" name="テキスト ボックス 6">
            <a:extLst>
              <a:ext uri="{FF2B5EF4-FFF2-40B4-BE49-F238E27FC236}">
                <a16:creationId xmlns:a16="http://schemas.microsoft.com/office/drawing/2014/main" id="{F4BF7D5B-E29D-A274-45A2-D97EDAD99B2C}"/>
              </a:ext>
            </a:extLst>
          </p:cNvPr>
          <p:cNvSpPr txBox="1"/>
          <p:nvPr/>
        </p:nvSpPr>
        <p:spPr>
          <a:xfrm>
            <a:off x="3731172" y="6417635"/>
            <a:ext cx="7577959" cy="276999"/>
          </a:xfrm>
          <a:prstGeom prst="rect">
            <a:avLst/>
          </a:prstGeom>
          <a:noFill/>
        </p:spPr>
        <p:txBody>
          <a:bodyPr wrap="square">
            <a:spAutoFit/>
          </a:bodyPr>
          <a:lstStyle/>
          <a:p>
            <a:r>
              <a:rPr lang="ja-JP" altLang="en-US" sz="1200"/>
              <a:t>https://co-consortium.persol-career.co.jp/article/2024/10/15/01/index.html</a:t>
            </a:r>
          </a:p>
        </p:txBody>
      </p:sp>
    </p:spTree>
    <p:extLst>
      <p:ext uri="{BB962C8B-B14F-4D97-AF65-F5344CB8AC3E}">
        <p14:creationId xmlns:p14="http://schemas.microsoft.com/office/powerpoint/2010/main" val="277334447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6C3BFF-F364-21B8-6B01-059B681800FB}"/>
              </a:ext>
            </a:extLst>
          </p:cNvPr>
          <p:cNvSpPr>
            <a:spLocks noGrp="1"/>
          </p:cNvSpPr>
          <p:nvPr>
            <p:ph type="ctrTitle"/>
          </p:nvPr>
        </p:nvSpPr>
        <p:spPr>
          <a:xfrm>
            <a:off x="481094" y="485245"/>
            <a:ext cx="10386601" cy="371053"/>
          </a:xfrm>
        </p:spPr>
        <p:txBody>
          <a:bodyPr/>
          <a:lstStyle/>
          <a:p>
            <a:pPr algn="ctr"/>
            <a:r>
              <a:rPr kumimoji="1" lang="ja-JP" altLang="en-US" sz="2000"/>
              <a:t>キャリア自律の最前線：　人的資本経営</a:t>
            </a:r>
            <a:r>
              <a:rPr kumimoji="1" lang="en-US" altLang="ja-JP" sz="2000" dirty="0"/>
              <a:t>2025</a:t>
            </a:r>
            <a:r>
              <a:rPr kumimoji="1" lang="ja-JP" altLang="en-US" sz="2000"/>
              <a:t>を実現する伴走型キャリアドック</a:t>
            </a:r>
            <a:r>
              <a:rPr kumimoji="1" lang="en-US" altLang="ja-JP" sz="2000" dirty="0"/>
              <a:t>2.0</a:t>
            </a:r>
            <a:br>
              <a:rPr kumimoji="1" lang="en-US" altLang="ja-JP" sz="2000" dirty="0"/>
            </a:br>
            <a:r>
              <a:rPr kumimoji="1" lang="ja-JP" altLang="en-US" sz="2000"/>
              <a:t>ー</a:t>
            </a:r>
            <a:r>
              <a:rPr kumimoji="1" lang="ja-JP" altLang="en-US" sz="2000">
                <a:highlight>
                  <a:srgbClr val="FFFF00"/>
                </a:highlight>
              </a:rPr>
              <a:t>パーソナルスタティックデータ</a:t>
            </a:r>
            <a:r>
              <a:rPr kumimoji="1" lang="ja-JP" altLang="en-US" sz="2000"/>
              <a:t>から</a:t>
            </a:r>
            <a:r>
              <a:rPr kumimoji="1" lang="ja-JP" altLang="en-US" sz="2000">
                <a:highlight>
                  <a:srgbClr val="FFFF00"/>
                </a:highlight>
              </a:rPr>
              <a:t>パーソナルパフォーマンスデータ</a:t>
            </a:r>
            <a:r>
              <a:rPr kumimoji="1" lang="ja-JP" altLang="en-US" sz="2000"/>
              <a:t>への深化ー</a:t>
            </a:r>
          </a:p>
        </p:txBody>
      </p:sp>
      <p:sp>
        <p:nvSpPr>
          <p:cNvPr id="3" name="スライド番号プレースホルダー 2">
            <a:extLst>
              <a:ext uri="{FF2B5EF4-FFF2-40B4-BE49-F238E27FC236}">
                <a16:creationId xmlns:a16="http://schemas.microsoft.com/office/drawing/2014/main" id="{77E0E6BC-C0DE-51D2-A22E-CCC09F61D8EF}"/>
              </a:ext>
            </a:extLst>
          </p:cNvPr>
          <p:cNvSpPr>
            <a:spLocks noGrp="1"/>
          </p:cNvSpPr>
          <p:nvPr>
            <p:ph type="sldNum" sz="quarter" idx="12"/>
          </p:nvPr>
        </p:nvSpPr>
        <p:spPr/>
        <p:txBody>
          <a:bodyPr/>
          <a:lstStyle/>
          <a:p>
            <a:pPr>
              <a:spcBef>
                <a:spcPts val="923"/>
              </a:spcBef>
            </a:pPr>
            <a:fld id="{1078327F-5097-724B-AA59-0491935CF1F4}" type="slidenum">
              <a:rPr lang="en-US" altLang="ja-JP" smtClean="0"/>
              <a:pPr>
                <a:spcBef>
                  <a:spcPts val="923"/>
                </a:spcBef>
              </a:pPr>
              <a:t>9</a:t>
            </a:fld>
            <a:endParaRPr lang="ja-JP" altLang="en-US"/>
          </a:p>
        </p:txBody>
      </p:sp>
      <p:sp>
        <p:nvSpPr>
          <p:cNvPr id="4" name="四角形: 角を丸くする 3">
            <a:extLst>
              <a:ext uri="{FF2B5EF4-FFF2-40B4-BE49-F238E27FC236}">
                <a16:creationId xmlns:a16="http://schemas.microsoft.com/office/drawing/2014/main" id="{5F696FF8-6CB2-952C-381A-18D45A8BC334}"/>
              </a:ext>
            </a:extLst>
          </p:cNvPr>
          <p:cNvSpPr/>
          <p:nvPr/>
        </p:nvSpPr>
        <p:spPr>
          <a:xfrm>
            <a:off x="2409428" y="1914171"/>
            <a:ext cx="1353343" cy="1114779"/>
          </a:xfrm>
          <a:prstGeom prst="roundRect">
            <a:avLst>
              <a:gd name="adj" fmla="val 678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ja-JP" altLang="en-US" sz="2000" b="1" spc="110">
                <a:solidFill>
                  <a:schemeClr val="tx1"/>
                </a:solidFill>
              </a:rPr>
              <a:t>方向性</a:t>
            </a:r>
            <a:endParaRPr lang="en-US" altLang="ja-JP" sz="2000" b="1" spc="110">
              <a:solidFill>
                <a:schemeClr val="tx1"/>
              </a:solidFill>
            </a:endParaRPr>
          </a:p>
          <a:p>
            <a:pPr algn="ctr">
              <a:lnSpc>
                <a:spcPct val="110000"/>
              </a:lnSpc>
            </a:pPr>
            <a:endParaRPr kumimoji="1" lang="ja-JP" altLang="en-US" sz="2000" b="1" spc="110">
              <a:solidFill>
                <a:schemeClr val="tx1"/>
              </a:solidFill>
            </a:endParaRPr>
          </a:p>
        </p:txBody>
      </p:sp>
      <p:sp>
        <p:nvSpPr>
          <p:cNvPr id="5" name="四角形: 角を丸くする 4">
            <a:extLst>
              <a:ext uri="{FF2B5EF4-FFF2-40B4-BE49-F238E27FC236}">
                <a16:creationId xmlns:a16="http://schemas.microsoft.com/office/drawing/2014/main" id="{958918D1-9AB9-6578-C1BE-4DB4DCEC164D}"/>
              </a:ext>
            </a:extLst>
          </p:cNvPr>
          <p:cNvSpPr/>
          <p:nvPr/>
        </p:nvSpPr>
        <p:spPr>
          <a:xfrm>
            <a:off x="3876278" y="1914171"/>
            <a:ext cx="6055998" cy="1114779"/>
          </a:xfrm>
          <a:prstGeom prst="roundRect">
            <a:avLst>
              <a:gd name="adj" fmla="val 678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ja-JP" altLang="en-US" sz="2000" b="1" spc="110">
                <a:solidFill>
                  <a:schemeClr val="accent1"/>
                </a:solidFill>
              </a:rPr>
              <a:t>組織内キャリアから自律的なキャリアへ</a:t>
            </a:r>
            <a:endParaRPr lang="en-US" altLang="ja-JP" sz="2000" b="1" spc="110" dirty="0">
              <a:solidFill>
                <a:schemeClr val="accent1"/>
              </a:solidFill>
            </a:endParaRPr>
          </a:p>
          <a:p>
            <a:pPr algn="ctr">
              <a:lnSpc>
                <a:spcPct val="110000"/>
              </a:lnSpc>
            </a:pPr>
            <a:r>
              <a:rPr lang="ja-JP" altLang="en-US" b="1" spc="110">
                <a:solidFill>
                  <a:schemeClr val="accent1"/>
                </a:solidFill>
              </a:rPr>
              <a:t>ー理論的支柱は、</a:t>
            </a:r>
            <a:r>
              <a:rPr lang="ja-JP" altLang="en-US" b="1" spc="110">
                <a:solidFill>
                  <a:schemeClr val="accent1"/>
                </a:solidFill>
                <a:highlight>
                  <a:srgbClr val="FFFF00"/>
                </a:highlight>
              </a:rPr>
              <a:t>プロティアン・キャリア</a:t>
            </a:r>
            <a:r>
              <a:rPr lang="ja-JP" altLang="en-US" b="1" spc="110">
                <a:solidFill>
                  <a:schemeClr val="accent1"/>
                </a:solidFill>
              </a:rPr>
              <a:t>ー</a:t>
            </a:r>
          </a:p>
        </p:txBody>
      </p:sp>
      <p:sp>
        <p:nvSpPr>
          <p:cNvPr id="6" name="四角形: 角を丸くする 5">
            <a:extLst>
              <a:ext uri="{FF2B5EF4-FFF2-40B4-BE49-F238E27FC236}">
                <a16:creationId xmlns:a16="http://schemas.microsoft.com/office/drawing/2014/main" id="{76277848-278F-8844-405A-E26DFB63D7AE}"/>
              </a:ext>
            </a:extLst>
          </p:cNvPr>
          <p:cNvSpPr/>
          <p:nvPr/>
        </p:nvSpPr>
        <p:spPr>
          <a:xfrm>
            <a:off x="2409428" y="3142896"/>
            <a:ext cx="1353343" cy="1114779"/>
          </a:xfrm>
          <a:prstGeom prst="roundRect">
            <a:avLst>
              <a:gd name="adj" fmla="val 678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ja-JP" altLang="en-US" sz="2000" b="1" spc="110">
                <a:solidFill>
                  <a:schemeClr val="tx1"/>
                </a:solidFill>
              </a:rPr>
              <a:t>力点</a:t>
            </a:r>
            <a:endParaRPr lang="en-US" altLang="ja-JP" sz="2000" b="1" spc="110">
              <a:solidFill>
                <a:schemeClr val="tx1"/>
              </a:solidFill>
            </a:endParaRPr>
          </a:p>
          <a:p>
            <a:pPr algn="ctr">
              <a:lnSpc>
                <a:spcPct val="110000"/>
              </a:lnSpc>
            </a:pPr>
            <a:endParaRPr kumimoji="1" lang="ja-JP" altLang="en-US" sz="2000" b="1" spc="110">
              <a:solidFill>
                <a:schemeClr val="tx1"/>
              </a:solidFill>
            </a:endParaRPr>
          </a:p>
        </p:txBody>
      </p:sp>
      <p:sp>
        <p:nvSpPr>
          <p:cNvPr id="7" name="四角形: 角を丸くする 6">
            <a:extLst>
              <a:ext uri="{FF2B5EF4-FFF2-40B4-BE49-F238E27FC236}">
                <a16:creationId xmlns:a16="http://schemas.microsoft.com/office/drawing/2014/main" id="{00561215-6825-83C8-28E6-C2E85E47945A}"/>
              </a:ext>
            </a:extLst>
          </p:cNvPr>
          <p:cNvSpPr/>
          <p:nvPr/>
        </p:nvSpPr>
        <p:spPr>
          <a:xfrm>
            <a:off x="3876278" y="3142896"/>
            <a:ext cx="2438405" cy="1114779"/>
          </a:xfrm>
          <a:prstGeom prst="roundRect">
            <a:avLst>
              <a:gd name="adj" fmla="val 678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ja-JP" altLang="en-US" sz="2000" b="1" spc="110">
                <a:solidFill>
                  <a:schemeClr val="accent1"/>
                </a:solidFill>
              </a:rPr>
              <a:t>経営層や</a:t>
            </a:r>
            <a:r>
              <a:rPr lang="en-US" altLang="ja-JP" sz="2000" b="1" spc="110">
                <a:solidFill>
                  <a:schemeClr val="accent1"/>
                </a:solidFill>
              </a:rPr>
              <a:t>CHRO</a:t>
            </a:r>
            <a:r>
              <a:rPr lang="ja-JP" altLang="en-US" sz="2000" b="1" spc="110">
                <a:solidFill>
                  <a:schemeClr val="accent1"/>
                </a:solidFill>
              </a:rPr>
              <a:t>との対話発進</a:t>
            </a:r>
          </a:p>
        </p:txBody>
      </p:sp>
      <p:sp>
        <p:nvSpPr>
          <p:cNvPr id="8" name="四角形: 角を丸くする 7">
            <a:extLst>
              <a:ext uri="{FF2B5EF4-FFF2-40B4-BE49-F238E27FC236}">
                <a16:creationId xmlns:a16="http://schemas.microsoft.com/office/drawing/2014/main" id="{96FFC566-0D02-C75B-FFBA-4CB066E53DA4}"/>
              </a:ext>
            </a:extLst>
          </p:cNvPr>
          <p:cNvSpPr/>
          <p:nvPr/>
        </p:nvSpPr>
        <p:spPr>
          <a:xfrm>
            <a:off x="2409428" y="4371621"/>
            <a:ext cx="1353343" cy="1114779"/>
          </a:xfrm>
          <a:prstGeom prst="roundRect">
            <a:avLst>
              <a:gd name="adj" fmla="val 678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ja-JP" altLang="en-US" sz="2000" b="1" spc="110">
                <a:solidFill>
                  <a:schemeClr val="tx1"/>
                </a:solidFill>
              </a:rPr>
              <a:t>手法</a:t>
            </a:r>
            <a:endParaRPr lang="en-US" altLang="ja-JP" sz="2000" b="1" spc="110">
              <a:solidFill>
                <a:schemeClr val="tx1"/>
              </a:solidFill>
            </a:endParaRPr>
          </a:p>
          <a:p>
            <a:pPr algn="ctr">
              <a:lnSpc>
                <a:spcPct val="110000"/>
              </a:lnSpc>
            </a:pPr>
            <a:endParaRPr kumimoji="1" lang="ja-JP" altLang="en-US" sz="2000" b="1" spc="110">
              <a:solidFill>
                <a:schemeClr val="tx1"/>
              </a:solidFill>
            </a:endParaRPr>
          </a:p>
        </p:txBody>
      </p:sp>
      <p:sp>
        <p:nvSpPr>
          <p:cNvPr id="9" name="四角形: 角を丸くする 8">
            <a:extLst>
              <a:ext uri="{FF2B5EF4-FFF2-40B4-BE49-F238E27FC236}">
                <a16:creationId xmlns:a16="http://schemas.microsoft.com/office/drawing/2014/main" id="{D796C92C-D318-05B6-185A-1BEDA53BA15E}"/>
              </a:ext>
            </a:extLst>
          </p:cNvPr>
          <p:cNvSpPr/>
          <p:nvPr/>
        </p:nvSpPr>
        <p:spPr>
          <a:xfrm>
            <a:off x="3876277" y="4371621"/>
            <a:ext cx="1296000" cy="1114779"/>
          </a:xfrm>
          <a:prstGeom prst="roundRect">
            <a:avLst>
              <a:gd name="adj" fmla="val 678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ja-JP" altLang="en-US" sz="2000" b="1" spc="110">
                <a:solidFill>
                  <a:schemeClr val="accent1"/>
                </a:solidFill>
              </a:rPr>
              <a:t>教育</a:t>
            </a:r>
          </a:p>
        </p:txBody>
      </p:sp>
      <p:sp>
        <p:nvSpPr>
          <p:cNvPr id="10" name="四角形: 角を丸くする 9">
            <a:extLst>
              <a:ext uri="{FF2B5EF4-FFF2-40B4-BE49-F238E27FC236}">
                <a16:creationId xmlns:a16="http://schemas.microsoft.com/office/drawing/2014/main" id="{418E6F32-FE7E-41D0-3AE1-5BA68AC5D911}"/>
              </a:ext>
            </a:extLst>
          </p:cNvPr>
          <p:cNvSpPr/>
          <p:nvPr/>
        </p:nvSpPr>
        <p:spPr>
          <a:xfrm>
            <a:off x="5282805" y="4371621"/>
            <a:ext cx="1296000" cy="1114779"/>
          </a:xfrm>
          <a:prstGeom prst="roundRect">
            <a:avLst>
              <a:gd name="adj" fmla="val 678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ja-JP" altLang="en-US" sz="2000" b="1" spc="110">
                <a:solidFill>
                  <a:schemeClr val="accent1"/>
                </a:solidFill>
              </a:rPr>
              <a:t>研修</a:t>
            </a:r>
          </a:p>
        </p:txBody>
      </p:sp>
      <p:sp>
        <p:nvSpPr>
          <p:cNvPr id="11" name="四角形: 角を丸くする 10">
            <a:extLst>
              <a:ext uri="{FF2B5EF4-FFF2-40B4-BE49-F238E27FC236}">
                <a16:creationId xmlns:a16="http://schemas.microsoft.com/office/drawing/2014/main" id="{674F720A-4FD6-F1E0-374A-23D932E4EF5E}"/>
              </a:ext>
            </a:extLst>
          </p:cNvPr>
          <p:cNvSpPr/>
          <p:nvPr/>
        </p:nvSpPr>
        <p:spPr>
          <a:xfrm>
            <a:off x="6689333" y="4371621"/>
            <a:ext cx="1296000" cy="1114779"/>
          </a:xfrm>
          <a:prstGeom prst="roundRect">
            <a:avLst>
              <a:gd name="adj" fmla="val 678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ja-JP" altLang="en-US" sz="2000" b="1" spc="110">
                <a:solidFill>
                  <a:schemeClr val="accent1"/>
                </a:solidFill>
              </a:rPr>
              <a:t>開発</a:t>
            </a:r>
          </a:p>
        </p:txBody>
      </p:sp>
      <p:sp>
        <p:nvSpPr>
          <p:cNvPr id="12" name="四角形: 角を丸くする 11">
            <a:extLst>
              <a:ext uri="{FF2B5EF4-FFF2-40B4-BE49-F238E27FC236}">
                <a16:creationId xmlns:a16="http://schemas.microsoft.com/office/drawing/2014/main" id="{1AD30B70-E1DB-F27D-5095-D7FD93626B31}"/>
              </a:ext>
            </a:extLst>
          </p:cNvPr>
          <p:cNvSpPr/>
          <p:nvPr/>
        </p:nvSpPr>
        <p:spPr>
          <a:xfrm>
            <a:off x="8095859" y="4371621"/>
            <a:ext cx="1836417" cy="1114779"/>
          </a:xfrm>
          <a:prstGeom prst="roundRect">
            <a:avLst>
              <a:gd name="adj" fmla="val 678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ja-JP" altLang="en-US" sz="2000" b="1" spc="110">
                <a:solidFill>
                  <a:schemeClr val="accent1"/>
                </a:solidFill>
              </a:rPr>
              <a:t>診断・評価</a:t>
            </a:r>
          </a:p>
        </p:txBody>
      </p:sp>
      <p:sp>
        <p:nvSpPr>
          <p:cNvPr id="13" name="四角形: 角を丸くする 12">
            <a:extLst>
              <a:ext uri="{FF2B5EF4-FFF2-40B4-BE49-F238E27FC236}">
                <a16:creationId xmlns:a16="http://schemas.microsoft.com/office/drawing/2014/main" id="{AA0BAB5E-42FD-ED5F-B355-7FDFE3E63392}"/>
              </a:ext>
            </a:extLst>
          </p:cNvPr>
          <p:cNvSpPr/>
          <p:nvPr/>
        </p:nvSpPr>
        <p:spPr>
          <a:xfrm>
            <a:off x="6428190" y="3142896"/>
            <a:ext cx="3504086" cy="1114779"/>
          </a:xfrm>
          <a:prstGeom prst="roundRect">
            <a:avLst>
              <a:gd name="adj" fmla="val 678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ja-JP" altLang="en-US" sz="2000" b="1" spc="110">
                <a:solidFill>
                  <a:schemeClr val="accent1"/>
                </a:solidFill>
              </a:rPr>
              <a:t>キャリア</a:t>
            </a:r>
            <a:r>
              <a:rPr lang="en-US" altLang="ja-JP" sz="2000" b="1" spc="110">
                <a:solidFill>
                  <a:schemeClr val="accent1"/>
                </a:solidFill>
              </a:rPr>
              <a:t>AI</a:t>
            </a:r>
            <a:r>
              <a:rPr lang="ja-JP" altLang="en-US" sz="2000" b="1" spc="110">
                <a:solidFill>
                  <a:schemeClr val="accent1"/>
                </a:solidFill>
              </a:rPr>
              <a:t>データの解析</a:t>
            </a:r>
          </a:p>
        </p:txBody>
      </p:sp>
      <p:pic>
        <p:nvPicPr>
          <p:cNvPr id="16" name="グラフィックス 15">
            <a:extLst>
              <a:ext uri="{FF2B5EF4-FFF2-40B4-BE49-F238E27FC236}">
                <a16:creationId xmlns:a16="http://schemas.microsoft.com/office/drawing/2014/main" id="{3C0F9701-44B0-B274-40B9-B5E8B25DEF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24099" y="2592083"/>
            <a:ext cx="324000" cy="324000"/>
          </a:xfrm>
          <a:prstGeom prst="rect">
            <a:avLst/>
          </a:prstGeom>
        </p:spPr>
      </p:pic>
      <p:pic>
        <p:nvPicPr>
          <p:cNvPr id="18" name="グラフィックス 17">
            <a:extLst>
              <a:ext uri="{FF2B5EF4-FFF2-40B4-BE49-F238E27FC236}">
                <a16:creationId xmlns:a16="http://schemas.microsoft.com/office/drawing/2014/main" id="{A1D5BAB1-B67F-CD80-C55B-5628D48D50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24099" y="3822349"/>
            <a:ext cx="324000" cy="324000"/>
          </a:xfrm>
          <a:prstGeom prst="rect">
            <a:avLst/>
          </a:prstGeom>
        </p:spPr>
      </p:pic>
      <p:pic>
        <p:nvPicPr>
          <p:cNvPr id="20" name="グラフィックス 19">
            <a:extLst>
              <a:ext uri="{FF2B5EF4-FFF2-40B4-BE49-F238E27FC236}">
                <a16:creationId xmlns:a16="http://schemas.microsoft.com/office/drawing/2014/main" id="{AFBC3CA8-E731-E968-C132-5E3850CAF2B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24099" y="5022853"/>
            <a:ext cx="324000" cy="324000"/>
          </a:xfrm>
          <a:prstGeom prst="rect">
            <a:avLst/>
          </a:prstGeom>
        </p:spPr>
      </p:pic>
    </p:spTree>
    <p:extLst>
      <p:ext uri="{BB962C8B-B14F-4D97-AF65-F5344CB8AC3E}">
        <p14:creationId xmlns:p14="http://schemas.microsoft.com/office/powerpoint/2010/main" val="148192722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a="http://schemas.openxmlformats.org/drawingml/2006/main" name="1_❶表紙">
  <a:themeElements>
    <a:clrScheme name="ユーザー定義 4">
      <a:dk1>
        <a:srgbClr val="0F0F0F"/>
      </a:dk1>
      <a:lt1>
        <a:srgbClr val="FFFFFF"/>
      </a:lt1>
      <a:dk2>
        <a:srgbClr val="525252"/>
      </a:dk2>
      <a:lt2>
        <a:srgbClr val="F8F8F8"/>
      </a:lt2>
      <a:accent1>
        <a:srgbClr val="AD2929"/>
      </a:accent1>
      <a:accent2>
        <a:srgbClr val="DBB51B"/>
      </a:accent2>
      <a:accent3>
        <a:srgbClr val="0F0F0F"/>
      </a:accent3>
      <a:accent4>
        <a:srgbClr val="2BA0E2"/>
      </a:accent4>
      <a:accent5>
        <a:srgbClr val="F993CD"/>
      </a:accent5>
      <a:accent6>
        <a:srgbClr val="C17EB6"/>
      </a:accent6>
      <a:hlink>
        <a:srgbClr val="0F0F0F"/>
      </a:hlink>
      <a:folHlink>
        <a:srgbClr val="919191"/>
      </a:folHlink>
    </a:clrScheme>
    <a:fontScheme name="KUROKO_游ゴシック">
      <a:majorFont>
        <a:latin typeface="游ゴシック"/>
        <a:ea typeface="游ゴシック"/>
        <a:cs typeface="Arial"/>
      </a:majorFont>
      <a:minorFont>
        <a:latin typeface="游ゴシック"/>
        <a:ea typeface="游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75000"/>
          </a:schemeClr>
        </a:solidFill>
        <a:ln>
          <a:noFill/>
        </a:ln>
      </a:spPr>
      <a:bodyPr wrap="none" rtlCol="0" anchor="ctr"/>
      <a:lstStyle>
        <a:defPPr algn="ctr">
          <a:lnSpc>
            <a:spcPct val="110000"/>
          </a:lnSpc>
          <a:defRPr kumimoji="1" b="1" spc="11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lumMod val="75000"/>
              <a:lumOff val="2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lnSpc>
            <a:spcPct val="110000"/>
          </a:lnSpc>
          <a:defRPr kumimoji="1" spc="11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24729</TotalTime>
  <Words>3686</Words>
  <Application>Microsoft Office PowerPoint</Application>
  <PresentationFormat>ワイド画面</PresentationFormat>
  <Paragraphs>668</Paragraphs>
  <Slides>55</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55</vt:i4>
      </vt:variant>
    </vt:vector>
  </HeadingPairs>
  <TitlesOfParts>
    <vt:vector size="65" baseType="lpstr">
      <vt:lpstr>BIZ UDPゴシック</vt:lpstr>
      <vt:lpstr>Meiryo UI</vt:lpstr>
      <vt:lpstr>Tsukushi B Round Gothic Bold</vt:lpstr>
      <vt:lpstr>YuGo-Medium</vt:lpstr>
      <vt:lpstr>游ゴシック</vt:lpstr>
      <vt:lpstr>Arial</vt:lpstr>
      <vt:lpstr>Franklin Gothic Heavy</vt:lpstr>
      <vt:lpstr>Helvetica</vt:lpstr>
      <vt:lpstr>Wingdings</vt:lpstr>
      <vt:lpstr>1_❶表紙</vt:lpstr>
      <vt:lpstr>PowerPoint プレゼンテーション</vt:lpstr>
      <vt:lpstr>PowerPoint プレゼンテーション</vt:lpstr>
      <vt:lpstr>著作物一覧 &amp;メディア出演</vt:lpstr>
      <vt:lpstr>当日質問したいこと</vt:lpstr>
      <vt:lpstr>2025年の人的資本経営ー二つの重点戦略ポイント</vt:lpstr>
      <vt:lpstr>PowerPoint プレゼンテーション</vt:lpstr>
      <vt:lpstr>300万人での取り組み：大手企業のキャリアオーナーシップ・シナジー</vt:lpstr>
      <vt:lpstr>人的資本経営×キャリアオーナーシップの到達点</vt:lpstr>
      <vt:lpstr>キャリア自律の最前線：　人的資本経営2025を実現する伴走型キャリアドック2.0 ーパーソナルスタティックデータからパーソナルパフォーマンスデータへの深化ー</vt:lpstr>
      <vt:lpstr>人的資本経営2025:   AI連動型のキャリア開発データの分析とキャリアワークアウト</vt:lpstr>
      <vt:lpstr>キャリア形成に関する歴史的変遷</vt:lpstr>
      <vt:lpstr>自律的なキャリアとは</vt:lpstr>
      <vt:lpstr>自ら主体的に働くことが、企業を成長させる</vt:lpstr>
      <vt:lpstr>キャリア自律と各成果指標（キャリア自律度の高低別）</vt:lpstr>
      <vt:lpstr>人的資本経営の現場で対峙する「３つのキャリア課題」</vt:lpstr>
      <vt:lpstr>PowerPoint プレゼンテーション</vt:lpstr>
      <vt:lpstr>PowerPoint プレゼンテーション</vt:lpstr>
      <vt:lpstr>政府の動向ー経済産業省のキャリアアップ支援事業</vt:lpstr>
      <vt:lpstr>持続可能な環境とキャリア</vt:lpstr>
      <vt:lpstr>キャリア自律</vt:lpstr>
      <vt:lpstr>キャリア開発で問われる最先端の視点</vt:lpstr>
      <vt:lpstr>キャリアの解剖学</vt:lpstr>
      <vt:lpstr>キャリア成功の様相</vt:lpstr>
      <vt:lpstr>キャリア自律と各成果指標（キャリア自律度の高低別）</vt:lpstr>
      <vt:lpstr>人的資本経営につながる現代版プロティアンへの理論的変遷ーキャリア資本ー</vt:lpstr>
      <vt:lpstr>プロティアン診断</vt:lpstr>
      <vt:lpstr>伝統的キャリアとプロティアン・キャリア</vt:lpstr>
      <vt:lpstr>従来の「プロティアン・キャリア」と現代版の「プロティアン・キャリア」</vt:lpstr>
      <vt:lpstr>プロティアンと連接するテーマ群（一例）</vt:lpstr>
      <vt:lpstr>キャリア戦略の形成</vt:lpstr>
      <vt:lpstr>キャリア形成の好循環</vt:lpstr>
      <vt:lpstr>人的資本経営を促す、社員一人ひとりのキャリア形成のカギ</vt:lpstr>
      <vt:lpstr>人的資本時代に鍵を握るキャリア開発の理論的枠組み</vt:lpstr>
      <vt:lpstr>今必要なのは、3つの戦略策定</vt:lpstr>
      <vt:lpstr>人的資本への持続的なケアーセルフメンテナンスチェック</vt:lpstr>
      <vt:lpstr>仕事アウトプットを高めるフローの条件</vt:lpstr>
      <vt:lpstr>キャリアドック型で実現していく人的資本経営</vt:lpstr>
      <vt:lpstr>キャリア・リスキリングへ：Career boundarylessness and Career success  </vt:lpstr>
      <vt:lpstr>キャリア・グロースを自ら持続させる</vt:lpstr>
      <vt:lpstr>戦略的なキャリア資本計画で、人的資本の最大化</vt:lpstr>
      <vt:lpstr>プロティアン・リスキリングの５原則</vt:lpstr>
      <vt:lpstr>人的資本の最大化と可視化</vt:lpstr>
      <vt:lpstr>人的資本経営で実現すべきは、社員一人ひとりのキャリア資本の最大化</vt:lpstr>
      <vt:lpstr>キャリア資本戦略ー中長期計画</vt:lpstr>
      <vt:lpstr>中期キャリア計画ーキャリア資本の蓄積</vt:lpstr>
      <vt:lpstr>PowerPoint プレゼンテーション</vt:lpstr>
      <vt:lpstr>PowerPoint プレゼンテーション</vt:lpstr>
      <vt:lpstr>PowerPoint プレゼンテーション</vt:lpstr>
      <vt:lpstr>キャリア1on1と評価面談の連動！　ー役割の転換：管理職からグロース・マネジャーへー</vt:lpstr>
      <vt:lpstr>PowerPoint プレゼンテーション</vt:lpstr>
      <vt:lpstr>PowerPoint プレゼンテーション</vt:lpstr>
      <vt:lpstr>ROCIを開発しました。ー2025年に実現する３つの課題</vt:lpstr>
      <vt:lpstr>PowerPoint プレゼンテーション</vt:lpstr>
      <vt:lpstr>プロティアン・キャリアを継続的に学び実践する</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木下 翔太</dc:creator>
  <cp:lastModifiedBy>荒牧 咲貴/ARAMAKI, SAKI (nttdata-univ)</cp:lastModifiedBy>
  <cp:revision>655</cp:revision>
  <cp:lastPrinted>2019-06-16T11:40:16Z</cp:lastPrinted>
  <dcterms:created xsi:type="dcterms:W3CDTF">2018-07-30T13:35:09Z</dcterms:created>
  <dcterms:modified xsi:type="dcterms:W3CDTF">2025-01-24T05:43:53Z</dcterms:modified>
</cp:coreProperties>
</file>