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7E7"/>
    <a:srgbClr val="F6DADA"/>
    <a:srgbClr val="F8991D"/>
    <a:srgbClr val="FE7C30"/>
    <a:srgbClr val="225982"/>
    <a:srgbClr val="55C8B4"/>
    <a:srgbClr val="AD2929"/>
    <a:srgbClr val="DBB51B"/>
    <a:srgbClr val="D9D9D9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89616" autoAdjust="0"/>
  </p:normalViewPr>
  <p:slideViewPr>
    <p:cSldViewPr snapToGrid="0" snapToObjects="1">
      <p:cViewPr varScale="1">
        <p:scale>
          <a:sx n="87" d="100"/>
          <a:sy n="87" d="100"/>
        </p:scale>
        <p:origin x="1506" y="270"/>
      </p:cViewPr>
      <p:guideLst>
        <p:guide orient="horz" pos="152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2736" y="40"/>
      </p:cViewPr>
      <p:guideLst/>
    </p:cSldViewPr>
  </p:notesViewPr>
  <p:gridSpacing cx="72008" cy="72008"/>
</p:viewPr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C6491-0F46-624B-895A-28978DE348A3}" type="datetimeFigureOut">
              <a:rPr kumimoji="1" lang="ja-JP" altLang="en-US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2025/6/18</a:t>
            </a:fld>
            <a:endParaRPr kumimoji="1" lang="ja-JP" altLang="en-US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FCB99-25E1-2D41-A889-901F6FF8BD60}" type="slidenum">
              <a:rPr kumimoji="1" lang="ja-JP" altLang="en-US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‹#›</a:t>
            </a:fld>
            <a:endParaRPr kumimoji="1" lang="ja-JP" altLang="en-US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7925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fld id="{6580D615-1D80-D846-B7DB-6A3CE1AB0871}" type="datetimeFigureOut">
              <a:rPr lang="ja-JP" altLang="en-US" smtClean="0"/>
              <a:t>2025/6/18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fld id="{DC793E6A-4C92-3B41-A307-88521964E72D}" type="slidenum">
              <a:rPr lang="ja-JP" altLang="en-US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3400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1_❶表紙">
  <a:themeElements>
    <a:clrScheme name="ユーザー定義 4">
      <a:dk1>
        <a:srgbClr val="0F0F0F"/>
      </a:dk1>
      <a:lt1>
        <a:srgbClr val="FFFFFF"/>
      </a:lt1>
      <a:dk2>
        <a:srgbClr val="525252"/>
      </a:dk2>
      <a:lt2>
        <a:srgbClr val="F8F8F8"/>
      </a:lt2>
      <a:accent1>
        <a:srgbClr val="AD2929"/>
      </a:accent1>
      <a:accent2>
        <a:srgbClr val="DBB51B"/>
      </a:accent2>
      <a:accent3>
        <a:srgbClr val="0F0F0F"/>
      </a:accent3>
      <a:accent4>
        <a:srgbClr val="2BA0E2"/>
      </a:accent4>
      <a:accent5>
        <a:srgbClr val="F993CD"/>
      </a:accent5>
      <a:accent6>
        <a:srgbClr val="C17EB6"/>
      </a:accent6>
      <a:hlink>
        <a:srgbClr val="0F0F0F"/>
      </a:hlink>
      <a:folHlink>
        <a:srgbClr val="919191"/>
      </a:folHlink>
    </a:clrScheme>
    <a:fontScheme name="KUROKO_游ゴシック">
      <a:majorFont>
        <a:latin typeface="游ゴシック"/>
        <a:ea typeface="游ゴシック"/>
        <a:cs typeface="Arial"/>
      </a:majorFont>
      <a:minorFont>
        <a:latin typeface="游ゴシック"/>
        <a:ea typeface="游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75000"/>
          </a:schemeClr>
        </a:solidFill>
        <a:ln>
          <a:noFill/>
        </a:ln>
      </a:spPr>
      <a:bodyPr wrap="none" rtlCol="0" anchor="ctr"/>
      <a:lstStyle>
        <a:defPPr algn="ctr">
          <a:lnSpc>
            <a:spcPct val="110000"/>
          </a:lnSpc>
          <a:defRPr kumimoji="1" b="1" spc="110" dirty="0" smtClean="0">
            <a:solidFill>
              <a:sysClr val="windowText" lastClr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>
              <a:lumMod val="75000"/>
              <a:lumOff val="2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lnSpc>
            <a:spcPct val="110000"/>
          </a:lnSpc>
          <a:defRPr kumimoji="1" spc="11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Arial"/>
        <a:cs typeface="Arial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Arial"/>
        <a:cs typeface="Arial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3683</Words>
  <Application>Microsoft Office PowerPoint</Application>
  <PresentationFormat>ワイド画面</PresentationFormat>
  <Paragraphs>665</Paragraphs>
  <Slides>55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55</vt:i4>
      </vt:variant>
    </vt:vector>
  </HeadingPairs>
  <TitlesOfParts>
    <vt:vector size="65" baseType="lpstr">
      <vt:lpstr>BIZ UDPゴシック</vt:lpstr>
      <vt:lpstr>Meiryo UI</vt:lpstr>
      <vt:lpstr>Tsukushi B Round Gothic Bold</vt:lpstr>
      <vt:lpstr>YuGo-Medium</vt:lpstr>
      <vt:lpstr>游ゴシック</vt:lpstr>
      <vt:lpstr>Arial</vt:lpstr>
      <vt:lpstr>Franklin Gothic Heavy</vt:lpstr>
      <vt:lpstr>Helvetica</vt:lpstr>
      <vt:lpstr>Wingdings</vt:lpstr>
      <vt:lpstr>1_❶表紙</vt:lpstr>
      <vt:lpstr>PowerPoint プレゼンテーション</vt:lpstr>
      <vt:lpstr>PowerPoint プレゼンテーション</vt:lpstr>
      <vt:lpstr>著作物一覧 &amp;メディア出演</vt:lpstr>
      <vt:lpstr>当日質問したいこと</vt:lpstr>
      <vt:lpstr>2025年の人的資本経営ー二つの重点戦略ポイント</vt:lpstr>
      <vt:lpstr>PowerPoint プレゼンテーション</vt:lpstr>
      <vt:lpstr>300万人での取り組み：大手企業のキャリアオーナーシップ・シナジー</vt:lpstr>
      <vt:lpstr>人的資本経営×キャリアオーナーシップの到達点</vt:lpstr>
      <vt:lpstr>キャリア自律の最前線：　人的資本経営2025を実現する伴走型キャリアドック2.0 ーパーソナルスタティックデータからパーソナルパフォーマンスデータへの深化ー</vt:lpstr>
      <vt:lpstr>人的資本経営2025:   AI連動型のキャリア開発データの分析とキャリアワークアウト</vt:lpstr>
      <vt:lpstr>キャリア形成に関する歴史的変遷</vt:lpstr>
      <vt:lpstr>自律的なキャリアとは</vt:lpstr>
      <vt:lpstr>自ら主体的に働くことが、企業を成長させる</vt:lpstr>
      <vt:lpstr>キャリア自律と各成果指標（キャリア自律度の高低別）</vt:lpstr>
      <vt:lpstr>人的資本経営の現場で対峙する「３つのキャリア課題」</vt:lpstr>
      <vt:lpstr>PowerPoint プレゼンテーション</vt:lpstr>
      <vt:lpstr>PowerPoint プレゼンテーション</vt:lpstr>
      <vt:lpstr>政府の動向ー経済産業省のキャリアアップ支援事業</vt:lpstr>
      <vt:lpstr>持続可能な環境とキャリア</vt:lpstr>
      <vt:lpstr>キャリア自律</vt:lpstr>
      <vt:lpstr>キャリア開発で問われる最先端の視点</vt:lpstr>
      <vt:lpstr>キャリアの解剖学</vt:lpstr>
      <vt:lpstr>キャリア成功の様相</vt:lpstr>
      <vt:lpstr>キャリア自律と各成果指標（キャリア自律度の高低別）</vt:lpstr>
      <vt:lpstr>人的資本経営につながる現代版プロティアンへの理論的変遷ーキャリア資本ー</vt:lpstr>
      <vt:lpstr>プロティアン診断</vt:lpstr>
      <vt:lpstr>伝統的キャリアとプロティアン・キャリア</vt:lpstr>
      <vt:lpstr>従来の「プロティアン・キャリア」と現代版の「プロティアン・キャリア」</vt:lpstr>
      <vt:lpstr>プロティアンと連接するテーマ群（一例）</vt:lpstr>
      <vt:lpstr>キャリア戦略の形成</vt:lpstr>
      <vt:lpstr>キャリア形成の好循環</vt:lpstr>
      <vt:lpstr>人的資本経営を促す、社員一人ひとりのキャリア形成のカギ</vt:lpstr>
      <vt:lpstr>人的資本時代に鍵を握るキャリア開発の理論的枠組み</vt:lpstr>
      <vt:lpstr>今必要なのは、3つの戦略策定</vt:lpstr>
      <vt:lpstr>人的資本への持続的なケアーセルフメンテナンスチェック</vt:lpstr>
      <vt:lpstr>仕事アウトプットを高めるフローの条件</vt:lpstr>
      <vt:lpstr>キャリアドック型で実現していく人的資本経営</vt:lpstr>
      <vt:lpstr>キャリア・リスキリングへ：Career boundarylessness and Career success  </vt:lpstr>
      <vt:lpstr>キャリア・グロースを自ら持続させる</vt:lpstr>
      <vt:lpstr>戦略的なキャリア資本計画で、人的資本の最大化</vt:lpstr>
      <vt:lpstr>プロティアン・リスキリングの５原則</vt:lpstr>
      <vt:lpstr>人的資本の最大化と可視化</vt:lpstr>
      <vt:lpstr>人的資本経営で実現すべきは、社員一人ひとりのキャリア資本の最大化</vt:lpstr>
      <vt:lpstr>キャリア資本戦略ー中長期計画</vt:lpstr>
      <vt:lpstr>中期キャリア計画ーキャリア資本の蓄積</vt:lpstr>
      <vt:lpstr>PowerPoint プレゼンテーション</vt:lpstr>
      <vt:lpstr>PowerPoint プレゼンテーション</vt:lpstr>
      <vt:lpstr>PowerPoint プレゼンテーション</vt:lpstr>
      <vt:lpstr>キャリア1on1と評価面談の連動！　ー役割の転換：管理職からグロース・マネジャーへー</vt:lpstr>
      <vt:lpstr>PowerPoint プレゼンテーション</vt:lpstr>
      <vt:lpstr>PowerPoint プレゼンテーション</vt:lpstr>
      <vt:lpstr>ROCIを開発しました。ー2025年に実現する３つの課題</vt:lpstr>
      <vt:lpstr>PowerPoint プレゼンテーション</vt:lpstr>
      <vt:lpstr>プロティアン・キャリアを継続的に学び実践する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20241213jinzaiforum.pptx</dc:title>
  <dc:creator/>
  <cp:lastModifiedBy/>
  <cp:revision>1</cp:revision>
  <dcterms:created xsi:type="dcterms:W3CDTF">2025-06-18T05:55:47Z</dcterms:created>
  <dcterms:modified xsi:type="dcterms:W3CDTF">2025-06-18T05:57:58Z</dcterms:modified>
</cp:coreProperties>
</file>